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3" r:id="rId4"/>
    <p:sldMasterId id="214748368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Fredoka One"/>
      <p:regular r:id="rId70"/>
    </p:embeddedFont>
    <p:embeddedFont>
      <p:font typeface="Amatic SC"/>
      <p:regular r:id="rId71"/>
      <p:bold r:id="rId72"/>
    </p:embeddedFont>
    <p:embeddedFont>
      <p:font typeface="Montserrat"/>
      <p:regular r:id="rId73"/>
      <p:bold r:id="rId74"/>
      <p:italic r:id="rId75"/>
      <p:boldItalic r:id="rId76"/>
    </p:embeddedFont>
    <p:embeddedFont>
      <p:font typeface="Poppins"/>
      <p:regular r:id="rId77"/>
      <p:bold r:id="rId78"/>
      <p:italic r:id="rId79"/>
      <p:boldItalic r:id="rId80"/>
    </p:embeddedFont>
    <p:embeddedFont>
      <p:font typeface="Montserrat Medium"/>
      <p:regular r:id="rId81"/>
      <p:bold r:id="rId82"/>
      <p:italic r:id="rId83"/>
      <p:boldItalic r:id="rId84"/>
    </p:embeddedFont>
    <p:embeddedFont>
      <p:font typeface="Bebas Neue"/>
      <p:regular r:id="rId85"/>
    </p:embeddedFont>
    <p:embeddedFont>
      <p:font typeface="Days One"/>
      <p:regular r:id="rId8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AF7B7E5-8409-4C66-AE4B-8C2707211A5B}">
  <a:tblStyle styleId="{8AF7B7E5-8409-4C66-AE4B-8C2707211A5B}"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MontserratMedium-boldItalic.fntdata"/><Relationship Id="rId83" Type="http://schemas.openxmlformats.org/officeDocument/2006/relationships/font" Target="fonts/MontserratMedium-italic.fntdata"/><Relationship Id="rId42" Type="http://schemas.openxmlformats.org/officeDocument/2006/relationships/slide" Target="slides/slide36.xml"/><Relationship Id="rId86" Type="http://schemas.openxmlformats.org/officeDocument/2006/relationships/font" Target="fonts/DaysOne-regular.fntdata"/><Relationship Id="rId41" Type="http://schemas.openxmlformats.org/officeDocument/2006/relationships/slide" Target="slides/slide35.xml"/><Relationship Id="rId85" Type="http://schemas.openxmlformats.org/officeDocument/2006/relationships/font" Target="fonts/BebasNeue-regular.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oppins-boldItalic.fntdata"/><Relationship Id="rId82" Type="http://schemas.openxmlformats.org/officeDocument/2006/relationships/font" Target="fonts/MontserratMedium-bold.fntdata"/><Relationship Id="rId81" Type="http://schemas.openxmlformats.org/officeDocument/2006/relationships/font" Target="fonts/MontserratMedium-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Montserrat-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Montserrat-italic.fntdata"/><Relationship Id="rId30" Type="http://schemas.openxmlformats.org/officeDocument/2006/relationships/slide" Target="slides/slide24.xml"/><Relationship Id="rId74" Type="http://schemas.openxmlformats.org/officeDocument/2006/relationships/font" Target="fonts/Montserrat-bold.fntdata"/><Relationship Id="rId33" Type="http://schemas.openxmlformats.org/officeDocument/2006/relationships/slide" Target="slides/slide27.xml"/><Relationship Id="rId77" Type="http://schemas.openxmlformats.org/officeDocument/2006/relationships/font" Target="fonts/Poppins-regular.fntdata"/><Relationship Id="rId32" Type="http://schemas.openxmlformats.org/officeDocument/2006/relationships/slide" Target="slides/slide26.xml"/><Relationship Id="rId76" Type="http://schemas.openxmlformats.org/officeDocument/2006/relationships/font" Target="fonts/Montserrat-boldItalic.fntdata"/><Relationship Id="rId35" Type="http://schemas.openxmlformats.org/officeDocument/2006/relationships/slide" Target="slides/slide29.xml"/><Relationship Id="rId79" Type="http://schemas.openxmlformats.org/officeDocument/2006/relationships/font" Target="fonts/Poppins-italic.fntdata"/><Relationship Id="rId34" Type="http://schemas.openxmlformats.org/officeDocument/2006/relationships/slide" Target="slides/slide28.xml"/><Relationship Id="rId78" Type="http://schemas.openxmlformats.org/officeDocument/2006/relationships/font" Target="fonts/Poppins-bold.fntdata"/><Relationship Id="rId71" Type="http://schemas.openxmlformats.org/officeDocument/2006/relationships/font" Target="fonts/AmaticSC-regular.fntdata"/><Relationship Id="rId70" Type="http://schemas.openxmlformats.org/officeDocument/2006/relationships/font" Target="fonts/FredokaOne-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104d0d48e1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104d0d48e1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6" name="Shape 456"/>
        <p:cNvGrpSpPr/>
        <p:nvPr/>
      </p:nvGrpSpPr>
      <p:grpSpPr>
        <a:xfrm>
          <a:off x="0" y="0"/>
          <a:ext cx="0" cy="0"/>
          <a:chOff x="0" y="0"/>
          <a:chExt cx="0" cy="0"/>
        </a:xfrm>
      </p:grpSpPr>
      <p:sp>
        <p:nvSpPr>
          <p:cNvPr id="457" name="Google Shape;457;g103ba4b87ef_0_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 name="Google Shape;458;g103ba4b87ef_0_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 name="Shape 497"/>
        <p:cNvGrpSpPr/>
        <p:nvPr/>
      </p:nvGrpSpPr>
      <p:grpSpPr>
        <a:xfrm>
          <a:off x="0" y="0"/>
          <a:ext cx="0" cy="0"/>
          <a:chOff x="0" y="0"/>
          <a:chExt cx="0" cy="0"/>
        </a:xfrm>
      </p:grpSpPr>
      <p:sp>
        <p:nvSpPr>
          <p:cNvPr id="498" name="Google Shape;498;g103ba4b87ef_0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 name="Google Shape;499;g103ba4b87ef_0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 name="Shape 551"/>
        <p:cNvGrpSpPr/>
        <p:nvPr/>
      </p:nvGrpSpPr>
      <p:grpSpPr>
        <a:xfrm>
          <a:off x="0" y="0"/>
          <a:ext cx="0" cy="0"/>
          <a:chOff x="0" y="0"/>
          <a:chExt cx="0" cy="0"/>
        </a:xfrm>
      </p:grpSpPr>
      <p:sp>
        <p:nvSpPr>
          <p:cNvPr id="552" name="Google Shape;552;g103ba4b87ef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 name="Google Shape;553;g103ba4b87ef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 name="Shape 556"/>
        <p:cNvGrpSpPr/>
        <p:nvPr/>
      </p:nvGrpSpPr>
      <p:grpSpPr>
        <a:xfrm>
          <a:off x="0" y="0"/>
          <a:ext cx="0" cy="0"/>
          <a:chOff x="0" y="0"/>
          <a:chExt cx="0" cy="0"/>
        </a:xfrm>
      </p:grpSpPr>
      <p:sp>
        <p:nvSpPr>
          <p:cNvPr id="557" name="Google Shape;557;g103ba4b87ef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 name="Google Shape;558;g103ba4b87ef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 name="Shape 569"/>
        <p:cNvGrpSpPr/>
        <p:nvPr/>
      </p:nvGrpSpPr>
      <p:grpSpPr>
        <a:xfrm>
          <a:off x="0" y="0"/>
          <a:ext cx="0" cy="0"/>
          <a:chOff x="0" y="0"/>
          <a:chExt cx="0" cy="0"/>
        </a:xfrm>
      </p:grpSpPr>
      <p:sp>
        <p:nvSpPr>
          <p:cNvPr id="570" name="Google Shape;570;g103ba4b87ef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1" name="Google Shape;571;g103ba4b87ef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 name="Shape 589"/>
        <p:cNvGrpSpPr/>
        <p:nvPr/>
      </p:nvGrpSpPr>
      <p:grpSpPr>
        <a:xfrm>
          <a:off x="0" y="0"/>
          <a:ext cx="0" cy="0"/>
          <a:chOff x="0" y="0"/>
          <a:chExt cx="0" cy="0"/>
        </a:xfrm>
      </p:grpSpPr>
      <p:sp>
        <p:nvSpPr>
          <p:cNvPr id="590" name="Google Shape;590;g103ba4b87ef_0_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 name="Google Shape;591;g103ba4b87ef_0_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7" name="Shape 607"/>
        <p:cNvGrpSpPr/>
        <p:nvPr/>
      </p:nvGrpSpPr>
      <p:grpSpPr>
        <a:xfrm>
          <a:off x="0" y="0"/>
          <a:ext cx="0" cy="0"/>
          <a:chOff x="0" y="0"/>
          <a:chExt cx="0" cy="0"/>
        </a:xfrm>
      </p:grpSpPr>
      <p:sp>
        <p:nvSpPr>
          <p:cNvPr id="608" name="Google Shape;608;g103ba4b87ef_0_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9" name="Google Shape;609;g103ba4b87ef_0_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8" name="Shape 618"/>
        <p:cNvGrpSpPr/>
        <p:nvPr/>
      </p:nvGrpSpPr>
      <p:grpSpPr>
        <a:xfrm>
          <a:off x="0" y="0"/>
          <a:ext cx="0" cy="0"/>
          <a:chOff x="0" y="0"/>
          <a:chExt cx="0" cy="0"/>
        </a:xfrm>
      </p:grpSpPr>
      <p:sp>
        <p:nvSpPr>
          <p:cNvPr id="619" name="Google Shape;619;g103ba4b87ef_0_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0" name="Google Shape;620;g103ba4b87ef_0_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5" name="Shape 645"/>
        <p:cNvGrpSpPr/>
        <p:nvPr/>
      </p:nvGrpSpPr>
      <p:grpSpPr>
        <a:xfrm>
          <a:off x="0" y="0"/>
          <a:ext cx="0" cy="0"/>
          <a:chOff x="0" y="0"/>
          <a:chExt cx="0" cy="0"/>
        </a:xfrm>
      </p:grpSpPr>
      <p:sp>
        <p:nvSpPr>
          <p:cNvPr id="646" name="Google Shape;646;g103ba4b87ef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7" name="Google Shape;647;g103ba4b87ef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0" name="Shape 660"/>
        <p:cNvGrpSpPr/>
        <p:nvPr/>
      </p:nvGrpSpPr>
      <p:grpSpPr>
        <a:xfrm>
          <a:off x="0" y="0"/>
          <a:ext cx="0" cy="0"/>
          <a:chOff x="0" y="0"/>
          <a:chExt cx="0" cy="0"/>
        </a:xfrm>
      </p:grpSpPr>
      <p:sp>
        <p:nvSpPr>
          <p:cNvPr id="661" name="Google Shape;661;g103ba4b87ef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2" name="Google Shape;662;g103ba4b87ef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 name="Shape 327"/>
        <p:cNvGrpSpPr/>
        <p:nvPr/>
      </p:nvGrpSpPr>
      <p:grpSpPr>
        <a:xfrm>
          <a:off x="0" y="0"/>
          <a:ext cx="0" cy="0"/>
          <a:chOff x="0" y="0"/>
          <a:chExt cx="0" cy="0"/>
        </a:xfrm>
      </p:grpSpPr>
      <p:sp>
        <p:nvSpPr>
          <p:cNvPr id="328" name="Google Shape;328;g103b581336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 name="Google Shape;329;g103b581336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 name="Shape 680"/>
        <p:cNvGrpSpPr/>
        <p:nvPr/>
      </p:nvGrpSpPr>
      <p:grpSpPr>
        <a:xfrm>
          <a:off x="0" y="0"/>
          <a:ext cx="0" cy="0"/>
          <a:chOff x="0" y="0"/>
          <a:chExt cx="0" cy="0"/>
        </a:xfrm>
      </p:grpSpPr>
      <p:sp>
        <p:nvSpPr>
          <p:cNvPr id="681" name="Google Shape;681;g103ba4b87ef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 name="Google Shape;682;g103ba4b87ef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 name="Shape 698"/>
        <p:cNvGrpSpPr/>
        <p:nvPr/>
      </p:nvGrpSpPr>
      <p:grpSpPr>
        <a:xfrm>
          <a:off x="0" y="0"/>
          <a:ext cx="0" cy="0"/>
          <a:chOff x="0" y="0"/>
          <a:chExt cx="0" cy="0"/>
        </a:xfrm>
      </p:grpSpPr>
      <p:sp>
        <p:nvSpPr>
          <p:cNvPr id="699" name="Google Shape;699;g103ba4b87ef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0" name="Google Shape;700;g103ba4b87ef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 name="Shape 735"/>
        <p:cNvGrpSpPr/>
        <p:nvPr/>
      </p:nvGrpSpPr>
      <p:grpSpPr>
        <a:xfrm>
          <a:off x="0" y="0"/>
          <a:ext cx="0" cy="0"/>
          <a:chOff x="0" y="0"/>
          <a:chExt cx="0" cy="0"/>
        </a:xfrm>
      </p:grpSpPr>
      <p:sp>
        <p:nvSpPr>
          <p:cNvPr id="736" name="Google Shape;736;g103ba4b87ef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7" name="Google Shape;737;g103ba4b87ef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7" name="Shape 757"/>
        <p:cNvGrpSpPr/>
        <p:nvPr/>
      </p:nvGrpSpPr>
      <p:grpSpPr>
        <a:xfrm>
          <a:off x="0" y="0"/>
          <a:ext cx="0" cy="0"/>
          <a:chOff x="0" y="0"/>
          <a:chExt cx="0" cy="0"/>
        </a:xfrm>
      </p:grpSpPr>
      <p:sp>
        <p:nvSpPr>
          <p:cNvPr id="758" name="Google Shape;758;g103ba4b87ef_0_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9" name="Google Shape;759;g103ba4b87ef_0_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103ba4b87ef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103ba4b87ef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 name="Shape 818"/>
        <p:cNvGrpSpPr/>
        <p:nvPr/>
      </p:nvGrpSpPr>
      <p:grpSpPr>
        <a:xfrm>
          <a:off x="0" y="0"/>
          <a:ext cx="0" cy="0"/>
          <a:chOff x="0" y="0"/>
          <a:chExt cx="0" cy="0"/>
        </a:xfrm>
      </p:grpSpPr>
      <p:sp>
        <p:nvSpPr>
          <p:cNvPr id="819" name="Google Shape;819;g103ba4b87ef_0_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 name="Google Shape;820;g103ba4b87ef_0_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 name="Shape 830"/>
        <p:cNvGrpSpPr/>
        <p:nvPr/>
      </p:nvGrpSpPr>
      <p:grpSpPr>
        <a:xfrm>
          <a:off x="0" y="0"/>
          <a:ext cx="0" cy="0"/>
          <a:chOff x="0" y="0"/>
          <a:chExt cx="0" cy="0"/>
        </a:xfrm>
      </p:grpSpPr>
      <p:sp>
        <p:nvSpPr>
          <p:cNvPr id="831" name="Google Shape;831;g103ba4b87ef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 name="Google Shape;832;g103ba4b87ef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 name="Shape 872"/>
        <p:cNvGrpSpPr/>
        <p:nvPr/>
      </p:nvGrpSpPr>
      <p:grpSpPr>
        <a:xfrm>
          <a:off x="0" y="0"/>
          <a:ext cx="0" cy="0"/>
          <a:chOff x="0" y="0"/>
          <a:chExt cx="0" cy="0"/>
        </a:xfrm>
      </p:grpSpPr>
      <p:sp>
        <p:nvSpPr>
          <p:cNvPr id="873" name="Google Shape;873;g103ba4b87ef_0_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 name="Google Shape;874;g103ba4b87ef_0_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103ba4b87ef_0_2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103ba4b87ef_0_2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 name="Shape 903"/>
        <p:cNvGrpSpPr/>
        <p:nvPr/>
      </p:nvGrpSpPr>
      <p:grpSpPr>
        <a:xfrm>
          <a:off x="0" y="0"/>
          <a:ext cx="0" cy="0"/>
          <a:chOff x="0" y="0"/>
          <a:chExt cx="0" cy="0"/>
        </a:xfrm>
      </p:grpSpPr>
      <p:sp>
        <p:nvSpPr>
          <p:cNvPr id="904" name="Google Shape;904;g103ba4b87ef_0_2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5" name="Google Shape;905;g103ba4b87ef_0_2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 name="Shape 333"/>
        <p:cNvGrpSpPr/>
        <p:nvPr/>
      </p:nvGrpSpPr>
      <p:grpSpPr>
        <a:xfrm>
          <a:off x="0" y="0"/>
          <a:ext cx="0" cy="0"/>
          <a:chOff x="0" y="0"/>
          <a:chExt cx="0" cy="0"/>
        </a:xfrm>
      </p:grpSpPr>
      <p:sp>
        <p:nvSpPr>
          <p:cNvPr id="334" name="Google Shape;334;g103b581336f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5" name="Google Shape;335;g103b581336f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0" name="Shape 920"/>
        <p:cNvGrpSpPr/>
        <p:nvPr/>
      </p:nvGrpSpPr>
      <p:grpSpPr>
        <a:xfrm>
          <a:off x="0" y="0"/>
          <a:ext cx="0" cy="0"/>
          <a:chOff x="0" y="0"/>
          <a:chExt cx="0" cy="0"/>
        </a:xfrm>
      </p:grpSpPr>
      <p:sp>
        <p:nvSpPr>
          <p:cNvPr id="921" name="Google Shape;921;g103ba4b87ef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 name="Google Shape;922;g103ba4b87ef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 name="Shape 935"/>
        <p:cNvGrpSpPr/>
        <p:nvPr/>
      </p:nvGrpSpPr>
      <p:grpSpPr>
        <a:xfrm>
          <a:off x="0" y="0"/>
          <a:ext cx="0" cy="0"/>
          <a:chOff x="0" y="0"/>
          <a:chExt cx="0" cy="0"/>
        </a:xfrm>
      </p:grpSpPr>
      <p:sp>
        <p:nvSpPr>
          <p:cNvPr id="936" name="Google Shape;936;g103ba4b87ef_0_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 name="Google Shape;937;g103ba4b87ef_0_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g103ba4b87ef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8" name="Google Shape;948;g103ba4b87ef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 name="Shape 955"/>
        <p:cNvGrpSpPr/>
        <p:nvPr/>
      </p:nvGrpSpPr>
      <p:grpSpPr>
        <a:xfrm>
          <a:off x="0" y="0"/>
          <a:ext cx="0" cy="0"/>
          <a:chOff x="0" y="0"/>
          <a:chExt cx="0" cy="0"/>
        </a:xfrm>
      </p:grpSpPr>
      <p:sp>
        <p:nvSpPr>
          <p:cNvPr id="956" name="Google Shape;956;g103ba4b87ef_0_1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7" name="Google Shape;957;g103ba4b87ef_0_1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 name="Shape 966"/>
        <p:cNvGrpSpPr/>
        <p:nvPr/>
      </p:nvGrpSpPr>
      <p:grpSpPr>
        <a:xfrm>
          <a:off x="0" y="0"/>
          <a:ext cx="0" cy="0"/>
          <a:chOff x="0" y="0"/>
          <a:chExt cx="0" cy="0"/>
        </a:xfrm>
      </p:grpSpPr>
      <p:sp>
        <p:nvSpPr>
          <p:cNvPr id="967" name="Google Shape;967;g103ba4b87ef_0_2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8" name="Google Shape;968;g103ba4b87ef_0_2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 name="Shape 986"/>
        <p:cNvGrpSpPr/>
        <p:nvPr/>
      </p:nvGrpSpPr>
      <p:grpSpPr>
        <a:xfrm>
          <a:off x="0" y="0"/>
          <a:ext cx="0" cy="0"/>
          <a:chOff x="0" y="0"/>
          <a:chExt cx="0" cy="0"/>
        </a:xfrm>
      </p:grpSpPr>
      <p:sp>
        <p:nvSpPr>
          <p:cNvPr id="987" name="Google Shape;987;g103ba4b87ef_0_2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 name="Google Shape;988;g103ba4b87ef_0_2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 name="Shape 1310"/>
        <p:cNvGrpSpPr/>
        <p:nvPr/>
      </p:nvGrpSpPr>
      <p:grpSpPr>
        <a:xfrm>
          <a:off x="0" y="0"/>
          <a:ext cx="0" cy="0"/>
          <a:chOff x="0" y="0"/>
          <a:chExt cx="0" cy="0"/>
        </a:xfrm>
      </p:grpSpPr>
      <p:sp>
        <p:nvSpPr>
          <p:cNvPr id="1311" name="Google Shape;1311;g103ba4b87ef_0_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2" name="Google Shape;1312;g103ba4b87ef_0_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7" name="Shape 1317"/>
        <p:cNvGrpSpPr/>
        <p:nvPr/>
      </p:nvGrpSpPr>
      <p:grpSpPr>
        <a:xfrm>
          <a:off x="0" y="0"/>
          <a:ext cx="0" cy="0"/>
          <a:chOff x="0" y="0"/>
          <a:chExt cx="0" cy="0"/>
        </a:xfrm>
      </p:grpSpPr>
      <p:sp>
        <p:nvSpPr>
          <p:cNvPr id="1318" name="Google Shape;1318;gcfa9d129fc_0_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9" name="Google Shape;1319;gcfa9d129fc_0_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3" name="Shape 1323"/>
        <p:cNvGrpSpPr/>
        <p:nvPr/>
      </p:nvGrpSpPr>
      <p:grpSpPr>
        <a:xfrm>
          <a:off x="0" y="0"/>
          <a:ext cx="0" cy="0"/>
          <a:chOff x="0" y="0"/>
          <a:chExt cx="0" cy="0"/>
        </a:xfrm>
      </p:grpSpPr>
      <p:sp>
        <p:nvSpPr>
          <p:cNvPr id="1324" name="Google Shape;1324;gcfa9d129fc_0_11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5" name="Google Shape;1325;gcfa9d129fc_0_11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0" name="Shape 1330"/>
        <p:cNvGrpSpPr/>
        <p:nvPr/>
      </p:nvGrpSpPr>
      <p:grpSpPr>
        <a:xfrm>
          <a:off x="0" y="0"/>
          <a:ext cx="0" cy="0"/>
          <a:chOff x="0" y="0"/>
          <a:chExt cx="0" cy="0"/>
        </a:xfrm>
      </p:grpSpPr>
      <p:sp>
        <p:nvSpPr>
          <p:cNvPr id="1331" name="Google Shape;1331;gcfa9d129fc_0_11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2" name="Google Shape;1332;gcfa9d129fc_0_11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 name="Shape 345"/>
        <p:cNvGrpSpPr/>
        <p:nvPr/>
      </p:nvGrpSpPr>
      <p:grpSpPr>
        <a:xfrm>
          <a:off x="0" y="0"/>
          <a:ext cx="0" cy="0"/>
          <a:chOff x="0" y="0"/>
          <a:chExt cx="0" cy="0"/>
        </a:xfrm>
      </p:grpSpPr>
      <p:sp>
        <p:nvSpPr>
          <p:cNvPr id="346" name="Google Shape;346;g103b581336f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 name="Google Shape;347;g103b581336f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7" name="Shape 1337"/>
        <p:cNvGrpSpPr/>
        <p:nvPr/>
      </p:nvGrpSpPr>
      <p:grpSpPr>
        <a:xfrm>
          <a:off x="0" y="0"/>
          <a:ext cx="0" cy="0"/>
          <a:chOff x="0" y="0"/>
          <a:chExt cx="0" cy="0"/>
        </a:xfrm>
      </p:grpSpPr>
      <p:sp>
        <p:nvSpPr>
          <p:cNvPr id="1338" name="Google Shape;1338;gcfa9d129fc_0_11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9" name="Google Shape;1339;gcfa9d129fc_0_11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0" name="Shape 1350"/>
        <p:cNvGrpSpPr/>
        <p:nvPr/>
      </p:nvGrpSpPr>
      <p:grpSpPr>
        <a:xfrm>
          <a:off x="0" y="0"/>
          <a:ext cx="0" cy="0"/>
          <a:chOff x="0" y="0"/>
          <a:chExt cx="0" cy="0"/>
        </a:xfrm>
      </p:grpSpPr>
      <p:sp>
        <p:nvSpPr>
          <p:cNvPr id="1351" name="Google Shape;1351;gcfa9d129fc_0_11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2" name="Google Shape;1352;gcfa9d129fc_0_11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 name="Shape 1366"/>
        <p:cNvGrpSpPr/>
        <p:nvPr/>
      </p:nvGrpSpPr>
      <p:grpSpPr>
        <a:xfrm>
          <a:off x="0" y="0"/>
          <a:ext cx="0" cy="0"/>
          <a:chOff x="0" y="0"/>
          <a:chExt cx="0" cy="0"/>
        </a:xfrm>
      </p:grpSpPr>
      <p:sp>
        <p:nvSpPr>
          <p:cNvPr id="1367" name="Google Shape;1367;gcfa9d129fc_0_11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8" name="Google Shape;1368;gcfa9d129fc_0_11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3" name="Shape 1703"/>
        <p:cNvGrpSpPr/>
        <p:nvPr/>
      </p:nvGrpSpPr>
      <p:grpSpPr>
        <a:xfrm>
          <a:off x="0" y="0"/>
          <a:ext cx="0" cy="0"/>
          <a:chOff x="0" y="0"/>
          <a:chExt cx="0" cy="0"/>
        </a:xfrm>
      </p:grpSpPr>
      <p:sp>
        <p:nvSpPr>
          <p:cNvPr id="1704" name="Google Shape;1704;gcfa9d129fc_0_12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5" name="Google Shape;1705;gcfa9d129fc_0_12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3" name="Shape 8203"/>
        <p:cNvGrpSpPr/>
        <p:nvPr/>
      </p:nvGrpSpPr>
      <p:grpSpPr>
        <a:xfrm>
          <a:off x="0" y="0"/>
          <a:ext cx="0" cy="0"/>
          <a:chOff x="0" y="0"/>
          <a:chExt cx="0" cy="0"/>
        </a:xfrm>
      </p:grpSpPr>
      <p:sp>
        <p:nvSpPr>
          <p:cNvPr id="8204" name="Google Shape;8204;gcfa9d129fc_0_18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5" name="Google Shape;8205;gcfa9d129fc_0_18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0" name="Shape 8630"/>
        <p:cNvGrpSpPr/>
        <p:nvPr/>
      </p:nvGrpSpPr>
      <p:grpSpPr>
        <a:xfrm>
          <a:off x="0" y="0"/>
          <a:ext cx="0" cy="0"/>
          <a:chOff x="0" y="0"/>
          <a:chExt cx="0" cy="0"/>
        </a:xfrm>
      </p:grpSpPr>
      <p:sp>
        <p:nvSpPr>
          <p:cNvPr id="8631" name="Google Shape;8631;gcfa9d129fc_0_189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32" name="Google Shape;8632;gcfa9d129fc_0_189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3" name="Shape 8793"/>
        <p:cNvGrpSpPr/>
        <p:nvPr/>
      </p:nvGrpSpPr>
      <p:grpSpPr>
        <a:xfrm>
          <a:off x="0" y="0"/>
          <a:ext cx="0" cy="0"/>
          <a:chOff x="0" y="0"/>
          <a:chExt cx="0" cy="0"/>
        </a:xfrm>
      </p:grpSpPr>
      <p:sp>
        <p:nvSpPr>
          <p:cNvPr id="8794" name="Google Shape;8794;gcfa9d129fc_0_19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5" name="Google Shape;8795;gcfa9d129fc_0_19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95" name="Shape 9195"/>
        <p:cNvGrpSpPr/>
        <p:nvPr/>
      </p:nvGrpSpPr>
      <p:grpSpPr>
        <a:xfrm>
          <a:off x="0" y="0"/>
          <a:ext cx="0" cy="0"/>
          <a:chOff x="0" y="0"/>
          <a:chExt cx="0" cy="0"/>
        </a:xfrm>
      </p:grpSpPr>
      <p:sp>
        <p:nvSpPr>
          <p:cNvPr id="9196" name="Google Shape;9196;gcfa9d129fc_0_19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97" name="Google Shape;9197;gcfa9d129fc_0_19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66" name="Shape 9566"/>
        <p:cNvGrpSpPr/>
        <p:nvPr/>
      </p:nvGrpSpPr>
      <p:grpSpPr>
        <a:xfrm>
          <a:off x="0" y="0"/>
          <a:ext cx="0" cy="0"/>
          <a:chOff x="0" y="0"/>
          <a:chExt cx="0" cy="0"/>
        </a:xfrm>
      </p:grpSpPr>
      <p:sp>
        <p:nvSpPr>
          <p:cNvPr id="9567" name="Google Shape;9567;gcfa9d129fc_0_198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8" name="Google Shape;9568;gcfa9d129fc_0_198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68" name="Shape 9868"/>
        <p:cNvGrpSpPr/>
        <p:nvPr/>
      </p:nvGrpSpPr>
      <p:grpSpPr>
        <a:xfrm>
          <a:off x="0" y="0"/>
          <a:ext cx="0" cy="0"/>
          <a:chOff x="0" y="0"/>
          <a:chExt cx="0" cy="0"/>
        </a:xfrm>
      </p:grpSpPr>
      <p:sp>
        <p:nvSpPr>
          <p:cNvPr id="9869" name="Google Shape;9869;gcfa9d129fc_0_20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70" name="Google Shape;9870;gcfa9d129fc_0_20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g103ba4b87ef_0_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 name="Google Shape;364;g103ba4b87ef_0_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60" name="Shape 10160"/>
        <p:cNvGrpSpPr/>
        <p:nvPr/>
      </p:nvGrpSpPr>
      <p:grpSpPr>
        <a:xfrm>
          <a:off x="0" y="0"/>
          <a:ext cx="0" cy="0"/>
          <a:chOff x="0" y="0"/>
          <a:chExt cx="0" cy="0"/>
        </a:xfrm>
      </p:grpSpPr>
      <p:sp>
        <p:nvSpPr>
          <p:cNvPr id="10161" name="Google Shape;10161;gcfa9d129fc_0_20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2" name="Google Shape;10162;gcfa9d129fc_0_20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19" name="Shape 10519"/>
        <p:cNvGrpSpPr/>
        <p:nvPr/>
      </p:nvGrpSpPr>
      <p:grpSpPr>
        <a:xfrm>
          <a:off x="0" y="0"/>
          <a:ext cx="0" cy="0"/>
          <a:chOff x="0" y="0"/>
          <a:chExt cx="0" cy="0"/>
        </a:xfrm>
      </p:grpSpPr>
      <p:sp>
        <p:nvSpPr>
          <p:cNvPr id="10520" name="Google Shape;10520;gcfa9d129fc_0_20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1" name="Google Shape;10521;gcfa9d129fc_0_20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6" name="Shape 10936"/>
        <p:cNvGrpSpPr/>
        <p:nvPr/>
      </p:nvGrpSpPr>
      <p:grpSpPr>
        <a:xfrm>
          <a:off x="0" y="0"/>
          <a:ext cx="0" cy="0"/>
          <a:chOff x="0" y="0"/>
          <a:chExt cx="0" cy="0"/>
        </a:xfrm>
      </p:grpSpPr>
      <p:sp>
        <p:nvSpPr>
          <p:cNvPr id="10937" name="Google Shape;10937;gcfa9d129fc_0_21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8" name="Google Shape;10938;gcfa9d129fc_0_21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76" name="Shape 11276"/>
        <p:cNvGrpSpPr/>
        <p:nvPr/>
      </p:nvGrpSpPr>
      <p:grpSpPr>
        <a:xfrm>
          <a:off x="0" y="0"/>
          <a:ext cx="0" cy="0"/>
          <a:chOff x="0" y="0"/>
          <a:chExt cx="0" cy="0"/>
        </a:xfrm>
      </p:grpSpPr>
      <p:sp>
        <p:nvSpPr>
          <p:cNvPr id="11277" name="Google Shape;11277;gcfa9d129fc_0_21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78" name="Google Shape;11278;gcfa9d129fc_0_21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4" name="Shape 11464"/>
        <p:cNvGrpSpPr/>
        <p:nvPr/>
      </p:nvGrpSpPr>
      <p:grpSpPr>
        <a:xfrm>
          <a:off x="0" y="0"/>
          <a:ext cx="0" cy="0"/>
          <a:chOff x="0" y="0"/>
          <a:chExt cx="0" cy="0"/>
        </a:xfrm>
      </p:grpSpPr>
      <p:sp>
        <p:nvSpPr>
          <p:cNvPr id="11465" name="Google Shape;11465;gcfa9d129fc_0_217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6" name="Google Shape;11466;gcfa9d129fc_0_217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0" name="Shape 11710"/>
        <p:cNvGrpSpPr/>
        <p:nvPr/>
      </p:nvGrpSpPr>
      <p:grpSpPr>
        <a:xfrm>
          <a:off x="0" y="0"/>
          <a:ext cx="0" cy="0"/>
          <a:chOff x="0" y="0"/>
          <a:chExt cx="0" cy="0"/>
        </a:xfrm>
      </p:grpSpPr>
      <p:sp>
        <p:nvSpPr>
          <p:cNvPr id="11711" name="Google Shape;11711;gcfa9d129fc_0_23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2" name="Google Shape;11712;gcfa9d129fc_0_23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g103b581336f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 name="Google Shape;377;g103b581336f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103ba4b87e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103ba4b87e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4" name="Shape 394"/>
        <p:cNvGrpSpPr/>
        <p:nvPr/>
      </p:nvGrpSpPr>
      <p:grpSpPr>
        <a:xfrm>
          <a:off x="0" y="0"/>
          <a:ext cx="0" cy="0"/>
          <a:chOff x="0" y="0"/>
          <a:chExt cx="0" cy="0"/>
        </a:xfrm>
      </p:grpSpPr>
      <p:sp>
        <p:nvSpPr>
          <p:cNvPr id="395" name="Google Shape;395;g103ba4b87ef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6" name="Google Shape;396;g103ba4b87ef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4" name="Shape 414"/>
        <p:cNvGrpSpPr/>
        <p:nvPr/>
      </p:nvGrpSpPr>
      <p:grpSpPr>
        <a:xfrm>
          <a:off x="0" y="0"/>
          <a:ext cx="0" cy="0"/>
          <a:chOff x="0" y="0"/>
          <a:chExt cx="0" cy="0"/>
        </a:xfrm>
      </p:grpSpPr>
      <p:sp>
        <p:nvSpPr>
          <p:cNvPr id="415" name="Google Shape;415;g103ba4b87ef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6" name="Google Shape;416;g103ba4b87ef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hyperlink" Target="https://storyset.com/?utm_source=slidesgo_template&amp;utm_medium=referral-link&amp;utm_campaign=slidesgo_contents_of_this_template&amp;utm_term=storyset&amp;utm_content=storyset"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0" name="Google Shape;10;p2"/>
          <p:cNvSpPr txBox="1"/>
          <p:nvPr>
            <p:ph type="ctrTitle"/>
          </p:nvPr>
        </p:nvSpPr>
        <p:spPr>
          <a:xfrm>
            <a:off x="1320700" y="1367525"/>
            <a:ext cx="6502500" cy="1961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lnSpc>
                <a:spcPct val="90000"/>
              </a:lnSpc>
              <a:spcBef>
                <a:spcPts val="0"/>
              </a:spcBef>
              <a:spcAft>
                <a:spcPts val="0"/>
              </a:spcAft>
              <a:buClr>
                <a:srgbClr val="191919"/>
              </a:buClr>
              <a:buSzPts val="5200"/>
              <a:buNone/>
              <a:defRPr sz="5500">
                <a:latin typeface="Days One"/>
                <a:ea typeface="Days One"/>
                <a:cs typeface="Days One"/>
                <a:sym typeface="Days One"/>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1320700" y="3328850"/>
            <a:ext cx="6502500" cy="512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
        <p:nvSpPr>
          <p:cNvPr id="12" name="Google Shape;12;p2"/>
          <p:cNvSpPr/>
          <p:nvPr/>
        </p:nvSpPr>
        <p:spPr>
          <a:xfrm rot="10128601">
            <a:off x="-1563168" y="-729356"/>
            <a:ext cx="4797316" cy="2346465"/>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rot="10128601">
            <a:off x="-1413625" y="-435295"/>
            <a:ext cx="4834251" cy="2229949"/>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9507283">
            <a:off x="6537000" y="2794283"/>
            <a:ext cx="4176716" cy="1800898"/>
          </a:xfrm>
          <a:custGeom>
            <a:rect b="b" l="l" r="r" t="t"/>
            <a:pathLst>
              <a:path extrusionOk="0" h="55228" w="128087">
                <a:moveTo>
                  <a:pt x="124125" y="1"/>
                </a:moveTo>
                <a:cubicBezTo>
                  <a:pt x="108380" y="431"/>
                  <a:pt x="93245" y="2944"/>
                  <a:pt x="79367" y="10740"/>
                </a:cubicBezTo>
                <a:cubicBezTo>
                  <a:pt x="71750" y="15019"/>
                  <a:pt x="63846" y="21874"/>
                  <a:pt x="55124" y="23736"/>
                </a:cubicBezTo>
                <a:cubicBezTo>
                  <a:pt x="45120" y="25873"/>
                  <a:pt x="36689" y="24042"/>
                  <a:pt x="27006" y="29076"/>
                </a:cubicBezTo>
                <a:cubicBezTo>
                  <a:pt x="20719" y="32344"/>
                  <a:pt x="16617" y="37124"/>
                  <a:pt x="12182" y="42559"/>
                </a:cubicBezTo>
                <a:cubicBezTo>
                  <a:pt x="8926" y="46547"/>
                  <a:pt x="5459" y="50492"/>
                  <a:pt x="1" y="50998"/>
                </a:cubicBezTo>
                <a:cubicBezTo>
                  <a:pt x="1063" y="53172"/>
                  <a:pt x="1529" y="54127"/>
                  <a:pt x="2067" y="55228"/>
                </a:cubicBezTo>
                <a:cubicBezTo>
                  <a:pt x="8409" y="55191"/>
                  <a:pt x="11496" y="48978"/>
                  <a:pt x="14619" y="44389"/>
                </a:cubicBezTo>
                <a:cubicBezTo>
                  <a:pt x="18332" y="38929"/>
                  <a:pt x="22048" y="34574"/>
                  <a:pt x="27764" y="31153"/>
                </a:cubicBezTo>
                <a:cubicBezTo>
                  <a:pt x="33008" y="28013"/>
                  <a:pt x="38611" y="25945"/>
                  <a:pt x="44741" y="25945"/>
                </a:cubicBezTo>
                <a:cubicBezTo>
                  <a:pt x="44771" y="25945"/>
                  <a:pt x="44800" y="25945"/>
                  <a:pt x="44830" y="25945"/>
                </a:cubicBezTo>
                <a:cubicBezTo>
                  <a:pt x="48275" y="25957"/>
                  <a:pt x="51724" y="26786"/>
                  <a:pt x="55174" y="26786"/>
                </a:cubicBezTo>
                <a:cubicBezTo>
                  <a:pt x="55929" y="26786"/>
                  <a:pt x="56683" y="26746"/>
                  <a:pt x="57438" y="26650"/>
                </a:cubicBezTo>
                <a:cubicBezTo>
                  <a:pt x="66549" y="25481"/>
                  <a:pt x="73903" y="17179"/>
                  <a:pt x="81585" y="12791"/>
                </a:cubicBezTo>
                <a:cubicBezTo>
                  <a:pt x="93683" y="5879"/>
                  <a:pt x="107351" y="4774"/>
                  <a:pt x="120973" y="4774"/>
                </a:cubicBezTo>
                <a:cubicBezTo>
                  <a:pt x="123349" y="4774"/>
                  <a:pt x="125723" y="4808"/>
                  <a:pt x="128087" y="4850"/>
                </a:cubicBezTo>
                <a:cubicBezTo>
                  <a:pt x="127549" y="3748"/>
                  <a:pt x="126565" y="2625"/>
                  <a:pt x="124125"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9507283">
            <a:off x="6969450" y="2971402"/>
            <a:ext cx="4041749" cy="1957582"/>
          </a:xfrm>
          <a:custGeom>
            <a:rect b="b" l="l" r="r" t="t"/>
            <a:pathLst>
              <a:path extrusionOk="0" h="60033" w="123948">
                <a:moveTo>
                  <a:pt x="116116" y="1"/>
                </a:moveTo>
                <a:cubicBezTo>
                  <a:pt x="103317" y="3980"/>
                  <a:pt x="95470" y="13770"/>
                  <a:pt x="83653" y="19096"/>
                </a:cubicBezTo>
                <a:cubicBezTo>
                  <a:pt x="73946" y="23468"/>
                  <a:pt x="63260" y="25155"/>
                  <a:pt x="53305" y="28817"/>
                </a:cubicBezTo>
                <a:cubicBezTo>
                  <a:pt x="34953" y="35568"/>
                  <a:pt x="19980" y="51799"/>
                  <a:pt x="1" y="53618"/>
                </a:cubicBezTo>
                <a:cubicBezTo>
                  <a:pt x="1205" y="56081"/>
                  <a:pt x="1884" y="57472"/>
                  <a:pt x="3136" y="60032"/>
                </a:cubicBezTo>
                <a:cubicBezTo>
                  <a:pt x="14157" y="58092"/>
                  <a:pt x="20049" y="48347"/>
                  <a:pt x="29481" y="43103"/>
                </a:cubicBezTo>
                <a:cubicBezTo>
                  <a:pt x="38529" y="38071"/>
                  <a:pt x="47566" y="36483"/>
                  <a:pt x="57358" y="33852"/>
                </a:cubicBezTo>
                <a:cubicBezTo>
                  <a:pt x="80866" y="27536"/>
                  <a:pt x="99209" y="10907"/>
                  <a:pt x="123948" y="7952"/>
                </a:cubicBezTo>
                <a:cubicBezTo>
                  <a:pt x="121334" y="5305"/>
                  <a:pt x="118713" y="2665"/>
                  <a:pt x="116116"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75" name="Shape 75"/>
        <p:cNvGrpSpPr/>
        <p:nvPr/>
      </p:nvGrpSpPr>
      <p:grpSpPr>
        <a:xfrm>
          <a:off x="0" y="0"/>
          <a:ext cx="0" cy="0"/>
          <a:chOff x="0" y="0"/>
          <a:chExt cx="0" cy="0"/>
        </a:xfrm>
      </p:grpSpPr>
      <p:pic>
        <p:nvPicPr>
          <p:cNvPr id="76" name="Google Shape;76;p11"/>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77" name="Google Shape;77;p11"/>
          <p:cNvSpPr txBox="1"/>
          <p:nvPr>
            <p:ph hasCustomPrompt="1" type="title"/>
          </p:nvPr>
        </p:nvSpPr>
        <p:spPr>
          <a:xfrm>
            <a:off x="1284000" y="1502175"/>
            <a:ext cx="6576000" cy="1511100"/>
          </a:xfrm>
          <a:prstGeom prst="rect">
            <a:avLst/>
          </a:prstGeom>
          <a:ln cap="flat" cmpd="sng" w="19050">
            <a:solidFill>
              <a:schemeClr val="dk1"/>
            </a:solidFill>
            <a:prstDash val="solid"/>
            <a:round/>
            <a:headEnd len="sm" w="sm" type="none"/>
            <a:tailEnd len="sm" w="sm" type="none"/>
          </a:ln>
        </p:spPr>
        <p:txBody>
          <a:bodyPr anchorCtr="0" anchor="b" bIns="91425" lIns="91425" spcFirstLastPara="1" rIns="91425" wrap="square" tIns="91425">
            <a:noAutofit/>
          </a:bodyPr>
          <a:lstStyle>
            <a:lvl1pPr lvl="0" algn="ctr">
              <a:spcBef>
                <a:spcPts val="0"/>
              </a:spcBef>
              <a:spcAft>
                <a:spcPts val="0"/>
              </a:spcAft>
              <a:buSzPts val="9600"/>
              <a:buNone/>
              <a:defRPr sz="9000">
                <a:latin typeface="Days One"/>
                <a:ea typeface="Days One"/>
                <a:cs typeface="Days One"/>
                <a:sym typeface="Days One"/>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78" name="Google Shape;78;p11"/>
          <p:cNvSpPr txBox="1"/>
          <p:nvPr>
            <p:ph idx="1" type="subTitle"/>
          </p:nvPr>
        </p:nvSpPr>
        <p:spPr>
          <a:xfrm>
            <a:off x="1284000" y="3013325"/>
            <a:ext cx="5123700" cy="624600"/>
          </a:xfrm>
          <a:prstGeom prst="rect">
            <a:avLst/>
          </a:prstGeom>
          <a:ln cap="flat" cmpd="sng" w="19050">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79" name="Google Shape;79;p11"/>
          <p:cNvSpPr/>
          <p:nvPr/>
        </p:nvSpPr>
        <p:spPr>
          <a:xfrm rot="2939395">
            <a:off x="5535106" y="-993175"/>
            <a:ext cx="4026109" cy="2790469"/>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1"/>
          <p:cNvSpPr/>
          <p:nvPr/>
        </p:nvSpPr>
        <p:spPr>
          <a:xfrm rot="2939395">
            <a:off x="5520635" y="-1075207"/>
            <a:ext cx="4184546" cy="2502459"/>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1"/>
          <p:cNvSpPr/>
          <p:nvPr/>
        </p:nvSpPr>
        <p:spPr>
          <a:xfrm rot="2202224">
            <a:off x="-794300" y="4097434"/>
            <a:ext cx="4364927" cy="2134975"/>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1"/>
          <p:cNvSpPr/>
          <p:nvPr/>
        </p:nvSpPr>
        <p:spPr>
          <a:xfrm rot="2202224">
            <a:off x="-754455" y="3893175"/>
            <a:ext cx="4398533" cy="2028960"/>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1"/>
        </a:solidFill>
      </p:bgPr>
    </p:bg>
    <p:spTree>
      <p:nvGrpSpPr>
        <p:cNvPr id="83" name="Shape 8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84" name="Shape 84"/>
        <p:cNvGrpSpPr/>
        <p:nvPr/>
      </p:nvGrpSpPr>
      <p:grpSpPr>
        <a:xfrm>
          <a:off x="0" y="0"/>
          <a:ext cx="0" cy="0"/>
          <a:chOff x="0" y="0"/>
          <a:chExt cx="0" cy="0"/>
        </a:xfrm>
      </p:grpSpPr>
      <p:pic>
        <p:nvPicPr>
          <p:cNvPr id="85" name="Google Shape;85;p13"/>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86" name="Google Shape;86;p13"/>
          <p:cNvSpPr txBox="1"/>
          <p:nvPr>
            <p:ph type="title"/>
          </p:nvPr>
        </p:nvSpPr>
        <p:spPr>
          <a:xfrm>
            <a:off x="1530900" y="1588000"/>
            <a:ext cx="2865300" cy="527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7" name="Google Shape;87;p13"/>
          <p:cNvSpPr txBox="1"/>
          <p:nvPr>
            <p:ph hasCustomPrompt="1" idx="2" type="title"/>
          </p:nvPr>
        </p:nvSpPr>
        <p:spPr>
          <a:xfrm>
            <a:off x="720000" y="1588000"/>
            <a:ext cx="810900" cy="527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latin typeface="Days One"/>
                <a:ea typeface="Days One"/>
                <a:cs typeface="Days One"/>
                <a:sym typeface="Days 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8" name="Google Shape;88;p13"/>
          <p:cNvSpPr txBox="1"/>
          <p:nvPr>
            <p:ph idx="1" type="subTitle"/>
          </p:nvPr>
        </p:nvSpPr>
        <p:spPr>
          <a:xfrm>
            <a:off x="1530900" y="2115700"/>
            <a:ext cx="2865300" cy="657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89" name="Google Shape;89;p13"/>
          <p:cNvSpPr txBox="1"/>
          <p:nvPr>
            <p:ph idx="3" type="title"/>
          </p:nvPr>
        </p:nvSpPr>
        <p:spPr>
          <a:xfrm>
            <a:off x="5573775" y="1588000"/>
            <a:ext cx="2865300" cy="527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0" name="Google Shape;90;p13"/>
          <p:cNvSpPr txBox="1"/>
          <p:nvPr>
            <p:ph hasCustomPrompt="1" idx="4" type="title"/>
          </p:nvPr>
        </p:nvSpPr>
        <p:spPr>
          <a:xfrm>
            <a:off x="4762875" y="1588225"/>
            <a:ext cx="810900" cy="527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latin typeface="Days One"/>
                <a:ea typeface="Days One"/>
                <a:cs typeface="Days One"/>
                <a:sym typeface="Days 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1" name="Google Shape;91;p13"/>
          <p:cNvSpPr txBox="1"/>
          <p:nvPr>
            <p:ph idx="5" type="subTitle"/>
          </p:nvPr>
        </p:nvSpPr>
        <p:spPr>
          <a:xfrm>
            <a:off x="5573775" y="2115700"/>
            <a:ext cx="2865300" cy="657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2" name="Google Shape;92;p13"/>
          <p:cNvSpPr txBox="1"/>
          <p:nvPr>
            <p:ph idx="6" type="title"/>
          </p:nvPr>
        </p:nvSpPr>
        <p:spPr>
          <a:xfrm>
            <a:off x="1530900" y="3440934"/>
            <a:ext cx="2865300" cy="5040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3" name="Google Shape;93;p13"/>
          <p:cNvSpPr txBox="1"/>
          <p:nvPr>
            <p:ph hasCustomPrompt="1" idx="7" type="title"/>
          </p:nvPr>
        </p:nvSpPr>
        <p:spPr>
          <a:xfrm>
            <a:off x="720000" y="3439875"/>
            <a:ext cx="810900" cy="5040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latin typeface="Days One"/>
                <a:ea typeface="Days One"/>
                <a:cs typeface="Days One"/>
                <a:sym typeface="Days 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4" name="Google Shape;94;p13"/>
          <p:cNvSpPr txBox="1"/>
          <p:nvPr>
            <p:ph idx="8" type="subTitle"/>
          </p:nvPr>
        </p:nvSpPr>
        <p:spPr>
          <a:xfrm>
            <a:off x="1530900" y="3944950"/>
            <a:ext cx="2865300" cy="657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5" name="Google Shape;95;p13"/>
          <p:cNvSpPr txBox="1"/>
          <p:nvPr>
            <p:ph idx="9" type="title"/>
          </p:nvPr>
        </p:nvSpPr>
        <p:spPr>
          <a:xfrm>
            <a:off x="5573775" y="3440926"/>
            <a:ext cx="2865300" cy="5040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6" name="Google Shape;96;p13"/>
          <p:cNvSpPr txBox="1"/>
          <p:nvPr>
            <p:ph hasCustomPrompt="1" idx="13" type="title"/>
          </p:nvPr>
        </p:nvSpPr>
        <p:spPr>
          <a:xfrm>
            <a:off x="4762875" y="3440925"/>
            <a:ext cx="810900" cy="5040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lt1"/>
                </a:solidFill>
                <a:latin typeface="Days One"/>
                <a:ea typeface="Days One"/>
                <a:cs typeface="Days One"/>
                <a:sym typeface="Days One"/>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7" name="Google Shape;97;p13"/>
          <p:cNvSpPr txBox="1"/>
          <p:nvPr>
            <p:ph idx="14" type="subTitle"/>
          </p:nvPr>
        </p:nvSpPr>
        <p:spPr>
          <a:xfrm>
            <a:off x="5573775" y="3943825"/>
            <a:ext cx="2865300" cy="657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98" name="Google Shape;98;p13"/>
          <p:cNvSpPr txBox="1"/>
          <p:nvPr>
            <p:ph idx="15" type="title"/>
          </p:nvPr>
        </p:nvSpPr>
        <p:spPr>
          <a:xfrm>
            <a:off x="720000" y="532925"/>
            <a:ext cx="3072300" cy="587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9" name="Google Shape;99;p13"/>
          <p:cNvSpPr/>
          <p:nvPr/>
        </p:nvSpPr>
        <p:spPr>
          <a:xfrm rot="-6710124">
            <a:off x="5637715" y="-1458357"/>
            <a:ext cx="4152213" cy="2877871"/>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3"/>
          <p:cNvSpPr/>
          <p:nvPr/>
        </p:nvSpPr>
        <p:spPr>
          <a:xfrm rot="-6710124">
            <a:off x="5416379" y="-1111596"/>
            <a:ext cx="4315614" cy="2580840"/>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
    <p:spTree>
      <p:nvGrpSpPr>
        <p:cNvPr id="101" name="Shape 101"/>
        <p:cNvGrpSpPr/>
        <p:nvPr/>
      </p:nvGrpSpPr>
      <p:grpSpPr>
        <a:xfrm>
          <a:off x="0" y="0"/>
          <a:ext cx="0" cy="0"/>
          <a:chOff x="0" y="0"/>
          <a:chExt cx="0" cy="0"/>
        </a:xfrm>
      </p:grpSpPr>
      <p:pic>
        <p:nvPicPr>
          <p:cNvPr id="102" name="Google Shape;102;p14"/>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03" name="Google Shape;103;p14"/>
          <p:cNvSpPr txBox="1"/>
          <p:nvPr>
            <p:ph type="title"/>
          </p:nvPr>
        </p:nvSpPr>
        <p:spPr>
          <a:xfrm>
            <a:off x="715100" y="2455125"/>
            <a:ext cx="6144600" cy="841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600"/>
              <a:buNone/>
              <a:defRPr sz="4000">
                <a:latin typeface="Days One"/>
                <a:ea typeface="Days One"/>
                <a:cs typeface="Days One"/>
                <a:sym typeface="Days 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4" name="Google Shape;104;p14"/>
          <p:cNvSpPr txBox="1"/>
          <p:nvPr>
            <p:ph hasCustomPrompt="1" idx="2" type="title"/>
          </p:nvPr>
        </p:nvSpPr>
        <p:spPr>
          <a:xfrm>
            <a:off x="715100" y="1334475"/>
            <a:ext cx="6144600" cy="1120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6000"/>
              <a:buNone/>
              <a:defRPr sz="7000">
                <a:solidFill>
                  <a:schemeClr val="lt1"/>
                </a:solidFill>
                <a:latin typeface="Days One"/>
                <a:ea typeface="Days One"/>
                <a:cs typeface="Days One"/>
                <a:sym typeface="Days 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5" name="Google Shape;105;p14"/>
          <p:cNvSpPr txBox="1"/>
          <p:nvPr>
            <p:ph idx="1" type="subTitle"/>
          </p:nvPr>
        </p:nvSpPr>
        <p:spPr>
          <a:xfrm>
            <a:off x="715100" y="3296925"/>
            <a:ext cx="5320500" cy="512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6" name="Google Shape;106;p14"/>
          <p:cNvSpPr/>
          <p:nvPr/>
        </p:nvSpPr>
        <p:spPr>
          <a:xfrm rot="-8788588">
            <a:off x="4791050" y="-1005916"/>
            <a:ext cx="4364813" cy="2134919"/>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4"/>
          <p:cNvSpPr/>
          <p:nvPr/>
        </p:nvSpPr>
        <p:spPr>
          <a:xfrm rot="-8788588">
            <a:off x="4731957" y="-692899"/>
            <a:ext cx="4398419" cy="2028907"/>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4"/>
          <p:cNvSpPr/>
          <p:nvPr/>
        </p:nvSpPr>
        <p:spPr>
          <a:xfrm rot="8989083">
            <a:off x="6548736" y="2700675"/>
            <a:ext cx="4025641" cy="2790145"/>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4"/>
          <p:cNvSpPr/>
          <p:nvPr/>
        </p:nvSpPr>
        <p:spPr>
          <a:xfrm rot="8989083">
            <a:off x="6679375" y="2950706"/>
            <a:ext cx="4184061" cy="2502168"/>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_1_1">
    <p:spTree>
      <p:nvGrpSpPr>
        <p:cNvPr id="110" name="Shape 110"/>
        <p:cNvGrpSpPr/>
        <p:nvPr/>
      </p:nvGrpSpPr>
      <p:grpSpPr>
        <a:xfrm>
          <a:off x="0" y="0"/>
          <a:ext cx="0" cy="0"/>
          <a:chOff x="0" y="0"/>
          <a:chExt cx="0" cy="0"/>
        </a:xfrm>
      </p:grpSpPr>
      <p:pic>
        <p:nvPicPr>
          <p:cNvPr id="111" name="Google Shape;111;p15"/>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12" name="Google Shape;112;p15"/>
          <p:cNvSpPr txBox="1"/>
          <p:nvPr>
            <p:ph type="title"/>
          </p:nvPr>
        </p:nvSpPr>
        <p:spPr>
          <a:xfrm>
            <a:off x="2284300" y="2455125"/>
            <a:ext cx="6144600" cy="841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3600"/>
              <a:buNone/>
              <a:defRPr sz="4000">
                <a:latin typeface="Days One"/>
                <a:ea typeface="Days One"/>
                <a:cs typeface="Days One"/>
                <a:sym typeface="Days 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3" name="Google Shape;113;p15"/>
          <p:cNvSpPr txBox="1"/>
          <p:nvPr>
            <p:ph hasCustomPrompt="1" idx="2" type="title"/>
          </p:nvPr>
        </p:nvSpPr>
        <p:spPr>
          <a:xfrm>
            <a:off x="2284300" y="1334475"/>
            <a:ext cx="6144600" cy="1120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6000"/>
              <a:buNone/>
              <a:defRPr sz="7000">
                <a:solidFill>
                  <a:schemeClr val="lt1"/>
                </a:solidFill>
                <a:latin typeface="Days One"/>
                <a:ea typeface="Days One"/>
                <a:cs typeface="Days One"/>
                <a:sym typeface="Days 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4" name="Google Shape;114;p15"/>
          <p:cNvSpPr txBox="1"/>
          <p:nvPr>
            <p:ph idx="1" type="subTitle"/>
          </p:nvPr>
        </p:nvSpPr>
        <p:spPr>
          <a:xfrm>
            <a:off x="2284300" y="3296925"/>
            <a:ext cx="5320500" cy="512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 name="Google Shape;115;p15"/>
          <p:cNvSpPr/>
          <p:nvPr/>
        </p:nvSpPr>
        <p:spPr>
          <a:xfrm flipH="1" rot="8788588">
            <a:off x="-844" y="-1005916"/>
            <a:ext cx="4364813" cy="2134919"/>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5"/>
          <p:cNvSpPr/>
          <p:nvPr/>
        </p:nvSpPr>
        <p:spPr>
          <a:xfrm flipH="1" rot="8788588">
            <a:off x="24644" y="-692899"/>
            <a:ext cx="4398419" cy="2028907"/>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5"/>
          <p:cNvSpPr/>
          <p:nvPr/>
        </p:nvSpPr>
        <p:spPr>
          <a:xfrm flipH="1" rot="-8989083">
            <a:off x="-1419358" y="2700675"/>
            <a:ext cx="4025641" cy="2790145"/>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flipH="1" rot="-8989083">
            <a:off x="-1708417" y="2950706"/>
            <a:ext cx="4184061" cy="2502168"/>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3">
    <p:spTree>
      <p:nvGrpSpPr>
        <p:cNvPr id="119" name="Shape 119"/>
        <p:cNvGrpSpPr/>
        <p:nvPr/>
      </p:nvGrpSpPr>
      <p:grpSpPr>
        <a:xfrm>
          <a:off x="0" y="0"/>
          <a:ext cx="0" cy="0"/>
          <a:chOff x="0" y="0"/>
          <a:chExt cx="0" cy="0"/>
        </a:xfrm>
      </p:grpSpPr>
      <p:pic>
        <p:nvPicPr>
          <p:cNvPr id="120" name="Google Shape;120;p16"/>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21" name="Google Shape;121;p16"/>
          <p:cNvSpPr txBox="1"/>
          <p:nvPr>
            <p:ph type="title"/>
          </p:nvPr>
        </p:nvSpPr>
        <p:spPr>
          <a:xfrm>
            <a:off x="4038600" y="1163688"/>
            <a:ext cx="4385400" cy="1001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600"/>
              <a:buNone/>
              <a:defRPr sz="3000">
                <a:latin typeface="Days One"/>
                <a:ea typeface="Days One"/>
                <a:cs typeface="Days One"/>
                <a:sym typeface="Days 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2" name="Google Shape;122;p16"/>
          <p:cNvSpPr txBox="1"/>
          <p:nvPr>
            <p:ph idx="1" type="subTitle"/>
          </p:nvPr>
        </p:nvSpPr>
        <p:spPr>
          <a:xfrm>
            <a:off x="4633500" y="2164801"/>
            <a:ext cx="3787800" cy="18150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23" name="Google Shape;123;p16"/>
          <p:cNvSpPr/>
          <p:nvPr/>
        </p:nvSpPr>
        <p:spPr>
          <a:xfrm flipH="1">
            <a:off x="-917921" y="3991818"/>
            <a:ext cx="4184438" cy="2502394"/>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6"/>
          <p:cNvSpPr/>
          <p:nvPr/>
        </p:nvSpPr>
        <p:spPr>
          <a:xfrm flipH="1">
            <a:off x="-888215" y="3868881"/>
            <a:ext cx="4301641" cy="2214505"/>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6"/>
          <p:cNvSpPr/>
          <p:nvPr/>
        </p:nvSpPr>
        <p:spPr>
          <a:xfrm flipH="1" rot="-10774623">
            <a:off x="5391192" y="-1060905"/>
            <a:ext cx="4184552" cy="250246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6"/>
          <p:cNvSpPr/>
          <p:nvPr/>
        </p:nvSpPr>
        <p:spPr>
          <a:xfrm flipH="1" rot="-10774623">
            <a:off x="5242316" y="-650730"/>
            <a:ext cx="4301759" cy="2214565"/>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4">
    <p:spTree>
      <p:nvGrpSpPr>
        <p:cNvPr id="127" name="Shape 127"/>
        <p:cNvGrpSpPr/>
        <p:nvPr/>
      </p:nvGrpSpPr>
      <p:grpSpPr>
        <a:xfrm>
          <a:off x="0" y="0"/>
          <a:ext cx="0" cy="0"/>
          <a:chOff x="0" y="0"/>
          <a:chExt cx="0" cy="0"/>
        </a:xfrm>
      </p:grpSpPr>
      <p:pic>
        <p:nvPicPr>
          <p:cNvPr id="128" name="Google Shape;128;p17"/>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29" name="Google Shape;129;p17"/>
          <p:cNvSpPr txBox="1"/>
          <p:nvPr>
            <p:ph type="title"/>
          </p:nvPr>
        </p:nvSpPr>
        <p:spPr>
          <a:xfrm>
            <a:off x="720000" y="535000"/>
            <a:ext cx="6384900" cy="578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0" name="Google Shape;130;p17"/>
          <p:cNvSpPr/>
          <p:nvPr/>
        </p:nvSpPr>
        <p:spPr>
          <a:xfrm rot="4569201">
            <a:off x="6501558" y="-555194"/>
            <a:ext cx="4025977" cy="2790378"/>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7"/>
          <p:cNvSpPr/>
          <p:nvPr/>
        </p:nvSpPr>
        <p:spPr>
          <a:xfrm rot="4569201">
            <a:off x="6583137" y="-582742"/>
            <a:ext cx="4184410" cy="2502377"/>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7"/>
          <p:cNvSpPr/>
          <p:nvPr/>
        </p:nvSpPr>
        <p:spPr>
          <a:xfrm rot="-6869844">
            <a:off x="-1844999" y="2828473"/>
            <a:ext cx="4025940" cy="2790352"/>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7"/>
          <p:cNvSpPr/>
          <p:nvPr/>
        </p:nvSpPr>
        <p:spPr>
          <a:xfrm rot="-6869844">
            <a:off x="-2050540" y="3170785"/>
            <a:ext cx="4184372" cy="2502354"/>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_1">
    <p:spTree>
      <p:nvGrpSpPr>
        <p:cNvPr id="134" name="Shape 134"/>
        <p:cNvGrpSpPr/>
        <p:nvPr/>
      </p:nvGrpSpPr>
      <p:grpSpPr>
        <a:xfrm>
          <a:off x="0" y="0"/>
          <a:ext cx="0" cy="0"/>
          <a:chOff x="0" y="0"/>
          <a:chExt cx="0" cy="0"/>
        </a:xfrm>
      </p:grpSpPr>
      <p:pic>
        <p:nvPicPr>
          <p:cNvPr id="135" name="Google Shape;135;p18"/>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36" name="Google Shape;136;p18"/>
          <p:cNvSpPr txBox="1"/>
          <p:nvPr>
            <p:ph type="title"/>
          </p:nvPr>
        </p:nvSpPr>
        <p:spPr>
          <a:xfrm>
            <a:off x="720000" y="535000"/>
            <a:ext cx="7704000" cy="572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37" name="Google Shape;137;p18"/>
          <p:cNvSpPr/>
          <p:nvPr/>
        </p:nvSpPr>
        <p:spPr>
          <a:xfrm flipH="1" rot="-5799929">
            <a:off x="-1930024" y="-553069"/>
            <a:ext cx="4360720" cy="2214515"/>
          </a:xfrm>
          <a:custGeom>
            <a:rect b="b" l="l" r="r" t="t"/>
            <a:pathLst>
              <a:path extrusionOk="0" h="58386" w="114971">
                <a:moveTo>
                  <a:pt x="112278" y="1"/>
                </a:moveTo>
                <a:cubicBezTo>
                  <a:pt x="102179" y="6787"/>
                  <a:pt x="95640" y="19594"/>
                  <a:pt x="83857" y="23622"/>
                </a:cubicBezTo>
                <a:cubicBezTo>
                  <a:pt x="73696" y="27097"/>
                  <a:pt x="62327" y="26462"/>
                  <a:pt x="52527" y="31063"/>
                </a:cubicBezTo>
                <a:cubicBezTo>
                  <a:pt x="43754" y="35184"/>
                  <a:pt x="37695" y="43229"/>
                  <a:pt x="29522" y="48272"/>
                </a:cubicBezTo>
                <a:cubicBezTo>
                  <a:pt x="20553" y="53808"/>
                  <a:pt x="10147" y="53767"/>
                  <a:pt x="0" y="54874"/>
                </a:cubicBezTo>
                <a:lnTo>
                  <a:pt x="1718" y="58385"/>
                </a:lnTo>
                <a:cubicBezTo>
                  <a:pt x="12098" y="57716"/>
                  <a:pt x="22029" y="56162"/>
                  <a:pt x="30984" y="50480"/>
                </a:cubicBezTo>
                <a:cubicBezTo>
                  <a:pt x="38959" y="45420"/>
                  <a:pt x="45661" y="38163"/>
                  <a:pt x="54415" y="34383"/>
                </a:cubicBezTo>
                <a:cubicBezTo>
                  <a:pt x="64207" y="30153"/>
                  <a:pt x="75340" y="30256"/>
                  <a:pt x="85341" y="26611"/>
                </a:cubicBezTo>
                <a:cubicBezTo>
                  <a:pt x="97133" y="22314"/>
                  <a:pt x="103702" y="9562"/>
                  <a:pt x="114970" y="3832"/>
                </a:cubicBezTo>
                <a:cubicBezTo>
                  <a:pt x="112983" y="1570"/>
                  <a:pt x="112815" y="1101"/>
                  <a:pt x="112278"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8"/>
          <p:cNvSpPr/>
          <p:nvPr/>
        </p:nvSpPr>
        <p:spPr>
          <a:xfrm flipH="1" rot="-5799929">
            <a:off x="-2118295" y="-631471"/>
            <a:ext cx="4309554" cy="2185575"/>
          </a:xfrm>
          <a:custGeom>
            <a:rect b="b" l="l" r="r" t="t"/>
            <a:pathLst>
              <a:path extrusionOk="0" h="57623" w="113622">
                <a:moveTo>
                  <a:pt x="112277" y="1"/>
                </a:moveTo>
                <a:cubicBezTo>
                  <a:pt x="92597" y="9562"/>
                  <a:pt x="73159" y="19228"/>
                  <a:pt x="53841" y="29500"/>
                </a:cubicBezTo>
                <a:cubicBezTo>
                  <a:pt x="48021" y="32595"/>
                  <a:pt x="43494" y="37167"/>
                  <a:pt x="37867" y="40500"/>
                </a:cubicBezTo>
                <a:cubicBezTo>
                  <a:pt x="26435" y="47274"/>
                  <a:pt x="12627" y="51069"/>
                  <a:pt x="0" y="54872"/>
                </a:cubicBezTo>
                <a:lnTo>
                  <a:pt x="1345" y="57623"/>
                </a:lnTo>
                <a:cubicBezTo>
                  <a:pt x="12203" y="55760"/>
                  <a:pt x="23944" y="54261"/>
                  <a:pt x="33569" y="48509"/>
                </a:cubicBezTo>
                <a:cubicBezTo>
                  <a:pt x="40975" y="44083"/>
                  <a:pt x="46436" y="37143"/>
                  <a:pt x="54281" y="33356"/>
                </a:cubicBezTo>
                <a:cubicBezTo>
                  <a:pt x="63658" y="28831"/>
                  <a:pt x="74311" y="27383"/>
                  <a:pt x="84014" y="23685"/>
                </a:cubicBezTo>
                <a:cubicBezTo>
                  <a:pt x="95251" y="19400"/>
                  <a:pt x="103576" y="9153"/>
                  <a:pt x="113622" y="2751"/>
                </a:cubicBezTo>
                <a:lnTo>
                  <a:pt x="112277" y="1"/>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8"/>
          <p:cNvSpPr/>
          <p:nvPr/>
        </p:nvSpPr>
        <p:spPr>
          <a:xfrm rot="8165375">
            <a:off x="6711174" y="3496216"/>
            <a:ext cx="4360734" cy="2214522"/>
          </a:xfrm>
          <a:custGeom>
            <a:rect b="b" l="l" r="r" t="t"/>
            <a:pathLst>
              <a:path extrusionOk="0" h="58386" w="114971">
                <a:moveTo>
                  <a:pt x="112278" y="1"/>
                </a:moveTo>
                <a:cubicBezTo>
                  <a:pt x="102179" y="6787"/>
                  <a:pt x="95640" y="19594"/>
                  <a:pt x="83857" y="23622"/>
                </a:cubicBezTo>
                <a:cubicBezTo>
                  <a:pt x="73696" y="27097"/>
                  <a:pt x="62327" y="26462"/>
                  <a:pt x="52527" y="31063"/>
                </a:cubicBezTo>
                <a:cubicBezTo>
                  <a:pt x="43754" y="35184"/>
                  <a:pt x="37695" y="43229"/>
                  <a:pt x="29522" y="48272"/>
                </a:cubicBezTo>
                <a:cubicBezTo>
                  <a:pt x="20553" y="53808"/>
                  <a:pt x="10147" y="53767"/>
                  <a:pt x="0" y="54874"/>
                </a:cubicBezTo>
                <a:lnTo>
                  <a:pt x="1718" y="58385"/>
                </a:lnTo>
                <a:cubicBezTo>
                  <a:pt x="12098" y="57716"/>
                  <a:pt x="22029" y="56162"/>
                  <a:pt x="30984" y="50480"/>
                </a:cubicBezTo>
                <a:cubicBezTo>
                  <a:pt x="38959" y="45420"/>
                  <a:pt x="45661" y="38163"/>
                  <a:pt x="54415" y="34383"/>
                </a:cubicBezTo>
                <a:cubicBezTo>
                  <a:pt x="64207" y="30153"/>
                  <a:pt x="75340" y="30256"/>
                  <a:pt x="85341" y="26611"/>
                </a:cubicBezTo>
                <a:cubicBezTo>
                  <a:pt x="97133" y="22314"/>
                  <a:pt x="103702" y="9562"/>
                  <a:pt x="114970" y="3832"/>
                </a:cubicBezTo>
                <a:cubicBezTo>
                  <a:pt x="112983" y="1570"/>
                  <a:pt x="112815" y="1101"/>
                  <a:pt x="112278"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8"/>
          <p:cNvSpPr/>
          <p:nvPr/>
        </p:nvSpPr>
        <p:spPr>
          <a:xfrm rot="8165375">
            <a:off x="6960931" y="3574754"/>
            <a:ext cx="4309568" cy="2185582"/>
          </a:xfrm>
          <a:custGeom>
            <a:rect b="b" l="l" r="r" t="t"/>
            <a:pathLst>
              <a:path extrusionOk="0" h="57623" w="113622">
                <a:moveTo>
                  <a:pt x="112277" y="1"/>
                </a:moveTo>
                <a:cubicBezTo>
                  <a:pt x="92597" y="9562"/>
                  <a:pt x="73159" y="19228"/>
                  <a:pt x="53841" y="29500"/>
                </a:cubicBezTo>
                <a:cubicBezTo>
                  <a:pt x="48021" y="32595"/>
                  <a:pt x="43494" y="37167"/>
                  <a:pt x="37867" y="40500"/>
                </a:cubicBezTo>
                <a:cubicBezTo>
                  <a:pt x="26435" y="47274"/>
                  <a:pt x="12627" y="51069"/>
                  <a:pt x="0" y="54872"/>
                </a:cubicBezTo>
                <a:lnTo>
                  <a:pt x="1345" y="57623"/>
                </a:lnTo>
                <a:cubicBezTo>
                  <a:pt x="12203" y="55760"/>
                  <a:pt x="23944" y="54261"/>
                  <a:pt x="33569" y="48509"/>
                </a:cubicBezTo>
                <a:cubicBezTo>
                  <a:pt x="40975" y="44083"/>
                  <a:pt x="46436" y="37143"/>
                  <a:pt x="54281" y="33356"/>
                </a:cubicBezTo>
                <a:cubicBezTo>
                  <a:pt x="63658" y="28831"/>
                  <a:pt x="74311" y="27383"/>
                  <a:pt x="84014" y="23685"/>
                </a:cubicBezTo>
                <a:cubicBezTo>
                  <a:pt x="95251" y="19400"/>
                  <a:pt x="103576" y="9153"/>
                  <a:pt x="113622" y="2751"/>
                </a:cubicBezTo>
                <a:lnTo>
                  <a:pt x="112277" y="1"/>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1_1">
    <p:spTree>
      <p:nvGrpSpPr>
        <p:cNvPr id="141" name="Shape 141"/>
        <p:cNvGrpSpPr/>
        <p:nvPr/>
      </p:nvGrpSpPr>
      <p:grpSpPr>
        <a:xfrm>
          <a:off x="0" y="0"/>
          <a:ext cx="0" cy="0"/>
          <a:chOff x="0" y="0"/>
          <a:chExt cx="0" cy="0"/>
        </a:xfrm>
      </p:grpSpPr>
      <p:pic>
        <p:nvPicPr>
          <p:cNvPr id="142" name="Google Shape;142;p19"/>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43" name="Google Shape;143;p19"/>
          <p:cNvSpPr txBox="1"/>
          <p:nvPr>
            <p:ph type="title"/>
          </p:nvPr>
        </p:nvSpPr>
        <p:spPr>
          <a:xfrm>
            <a:off x="720000" y="535000"/>
            <a:ext cx="7704000" cy="572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4" name="Google Shape;144;p19"/>
          <p:cNvSpPr/>
          <p:nvPr/>
        </p:nvSpPr>
        <p:spPr>
          <a:xfrm flipH="1" rot="-5799929">
            <a:off x="-1930024" y="-553069"/>
            <a:ext cx="4360720" cy="2214515"/>
          </a:xfrm>
          <a:custGeom>
            <a:rect b="b" l="l" r="r" t="t"/>
            <a:pathLst>
              <a:path extrusionOk="0" h="58386" w="114971">
                <a:moveTo>
                  <a:pt x="112278" y="1"/>
                </a:moveTo>
                <a:cubicBezTo>
                  <a:pt x="102179" y="6787"/>
                  <a:pt x="95640" y="19594"/>
                  <a:pt x="83857" y="23622"/>
                </a:cubicBezTo>
                <a:cubicBezTo>
                  <a:pt x="73696" y="27097"/>
                  <a:pt x="62327" y="26462"/>
                  <a:pt x="52527" y="31063"/>
                </a:cubicBezTo>
                <a:cubicBezTo>
                  <a:pt x="43754" y="35184"/>
                  <a:pt x="37695" y="43229"/>
                  <a:pt x="29522" y="48272"/>
                </a:cubicBezTo>
                <a:cubicBezTo>
                  <a:pt x="20553" y="53808"/>
                  <a:pt x="10147" y="53767"/>
                  <a:pt x="0" y="54874"/>
                </a:cubicBezTo>
                <a:lnTo>
                  <a:pt x="1718" y="58385"/>
                </a:lnTo>
                <a:cubicBezTo>
                  <a:pt x="12098" y="57716"/>
                  <a:pt x="22029" y="56162"/>
                  <a:pt x="30984" y="50480"/>
                </a:cubicBezTo>
                <a:cubicBezTo>
                  <a:pt x="38959" y="45420"/>
                  <a:pt x="45661" y="38163"/>
                  <a:pt x="54415" y="34383"/>
                </a:cubicBezTo>
                <a:cubicBezTo>
                  <a:pt x="64207" y="30153"/>
                  <a:pt x="75340" y="30256"/>
                  <a:pt x="85341" y="26611"/>
                </a:cubicBezTo>
                <a:cubicBezTo>
                  <a:pt x="97133" y="22314"/>
                  <a:pt x="103702" y="9562"/>
                  <a:pt x="114970" y="3832"/>
                </a:cubicBezTo>
                <a:cubicBezTo>
                  <a:pt x="112983" y="1570"/>
                  <a:pt x="112815" y="1101"/>
                  <a:pt x="112278"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9"/>
          <p:cNvSpPr/>
          <p:nvPr/>
        </p:nvSpPr>
        <p:spPr>
          <a:xfrm flipH="1" rot="-5799929">
            <a:off x="-2118295" y="-631471"/>
            <a:ext cx="4309554" cy="2185575"/>
          </a:xfrm>
          <a:custGeom>
            <a:rect b="b" l="l" r="r" t="t"/>
            <a:pathLst>
              <a:path extrusionOk="0" h="57623" w="113622">
                <a:moveTo>
                  <a:pt x="112277" y="1"/>
                </a:moveTo>
                <a:cubicBezTo>
                  <a:pt x="92597" y="9562"/>
                  <a:pt x="73159" y="19228"/>
                  <a:pt x="53841" y="29500"/>
                </a:cubicBezTo>
                <a:cubicBezTo>
                  <a:pt x="48021" y="32595"/>
                  <a:pt x="43494" y="37167"/>
                  <a:pt x="37867" y="40500"/>
                </a:cubicBezTo>
                <a:cubicBezTo>
                  <a:pt x="26435" y="47274"/>
                  <a:pt x="12627" y="51069"/>
                  <a:pt x="0" y="54872"/>
                </a:cubicBezTo>
                <a:lnTo>
                  <a:pt x="1345" y="57623"/>
                </a:lnTo>
                <a:cubicBezTo>
                  <a:pt x="12203" y="55760"/>
                  <a:pt x="23944" y="54261"/>
                  <a:pt x="33569" y="48509"/>
                </a:cubicBezTo>
                <a:cubicBezTo>
                  <a:pt x="40975" y="44083"/>
                  <a:pt x="46436" y="37143"/>
                  <a:pt x="54281" y="33356"/>
                </a:cubicBezTo>
                <a:cubicBezTo>
                  <a:pt x="63658" y="28831"/>
                  <a:pt x="74311" y="27383"/>
                  <a:pt x="84014" y="23685"/>
                </a:cubicBezTo>
                <a:cubicBezTo>
                  <a:pt x="95251" y="19400"/>
                  <a:pt x="103576" y="9153"/>
                  <a:pt x="113622" y="2751"/>
                </a:cubicBezTo>
                <a:lnTo>
                  <a:pt x="112277" y="1"/>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9"/>
          <p:cNvSpPr/>
          <p:nvPr/>
        </p:nvSpPr>
        <p:spPr>
          <a:xfrm rot="8165375">
            <a:off x="6711174" y="3496216"/>
            <a:ext cx="4360734" cy="2214522"/>
          </a:xfrm>
          <a:custGeom>
            <a:rect b="b" l="l" r="r" t="t"/>
            <a:pathLst>
              <a:path extrusionOk="0" h="58386" w="114971">
                <a:moveTo>
                  <a:pt x="112278" y="1"/>
                </a:moveTo>
                <a:cubicBezTo>
                  <a:pt x="102179" y="6787"/>
                  <a:pt x="95640" y="19594"/>
                  <a:pt x="83857" y="23622"/>
                </a:cubicBezTo>
                <a:cubicBezTo>
                  <a:pt x="73696" y="27097"/>
                  <a:pt x="62327" y="26462"/>
                  <a:pt x="52527" y="31063"/>
                </a:cubicBezTo>
                <a:cubicBezTo>
                  <a:pt x="43754" y="35184"/>
                  <a:pt x="37695" y="43229"/>
                  <a:pt x="29522" y="48272"/>
                </a:cubicBezTo>
                <a:cubicBezTo>
                  <a:pt x="20553" y="53808"/>
                  <a:pt x="10147" y="53767"/>
                  <a:pt x="0" y="54874"/>
                </a:cubicBezTo>
                <a:lnTo>
                  <a:pt x="1718" y="58385"/>
                </a:lnTo>
                <a:cubicBezTo>
                  <a:pt x="12098" y="57716"/>
                  <a:pt x="22029" y="56162"/>
                  <a:pt x="30984" y="50480"/>
                </a:cubicBezTo>
                <a:cubicBezTo>
                  <a:pt x="38959" y="45420"/>
                  <a:pt x="45661" y="38163"/>
                  <a:pt x="54415" y="34383"/>
                </a:cubicBezTo>
                <a:cubicBezTo>
                  <a:pt x="64207" y="30153"/>
                  <a:pt x="75340" y="30256"/>
                  <a:pt x="85341" y="26611"/>
                </a:cubicBezTo>
                <a:cubicBezTo>
                  <a:pt x="97133" y="22314"/>
                  <a:pt x="103702" y="9562"/>
                  <a:pt x="114970" y="3832"/>
                </a:cubicBezTo>
                <a:cubicBezTo>
                  <a:pt x="112983" y="1570"/>
                  <a:pt x="112815" y="1101"/>
                  <a:pt x="112278"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9"/>
          <p:cNvSpPr/>
          <p:nvPr/>
        </p:nvSpPr>
        <p:spPr>
          <a:xfrm rot="8165375">
            <a:off x="6960931" y="3574754"/>
            <a:ext cx="4309568" cy="2185582"/>
          </a:xfrm>
          <a:custGeom>
            <a:rect b="b" l="l" r="r" t="t"/>
            <a:pathLst>
              <a:path extrusionOk="0" h="57623" w="113622">
                <a:moveTo>
                  <a:pt x="112277" y="1"/>
                </a:moveTo>
                <a:cubicBezTo>
                  <a:pt x="92597" y="9562"/>
                  <a:pt x="73159" y="19228"/>
                  <a:pt x="53841" y="29500"/>
                </a:cubicBezTo>
                <a:cubicBezTo>
                  <a:pt x="48021" y="32595"/>
                  <a:pt x="43494" y="37167"/>
                  <a:pt x="37867" y="40500"/>
                </a:cubicBezTo>
                <a:cubicBezTo>
                  <a:pt x="26435" y="47274"/>
                  <a:pt x="12627" y="51069"/>
                  <a:pt x="0" y="54872"/>
                </a:cubicBezTo>
                <a:lnTo>
                  <a:pt x="1345" y="57623"/>
                </a:lnTo>
                <a:cubicBezTo>
                  <a:pt x="12203" y="55760"/>
                  <a:pt x="23944" y="54261"/>
                  <a:pt x="33569" y="48509"/>
                </a:cubicBezTo>
                <a:cubicBezTo>
                  <a:pt x="40975" y="44083"/>
                  <a:pt x="46436" y="37143"/>
                  <a:pt x="54281" y="33356"/>
                </a:cubicBezTo>
                <a:cubicBezTo>
                  <a:pt x="63658" y="28831"/>
                  <a:pt x="74311" y="27383"/>
                  <a:pt x="84014" y="23685"/>
                </a:cubicBezTo>
                <a:cubicBezTo>
                  <a:pt x="95251" y="19400"/>
                  <a:pt x="103576" y="9153"/>
                  <a:pt x="113622" y="2751"/>
                </a:cubicBezTo>
                <a:lnTo>
                  <a:pt x="112277" y="1"/>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9"/>
          <p:cNvSpPr txBox="1"/>
          <p:nvPr>
            <p:ph idx="1" type="body"/>
          </p:nvPr>
        </p:nvSpPr>
        <p:spPr>
          <a:xfrm>
            <a:off x="720000" y="1218450"/>
            <a:ext cx="5883600" cy="3390000"/>
          </a:xfrm>
          <a:prstGeom prst="rect">
            <a:avLst/>
          </a:prstGeom>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rial"/>
              <a:buChar char="●"/>
              <a:defRPr/>
            </a:lvl1pPr>
            <a:lvl2pPr indent="-317500" lvl="1" marL="914400">
              <a:spcBef>
                <a:spcPts val="1600"/>
              </a:spcBef>
              <a:spcAft>
                <a:spcPts val="0"/>
              </a:spcAft>
              <a:buSzPts val="1400"/>
              <a:buFont typeface="Arial"/>
              <a:buChar char="○"/>
              <a:defRPr/>
            </a:lvl2pPr>
            <a:lvl3pPr indent="-317500" lvl="2" marL="1371600">
              <a:spcBef>
                <a:spcPts val="1600"/>
              </a:spcBef>
              <a:spcAft>
                <a:spcPts val="0"/>
              </a:spcAft>
              <a:buSzPts val="1400"/>
              <a:buFont typeface="Arial"/>
              <a:buChar char="■"/>
              <a:defRPr/>
            </a:lvl3pPr>
            <a:lvl4pPr indent="-317500" lvl="3" marL="1828800">
              <a:spcBef>
                <a:spcPts val="1600"/>
              </a:spcBef>
              <a:spcAft>
                <a:spcPts val="0"/>
              </a:spcAft>
              <a:buSzPts val="1400"/>
              <a:buFont typeface="Arial"/>
              <a:buChar char="●"/>
              <a:defRPr/>
            </a:lvl4pPr>
            <a:lvl5pPr indent="-317500" lvl="4" marL="2286000">
              <a:spcBef>
                <a:spcPts val="1600"/>
              </a:spcBef>
              <a:spcAft>
                <a:spcPts val="0"/>
              </a:spcAft>
              <a:buSzPts val="1400"/>
              <a:buFont typeface="Arial"/>
              <a:buChar char="○"/>
              <a:defRPr/>
            </a:lvl5pPr>
            <a:lvl6pPr indent="-317500" lvl="5" marL="2743200">
              <a:spcBef>
                <a:spcPts val="1600"/>
              </a:spcBef>
              <a:spcAft>
                <a:spcPts val="0"/>
              </a:spcAft>
              <a:buSzPts val="1400"/>
              <a:buFont typeface="Arial"/>
              <a:buChar char="■"/>
              <a:defRPr/>
            </a:lvl6pPr>
            <a:lvl7pPr indent="-317500" lvl="6" marL="3200400">
              <a:spcBef>
                <a:spcPts val="1600"/>
              </a:spcBef>
              <a:spcAft>
                <a:spcPts val="0"/>
              </a:spcAft>
              <a:buSzPts val="1400"/>
              <a:buFont typeface="Arial"/>
              <a:buChar char="●"/>
              <a:defRPr/>
            </a:lvl7pPr>
            <a:lvl8pPr indent="-317500" lvl="7" marL="3657600">
              <a:spcBef>
                <a:spcPts val="1600"/>
              </a:spcBef>
              <a:spcAft>
                <a:spcPts val="0"/>
              </a:spcAft>
              <a:buSzPts val="1400"/>
              <a:buFont typeface="Arial"/>
              <a:buChar char="○"/>
              <a:defRPr/>
            </a:lvl8pPr>
            <a:lvl9pPr indent="-317500" lvl="8" marL="4114800">
              <a:spcBef>
                <a:spcPts val="1600"/>
              </a:spcBef>
              <a:spcAft>
                <a:spcPts val="1600"/>
              </a:spcAft>
              <a:buSzPts val="1400"/>
              <a:buFont typeface="Arial"/>
              <a:buChar char="■"/>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149" name="Shape 149"/>
        <p:cNvGrpSpPr/>
        <p:nvPr/>
      </p:nvGrpSpPr>
      <p:grpSpPr>
        <a:xfrm>
          <a:off x="0" y="0"/>
          <a:ext cx="0" cy="0"/>
          <a:chOff x="0" y="0"/>
          <a:chExt cx="0" cy="0"/>
        </a:xfrm>
      </p:grpSpPr>
      <p:pic>
        <p:nvPicPr>
          <p:cNvPr id="150" name="Google Shape;150;p20"/>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51" name="Google Shape;151;p20"/>
          <p:cNvSpPr txBox="1"/>
          <p:nvPr>
            <p:ph type="title"/>
          </p:nvPr>
        </p:nvSpPr>
        <p:spPr>
          <a:xfrm>
            <a:off x="3040313" y="3175950"/>
            <a:ext cx="5388600" cy="5319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spcBef>
                <a:spcPts val="0"/>
              </a:spcBef>
              <a:spcAft>
                <a:spcPts val="0"/>
              </a:spcAft>
              <a:buSzPts val="3000"/>
              <a:buNone/>
              <a:defRPr sz="2000">
                <a:latin typeface="Days One"/>
                <a:ea typeface="Days One"/>
                <a:cs typeface="Days One"/>
                <a:sym typeface="Days 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152" name="Google Shape;152;p20"/>
          <p:cNvSpPr txBox="1"/>
          <p:nvPr>
            <p:ph idx="1" type="subTitle"/>
          </p:nvPr>
        </p:nvSpPr>
        <p:spPr>
          <a:xfrm>
            <a:off x="2201200" y="1435600"/>
            <a:ext cx="6227700" cy="1740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lnSpc>
                <a:spcPct val="100000"/>
              </a:lnSpc>
              <a:spcBef>
                <a:spcPts val="0"/>
              </a:spcBef>
              <a:spcAft>
                <a:spcPts val="0"/>
              </a:spcAft>
              <a:buSzPts val="2500"/>
              <a:buNone/>
              <a:defRPr sz="26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2500"/>
              <a:buNone/>
              <a:defRPr sz="2500"/>
            </a:lvl2pPr>
            <a:lvl3pPr lvl="2" rtl="0" algn="ctr">
              <a:lnSpc>
                <a:spcPct val="100000"/>
              </a:lnSpc>
              <a:spcBef>
                <a:spcPts val="0"/>
              </a:spcBef>
              <a:spcAft>
                <a:spcPts val="0"/>
              </a:spcAft>
              <a:buSzPts val="2500"/>
              <a:buNone/>
              <a:defRPr sz="2500"/>
            </a:lvl3pPr>
            <a:lvl4pPr lvl="3" rtl="0" algn="ctr">
              <a:lnSpc>
                <a:spcPct val="100000"/>
              </a:lnSpc>
              <a:spcBef>
                <a:spcPts val="0"/>
              </a:spcBef>
              <a:spcAft>
                <a:spcPts val="0"/>
              </a:spcAft>
              <a:buSzPts val="2500"/>
              <a:buNone/>
              <a:defRPr sz="2500"/>
            </a:lvl4pPr>
            <a:lvl5pPr lvl="4" rtl="0" algn="ctr">
              <a:lnSpc>
                <a:spcPct val="100000"/>
              </a:lnSpc>
              <a:spcBef>
                <a:spcPts val="0"/>
              </a:spcBef>
              <a:spcAft>
                <a:spcPts val="0"/>
              </a:spcAft>
              <a:buSzPts val="2500"/>
              <a:buNone/>
              <a:defRPr sz="2500"/>
            </a:lvl5pPr>
            <a:lvl6pPr lvl="5" rtl="0" algn="ctr">
              <a:lnSpc>
                <a:spcPct val="100000"/>
              </a:lnSpc>
              <a:spcBef>
                <a:spcPts val="0"/>
              </a:spcBef>
              <a:spcAft>
                <a:spcPts val="0"/>
              </a:spcAft>
              <a:buSzPts val="2500"/>
              <a:buNone/>
              <a:defRPr sz="2500"/>
            </a:lvl6pPr>
            <a:lvl7pPr lvl="6" rtl="0" algn="ctr">
              <a:lnSpc>
                <a:spcPct val="100000"/>
              </a:lnSpc>
              <a:spcBef>
                <a:spcPts val="0"/>
              </a:spcBef>
              <a:spcAft>
                <a:spcPts val="0"/>
              </a:spcAft>
              <a:buSzPts val="2500"/>
              <a:buNone/>
              <a:defRPr sz="2500"/>
            </a:lvl7pPr>
            <a:lvl8pPr lvl="7" rtl="0" algn="ctr">
              <a:lnSpc>
                <a:spcPct val="100000"/>
              </a:lnSpc>
              <a:spcBef>
                <a:spcPts val="0"/>
              </a:spcBef>
              <a:spcAft>
                <a:spcPts val="0"/>
              </a:spcAft>
              <a:buSzPts val="2500"/>
              <a:buNone/>
              <a:defRPr sz="2500"/>
            </a:lvl8pPr>
            <a:lvl9pPr lvl="8" rtl="0" algn="ctr">
              <a:lnSpc>
                <a:spcPct val="100000"/>
              </a:lnSpc>
              <a:spcBef>
                <a:spcPts val="0"/>
              </a:spcBef>
              <a:spcAft>
                <a:spcPts val="0"/>
              </a:spcAft>
              <a:buSzPts val="2500"/>
              <a:buNone/>
              <a:defRPr sz="2500"/>
            </a:lvl9pPr>
          </a:lstStyle>
          <a:p/>
        </p:txBody>
      </p:sp>
      <p:sp>
        <p:nvSpPr>
          <p:cNvPr id="153" name="Google Shape;153;p20"/>
          <p:cNvSpPr/>
          <p:nvPr/>
        </p:nvSpPr>
        <p:spPr>
          <a:xfrm rot="639003">
            <a:off x="-11" y="-852973"/>
            <a:ext cx="4026098" cy="2790461"/>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0"/>
          <p:cNvSpPr/>
          <p:nvPr/>
        </p:nvSpPr>
        <p:spPr>
          <a:xfrm rot="639003">
            <a:off x="-168662" y="-926421"/>
            <a:ext cx="4184535" cy="250245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0"/>
          <p:cNvSpPr/>
          <p:nvPr/>
        </p:nvSpPr>
        <p:spPr>
          <a:xfrm rot="2278222">
            <a:off x="-215387" y="4073112"/>
            <a:ext cx="4316187" cy="2185727"/>
          </a:xfrm>
          <a:custGeom>
            <a:rect b="b" l="l" r="r" t="t"/>
            <a:pathLst>
              <a:path extrusionOk="0" h="57623" w="113789">
                <a:moveTo>
                  <a:pt x="112445" y="0"/>
                </a:moveTo>
                <a:cubicBezTo>
                  <a:pt x="101634" y="4313"/>
                  <a:pt x="88147" y="3243"/>
                  <a:pt x="78457" y="10089"/>
                </a:cubicBezTo>
                <a:cubicBezTo>
                  <a:pt x="70211" y="15917"/>
                  <a:pt x="65573" y="25828"/>
                  <a:pt x="56481" y="30586"/>
                </a:cubicBezTo>
                <a:cubicBezTo>
                  <a:pt x="48192" y="34925"/>
                  <a:pt x="38431" y="33757"/>
                  <a:pt x="29740" y="36828"/>
                </a:cubicBezTo>
                <a:cubicBezTo>
                  <a:pt x="18855" y="40678"/>
                  <a:pt x="10194" y="49288"/>
                  <a:pt x="1" y="54531"/>
                </a:cubicBezTo>
                <a:lnTo>
                  <a:pt x="1512" y="57622"/>
                </a:lnTo>
                <a:cubicBezTo>
                  <a:pt x="11658" y="52258"/>
                  <a:pt x="21127" y="44453"/>
                  <a:pt x="31958" y="40531"/>
                </a:cubicBezTo>
                <a:cubicBezTo>
                  <a:pt x="40473" y="37448"/>
                  <a:pt x="50048" y="38129"/>
                  <a:pt x="58195" y="33924"/>
                </a:cubicBezTo>
                <a:cubicBezTo>
                  <a:pt x="67415" y="29164"/>
                  <a:pt x="71521" y="18854"/>
                  <a:pt x="79828" y="12982"/>
                </a:cubicBezTo>
                <a:cubicBezTo>
                  <a:pt x="89480" y="6161"/>
                  <a:pt x="103017" y="7065"/>
                  <a:pt x="113789" y="2751"/>
                </a:cubicBezTo>
                <a:cubicBezTo>
                  <a:pt x="113251" y="1650"/>
                  <a:pt x="112983" y="1100"/>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0"/>
          <p:cNvSpPr/>
          <p:nvPr/>
        </p:nvSpPr>
        <p:spPr>
          <a:xfrm rot="2278222">
            <a:off x="-200396" y="3859550"/>
            <a:ext cx="4365119" cy="2135050"/>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6" name="Shape 16"/>
        <p:cNvGrpSpPr/>
        <p:nvPr/>
      </p:nvGrpSpPr>
      <p:grpSpPr>
        <a:xfrm>
          <a:off x="0" y="0"/>
          <a:ext cx="0" cy="0"/>
          <a:chOff x="0" y="0"/>
          <a:chExt cx="0" cy="0"/>
        </a:xfrm>
      </p:grpSpPr>
      <p:pic>
        <p:nvPicPr>
          <p:cNvPr id="17" name="Google Shape;17;p3"/>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8" name="Google Shape;18;p3"/>
          <p:cNvSpPr txBox="1"/>
          <p:nvPr>
            <p:ph type="title"/>
          </p:nvPr>
        </p:nvSpPr>
        <p:spPr>
          <a:xfrm>
            <a:off x="1499700" y="2455125"/>
            <a:ext cx="6144600" cy="841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3600"/>
              <a:buNone/>
              <a:defRPr sz="4000">
                <a:latin typeface="Days One"/>
                <a:ea typeface="Days One"/>
                <a:cs typeface="Days One"/>
                <a:sym typeface="Days One"/>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9" name="Google Shape;19;p3"/>
          <p:cNvSpPr txBox="1"/>
          <p:nvPr>
            <p:ph hasCustomPrompt="1" idx="2" type="title"/>
          </p:nvPr>
        </p:nvSpPr>
        <p:spPr>
          <a:xfrm>
            <a:off x="1499700" y="1334475"/>
            <a:ext cx="6144600" cy="1120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7000">
                <a:solidFill>
                  <a:schemeClr val="lt1"/>
                </a:solidFill>
                <a:latin typeface="Days One"/>
                <a:ea typeface="Days One"/>
                <a:cs typeface="Days One"/>
                <a:sym typeface="Days 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0" name="Google Shape;20;p3"/>
          <p:cNvSpPr txBox="1"/>
          <p:nvPr>
            <p:ph idx="1" type="subTitle"/>
          </p:nvPr>
        </p:nvSpPr>
        <p:spPr>
          <a:xfrm>
            <a:off x="1499700" y="3296925"/>
            <a:ext cx="5320500" cy="512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 name="Google Shape;21;p3"/>
          <p:cNvSpPr/>
          <p:nvPr/>
        </p:nvSpPr>
        <p:spPr>
          <a:xfrm rot="862610">
            <a:off x="-463437" y="-663694"/>
            <a:ext cx="3897564" cy="2701376"/>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rot="862610">
            <a:off x="-612824" y="-739987"/>
            <a:ext cx="4050943" cy="2422561"/>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rot="10474511">
            <a:off x="5745842" y="3116751"/>
            <a:ext cx="4104637" cy="2454671"/>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rot="10474511">
            <a:off x="5799349" y="3510368"/>
            <a:ext cx="4219606" cy="2172273"/>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157" name="Shape 157"/>
        <p:cNvGrpSpPr/>
        <p:nvPr/>
      </p:nvGrpSpPr>
      <p:grpSpPr>
        <a:xfrm>
          <a:off x="0" y="0"/>
          <a:ext cx="0" cy="0"/>
          <a:chOff x="0" y="0"/>
          <a:chExt cx="0" cy="0"/>
        </a:xfrm>
      </p:grpSpPr>
      <p:pic>
        <p:nvPicPr>
          <p:cNvPr id="158" name="Google Shape;158;p21"/>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59" name="Google Shape;159;p21"/>
          <p:cNvSpPr txBox="1"/>
          <p:nvPr>
            <p:ph idx="1" type="subTitle"/>
          </p:nvPr>
        </p:nvSpPr>
        <p:spPr>
          <a:xfrm>
            <a:off x="2150229" y="3069000"/>
            <a:ext cx="5919300" cy="708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0" name="Google Shape;160;p21"/>
          <p:cNvSpPr txBox="1"/>
          <p:nvPr>
            <p:ph type="title"/>
          </p:nvPr>
        </p:nvSpPr>
        <p:spPr>
          <a:xfrm>
            <a:off x="1074450" y="1366200"/>
            <a:ext cx="6995100" cy="1702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114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1" name="Google Shape;161;p21"/>
          <p:cNvSpPr/>
          <p:nvPr/>
        </p:nvSpPr>
        <p:spPr>
          <a:xfrm rot="-6343691">
            <a:off x="-1333012" y="2891172"/>
            <a:ext cx="4207091" cy="2515941"/>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1"/>
          <p:cNvSpPr/>
          <p:nvPr/>
        </p:nvSpPr>
        <p:spPr>
          <a:xfrm rot="-6343691">
            <a:off x="-1626136" y="3194085"/>
            <a:ext cx="4324929" cy="2226494"/>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1"/>
          <p:cNvSpPr/>
          <p:nvPr/>
        </p:nvSpPr>
        <p:spPr>
          <a:xfrm rot="-6023952">
            <a:off x="6490778" y="-280356"/>
            <a:ext cx="4032929" cy="2042284"/>
          </a:xfrm>
          <a:custGeom>
            <a:rect b="b" l="l" r="r" t="t"/>
            <a:pathLst>
              <a:path extrusionOk="0" h="57623" w="113789">
                <a:moveTo>
                  <a:pt x="112445" y="0"/>
                </a:moveTo>
                <a:cubicBezTo>
                  <a:pt x="101634" y="4313"/>
                  <a:pt x="88147" y="3243"/>
                  <a:pt x="78457" y="10089"/>
                </a:cubicBezTo>
                <a:cubicBezTo>
                  <a:pt x="70211" y="15917"/>
                  <a:pt x="65573" y="25828"/>
                  <a:pt x="56481" y="30586"/>
                </a:cubicBezTo>
                <a:cubicBezTo>
                  <a:pt x="48192" y="34925"/>
                  <a:pt x="38431" y="33757"/>
                  <a:pt x="29740" y="36828"/>
                </a:cubicBezTo>
                <a:cubicBezTo>
                  <a:pt x="18855" y="40678"/>
                  <a:pt x="10194" y="49288"/>
                  <a:pt x="1" y="54531"/>
                </a:cubicBezTo>
                <a:lnTo>
                  <a:pt x="1512" y="57622"/>
                </a:lnTo>
                <a:cubicBezTo>
                  <a:pt x="11658" y="52258"/>
                  <a:pt x="21127" y="44453"/>
                  <a:pt x="31958" y="40531"/>
                </a:cubicBezTo>
                <a:cubicBezTo>
                  <a:pt x="40473" y="37448"/>
                  <a:pt x="50048" y="38129"/>
                  <a:pt x="58195" y="33924"/>
                </a:cubicBezTo>
                <a:cubicBezTo>
                  <a:pt x="67415" y="29164"/>
                  <a:pt x="71521" y="18854"/>
                  <a:pt x="79828" y="12982"/>
                </a:cubicBezTo>
                <a:cubicBezTo>
                  <a:pt x="89480" y="6161"/>
                  <a:pt x="103017" y="7065"/>
                  <a:pt x="113789" y="2751"/>
                </a:cubicBezTo>
                <a:cubicBezTo>
                  <a:pt x="113251" y="1650"/>
                  <a:pt x="112983" y="1100"/>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1"/>
          <p:cNvSpPr/>
          <p:nvPr/>
        </p:nvSpPr>
        <p:spPr>
          <a:xfrm rot="-6023952">
            <a:off x="6292073" y="-114330"/>
            <a:ext cx="4078650" cy="1994934"/>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
    <p:spTree>
      <p:nvGrpSpPr>
        <p:cNvPr id="165" name="Shape 165"/>
        <p:cNvGrpSpPr/>
        <p:nvPr/>
      </p:nvGrpSpPr>
      <p:grpSpPr>
        <a:xfrm>
          <a:off x="0" y="0"/>
          <a:ext cx="0" cy="0"/>
          <a:chOff x="0" y="0"/>
          <a:chExt cx="0" cy="0"/>
        </a:xfrm>
      </p:grpSpPr>
      <p:pic>
        <p:nvPicPr>
          <p:cNvPr id="166" name="Google Shape;166;p22"/>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67" name="Google Shape;167;p22"/>
          <p:cNvSpPr txBox="1"/>
          <p:nvPr>
            <p:ph idx="1" type="subTitle"/>
          </p:nvPr>
        </p:nvSpPr>
        <p:spPr>
          <a:xfrm>
            <a:off x="715100" y="2571750"/>
            <a:ext cx="4014600" cy="111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 name="Google Shape;168;p22"/>
          <p:cNvSpPr txBox="1"/>
          <p:nvPr>
            <p:ph type="title"/>
          </p:nvPr>
        </p:nvSpPr>
        <p:spPr>
          <a:xfrm>
            <a:off x="715126" y="1453350"/>
            <a:ext cx="4014600" cy="111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69" name="Google Shape;169;p22"/>
          <p:cNvSpPr/>
          <p:nvPr/>
        </p:nvSpPr>
        <p:spPr>
          <a:xfrm flipH="1" rot="-2167873">
            <a:off x="5472308" y="3878274"/>
            <a:ext cx="4364964" cy="2134974"/>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2"/>
          <p:cNvSpPr/>
          <p:nvPr/>
        </p:nvSpPr>
        <p:spPr>
          <a:xfrm flipH="1" rot="-2167873">
            <a:off x="5401366" y="3673402"/>
            <a:ext cx="4398570" cy="2028960"/>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2"/>
          <p:cNvSpPr/>
          <p:nvPr/>
        </p:nvSpPr>
        <p:spPr>
          <a:xfrm flipH="1" rot="8700163">
            <a:off x="-1244318" y="-947266"/>
            <a:ext cx="4365091" cy="2135037"/>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2"/>
          <p:cNvSpPr/>
          <p:nvPr/>
        </p:nvSpPr>
        <p:spPr>
          <a:xfrm flipH="1" rot="8700163">
            <a:off x="-1212089" y="-635356"/>
            <a:ext cx="4398698" cy="2029019"/>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173" name="Shape 173"/>
        <p:cNvGrpSpPr/>
        <p:nvPr/>
      </p:nvGrpSpPr>
      <p:grpSpPr>
        <a:xfrm>
          <a:off x="0" y="0"/>
          <a:ext cx="0" cy="0"/>
          <a:chOff x="0" y="0"/>
          <a:chExt cx="0" cy="0"/>
        </a:xfrm>
      </p:grpSpPr>
      <p:pic>
        <p:nvPicPr>
          <p:cNvPr id="174" name="Google Shape;174;p23"/>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75" name="Google Shape;175;p23"/>
          <p:cNvSpPr txBox="1"/>
          <p:nvPr>
            <p:ph idx="1" type="subTitle"/>
          </p:nvPr>
        </p:nvSpPr>
        <p:spPr>
          <a:xfrm>
            <a:off x="3814135" y="2571750"/>
            <a:ext cx="4014600" cy="111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76" name="Google Shape;176;p23"/>
          <p:cNvSpPr txBox="1"/>
          <p:nvPr>
            <p:ph type="title"/>
          </p:nvPr>
        </p:nvSpPr>
        <p:spPr>
          <a:xfrm>
            <a:off x="3814107" y="1453350"/>
            <a:ext cx="4014600" cy="111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7" name="Google Shape;177;p23"/>
          <p:cNvSpPr/>
          <p:nvPr/>
        </p:nvSpPr>
        <p:spPr>
          <a:xfrm rot="-5952504">
            <a:off x="-1180401" y="2823361"/>
            <a:ext cx="4026145" cy="2790494"/>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3"/>
          <p:cNvSpPr/>
          <p:nvPr/>
        </p:nvSpPr>
        <p:spPr>
          <a:xfrm rot="-5952504">
            <a:off x="-1433768" y="3125349"/>
            <a:ext cx="4184584" cy="2502481"/>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3"/>
          <p:cNvSpPr/>
          <p:nvPr/>
        </p:nvSpPr>
        <p:spPr>
          <a:xfrm rot="3358111">
            <a:off x="6242000" y="-759594"/>
            <a:ext cx="4026486" cy="2790730"/>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3"/>
          <p:cNvSpPr/>
          <p:nvPr/>
        </p:nvSpPr>
        <p:spPr>
          <a:xfrm rot="3358111">
            <a:off x="6254521" y="-832073"/>
            <a:ext cx="4184938" cy="2502693"/>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_1_1">
    <p:spTree>
      <p:nvGrpSpPr>
        <p:cNvPr id="181" name="Shape 181"/>
        <p:cNvGrpSpPr/>
        <p:nvPr/>
      </p:nvGrpSpPr>
      <p:grpSpPr>
        <a:xfrm>
          <a:off x="0" y="0"/>
          <a:ext cx="0" cy="0"/>
          <a:chOff x="0" y="0"/>
          <a:chExt cx="0" cy="0"/>
        </a:xfrm>
      </p:grpSpPr>
      <p:pic>
        <p:nvPicPr>
          <p:cNvPr id="182" name="Google Shape;182;p24"/>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83" name="Google Shape;183;p24"/>
          <p:cNvSpPr txBox="1"/>
          <p:nvPr>
            <p:ph idx="1" type="subTitle"/>
          </p:nvPr>
        </p:nvSpPr>
        <p:spPr>
          <a:xfrm>
            <a:off x="1610312" y="2411700"/>
            <a:ext cx="3491400" cy="14385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4" name="Google Shape;184;p24"/>
          <p:cNvSpPr txBox="1"/>
          <p:nvPr>
            <p:ph type="title"/>
          </p:nvPr>
        </p:nvSpPr>
        <p:spPr>
          <a:xfrm>
            <a:off x="1610348" y="1293300"/>
            <a:ext cx="3491400" cy="111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 name="Google Shape;185;p24"/>
          <p:cNvSpPr/>
          <p:nvPr/>
        </p:nvSpPr>
        <p:spPr>
          <a:xfrm rot="2066088">
            <a:off x="-679428" y="4072224"/>
            <a:ext cx="4364803" cy="2134896"/>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4"/>
          <p:cNvSpPr/>
          <p:nvPr/>
        </p:nvSpPr>
        <p:spPr>
          <a:xfrm rot="2066088">
            <a:off x="-649754" y="3865861"/>
            <a:ext cx="4398407" cy="2028885"/>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4"/>
          <p:cNvSpPr/>
          <p:nvPr/>
        </p:nvSpPr>
        <p:spPr>
          <a:xfrm rot="-8249053">
            <a:off x="5953314" y="-906370"/>
            <a:ext cx="4364889" cy="2134938"/>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4"/>
          <p:cNvSpPr/>
          <p:nvPr/>
        </p:nvSpPr>
        <p:spPr>
          <a:xfrm rot="-8249053">
            <a:off x="5854034" y="-603104"/>
            <a:ext cx="4398494" cy="2028925"/>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_1_1_1">
    <p:spTree>
      <p:nvGrpSpPr>
        <p:cNvPr id="189" name="Shape 189"/>
        <p:cNvGrpSpPr/>
        <p:nvPr/>
      </p:nvGrpSpPr>
      <p:grpSpPr>
        <a:xfrm>
          <a:off x="0" y="0"/>
          <a:ext cx="0" cy="0"/>
          <a:chOff x="0" y="0"/>
          <a:chExt cx="0" cy="0"/>
        </a:xfrm>
      </p:grpSpPr>
      <p:pic>
        <p:nvPicPr>
          <p:cNvPr id="190" name="Google Shape;190;p25"/>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191" name="Google Shape;191;p25"/>
          <p:cNvSpPr txBox="1"/>
          <p:nvPr>
            <p:ph idx="1" type="subTitle"/>
          </p:nvPr>
        </p:nvSpPr>
        <p:spPr>
          <a:xfrm>
            <a:off x="715100" y="1960200"/>
            <a:ext cx="5747100" cy="1783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92" name="Google Shape;192;p25"/>
          <p:cNvSpPr txBox="1"/>
          <p:nvPr>
            <p:ph type="title"/>
          </p:nvPr>
        </p:nvSpPr>
        <p:spPr>
          <a:xfrm>
            <a:off x="715100" y="1400100"/>
            <a:ext cx="4443000" cy="560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400"/>
              <a:buNone/>
              <a:defRPr sz="24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3" name="Google Shape;193;p25"/>
          <p:cNvSpPr/>
          <p:nvPr/>
        </p:nvSpPr>
        <p:spPr>
          <a:xfrm rot="-10504782">
            <a:off x="5373319" y="3294694"/>
            <a:ext cx="3836346" cy="2658579"/>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5"/>
          <p:cNvSpPr/>
          <p:nvPr/>
        </p:nvSpPr>
        <p:spPr>
          <a:xfrm rot="-10504782">
            <a:off x="5403291" y="3629536"/>
            <a:ext cx="3987317" cy="238418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5"/>
          <p:cNvSpPr/>
          <p:nvPr/>
        </p:nvSpPr>
        <p:spPr>
          <a:xfrm rot="-10504782">
            <a:off x="5409458" y="4027236"/>
            <a:ext cx="4098999" cy="2109893"/>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5"/>
          <p:cNvSpPr/>
          <p:nvPr/>
        </p:nvSpPr>
        <p:spPr>
          <a:xfrm rot="-6618424">
            <a:off x="6631465" y="-542775"/>
            <a:ext cx="4060294" cy="1985973"/>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5"/>
          <p:cNvSpPr/>
          <p:nvPr/>
        </p:nvSpPr>
        <p:spPr>
          <a:xfrm rot="-6618424">
            <a:off x="6441339" y="-321436"/>
            <a:ext cx="4091555" cy="1887357"/>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198" name="Shape 198"/>
        <p:cNvGrpSpPr/>
        <p:nvPr/>
      </p:nvGrpSpPr>
      <p:grpSpPr>
        <a:xfrm>
          <a:off x="0" y="0"/>
          <a:ext cx="0" cy="0"/>
          <a:chOff x="0" y="0"/>
          <a:chExt cx="0" cy="0"/>
        </a:xfrm>
      </p:grpSpPr>
      <p:pic>
        <p:nvPicPr>
          <p:cNvPr id="199" name="Google Shape;199;p26"/>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00" name="Google Shape;200;p26"/>
          <p:cNvSpPr txBox="1"/>
          <p:nvPr>
            <p:ph idx="1" type="subTitle"/>
          </p:nvPr>
        </p:nvSpPr>
        <p:spPr>
          <a:xfrm>
            <a:off x="1217150" y="3562900"/>
            <a:ext cx="2626200" cy="4695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200">
                <a:solidFill>
                  <a:schemeClr val="dk1"/>
                </a:solidFill>
                <a:latin typeface="Days One"/>
                <a:ea typeface="Days One"/>
                <a:cs typeface="Days One"/>
                <a:sym typeface="Days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01" name="Google Shape;201;p26"/>
          <p:cNvSpPr txBox="1"/>
          <p:nvPr>
            <p:ph idx="2" type="subTitle"/>
          </p:nvPr>
        </p:nvSpPr>
        <p:spPr>
          <a:xfrm>
            <a:off x="5300650" y="3562900"/>
            <a:ext cx="2626200" cy="4695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2500"/>
              <a:buFont typeface="Bebas Neue"/>
              <a:buNone/>
              <a:defRPr sz="2200">
                <a:solidFill>
                  <a:schemeClr val="dk1"/>
                </a:solidFill>
                <a:latin typeface="Days One"/>
                <a:ea typeface="Days One"/>
                <a:cs typeface="Days One"/>
                <a:sym typeface="Days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202" name="Google Shape;202;p26"/>
          <p:cNvSpPr txBox="1"/>
          <p:nvPr>
            <p:ph idx="3" type="subTitle"/>
          </p:nvPr>
        </p:nvSpPr>
        <p:spPr>
          <a:xfrm>
            <a:off x="1217150" y="4032400"/>
            <a:ext cx="26262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3" name="Google Shape;203;p26"/>
          <p:cNvSpPr txBox="1"/>
          <p:nvPr>
            <p:ph idx="4" type="subTitle"/>
          </p:nvPr>
        </p:nvSpPr>
        <p:spPr>
          <a:xfrm>
            <a:off x="5300650" y="4032400"/>
            <a:ext cx="26262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4" name="Google Shape;204;p26"/>
          <p:cNvSpPr txBox="1"/>
          <p:nvPr>
            <p:ph type="title"/>
          </p:nvPr>
        </p:nvSpPr>
        <p:spPr>
          <a:xfrm>
            <a:off x="1731600" y="535000"/>
            <a:ext cx="56808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05" name="Google Shape;205;p26"/>
          <p:cNvSpPr/>
          <p:nvPr/>
        </p:nvSpPr>
        <p:spPr>
          <a:xfrm rot="-1887514">
            <a:off x="-1282379" y="-671502"/>
            <a:ext cx="4184442" cy="2502397"/>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rot="-1887514">
            <a:off x="-1555587" y="-709138"/>
            <a:ext cx="4301646" cy="2214508"/>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6"/>
          <p:cNvSpPr/>
          <p:nvPr/>
        </p:nvSpPr>
        <p:spPr>
          <a:xfrm rot="8748744">
            <a:off x="6336679" y="3424503"/>
            <a:ext cx="4184333" cy="250233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6"/>
          <p:cNvSpPr/>
          <p:nvPr/>
        </p:nvSpPr>
        <p:spPr>
          <a:xfrm rot="8748744">
            <a:off x="6501087" y="3739592"/>
            <a:ext cx="4301534" cy="2214450"/>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209" name="Shape 209"/>
        <p:cNvGrpSpPr/>
        <p:nvPr/>
      </p:nvGrpSpPr>
      <p:grpSpPr>
        <a:xfrm>
          <a:off x="0" y="0"/>
          <a:ext cx="0" cy="0"/>
          <a:chOff x="0" y="0"/>
          <a:chExt cx="0" cy="0"/>
        </a:xfrm>
      </p:grpSpPr>
      <p:pic>
        <p:nvPicPr>
          <p:cNvPr id="210" name="Google Shape;210;p27"/>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11" name="Google Shape;211;p27"/>
          <p:cNvSpPr txBox="1"/>
          <p:nvPr>
            <p:ph type="title"/>
          </p:nvPr>
        </p:nvSpPr>
        <p:spPr>
          <a:xfrm>
            <a:off x="717550" y="2495149"/>
            <a:ext cx="2336400" cy="8205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2" name="Google Shape;212;p27"/>
          <p:cNvSpPr txBox="1"/>
          <p:nvPr>
            <p:ph idx="1" type="subTitle"/>
          </p:nvPr>
        </p:nvSpPr>
        <p:spPr>
          <a:xfrm>
            <a:off x="717550" y="3314650"/>
            <a:ext cx="2336400" cy="695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3" name="Google Shape;213;p27"/>
          <p:cNvSpPr txBox="1"/>
          <p:nvPr>
            <p:ph idx="2" type="title"/>
          </p:nvPr>
        </p:nvSpPr>
        <p:spPr>
          <a:xfrm>
            <a:off x="3403800" y="2495149"/>
            <a:ext cx="2336400" cy="8205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4" name="Google Shape;214;p27"/>
          <p:cNvSpPr txBox="1"/>
          <p:nvPr>
            <p:ph idx="3" type="subTitle"/>
          </p:nvPr>
        </p:nvSpPr>
        <p:spPr>
          <a:xfrm>
            <a:off x="3403800" y="3314650"/>
            <a:ext cx="2336400" cy="695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5" name="Google Shape;215;p27"/>
          <p:cNvSpPr txBox="1"/>
          <p:nvPr>
            <p:ph idx="4" type="title"/>
          </p:nvPr>
        </p:nvSpPr>
        <p:spPr>
          <a:xfrm>
            <a:off x="6087600" y="2495149"/>
            <a:ext cx="2336400" cy="8205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16" name="Google Shape;216;p27"/>
          <p:cNvSpPr txBox="1"/>
          <p:nvPr>
            <p:ph idx="5" type="subTitle"/>
          </p:nvPr>
        </p:nvSpPr>
        <p:spPr>
          <a:xfrm>
            <a:off x="6087600" y="3314650"/>
            <a:ext cx="2336400" cy="6951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7" name="Google Shape;217;p27"/>
          <p:cNvSpPr txBox="1"/>
          <p:nvPr>
            <p:ph idx="6" type="title"/>
          </p:nvPr>
        </p:nvSpPr>
        <p:spPr>
          <a:xfrm>
            <a:off x="1088550" y="532925"/>
            <a:ext cx="6966900" cy="587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18" name="Google Shape;218;p27"/>
          <p:cNvSpPr/>
          <p:nvPr/>
        </p:nvSpPr>
        <p:spPr>
          <a:xfrm rot="-6213983">
            <a:off x="6741889" y="-746114"/>
            <a:ext cx="4309889" cy="2205449"/>
          </a:xfrm>
          <a:custGeom>
            <a:rect b="b" l="l" r="r" t="t"/>
            <a:pathLst>
              <a:path extrusionOk="0" h="58144" w="113625">
                <a:moveTo>
                  <a:pt x="112279" y="522"/>
                </a:moveTo>
                <a:cubicBezTo>
                  <a:pt x="101039" y="3959"/>
                  <a:pt x="86281" y="0"/>
                  <a:pt x="76455" y="7139"/>
                </a:cubicBezTo>
                <a:cubicBezTo>
                  <a:pt x="68243" y="13106"/>
                  <a:pt x="64062" y="23064"/>
                  <a:pt x="55224" y="28368"/>
                </a:cubicBezTo>
                <a:cubicBezTo>
                  <a:pt x="37765" y="38849"/>
                  <a:pt x="18369" y="46710"/>
                  <a:pt x="1" y="55393"/>
                </a:cubicBezTo>
                <a:lnTo>
                  <a:pt x="1346" y="58144"/>
                </a:lnTo>
                <a:cubicBezTo>
                  <a:pt x="20464" y="50596"/>
                  <a:pt x="38248" y="41916"/>
                  <a:pt x="55942" y="31846"/>
                </a:cubicBezTo>
                <a:cubicBezTo>
                  <a:pt x="64609" y="26914"/>
                  <a:pt x="71198" y="19262"/>
                  <a:pt x="79564" y="13916"/>
                </a:cubicBezTo>
                <a:cubicBezTo>
                  <a:pt x="89483" y="7577"/>
                  <a:pt x="102691" y="7288"/>
                  <a:pt x="113624" y="3272"/>
                </a:cubicBezTo>
                <a:lnTo>
                  <a:pt x="112279" y="522"/>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rot="-6213983">
            <a:off x="6590986" y="-605762"/>
            <a:ext cx="4309775" cy="2185801"/>
          </a:xfrm>
          <a:custGeom>
            <a:rect b="b" l="l" r="r" t="t"/>
            <a:pathLst>
              <a:path extrusionOk="0" h="57626" w="113622">
                <a:moveTo>
                  <a:pt x="112277" y="2"/>
                </a:moveTo>
                <a:cubicBezTo>
                  <a:pt x="101086" y="3766"/>
                  <a:pt x="86623" y="0"/>
                  <a:pt x="76746" y="7162"/>
                </a:cubicBezTo>
                <a:cubicBezTo>
                  <a:pt x="68483" y="13153"/>
                  <a:pt x="64748" y="23546"/>
                  <a:pt x="55679" y="28662"/>
                </a:cubicBezTo>
                <a:cubicBezTo>
                  <a:pt x="51580" y="30972"/>
                  <a:pt x="47084" y="31689"/>
                  <a:pt x="42769" y="33403"/>
                </a:cubicBezTo>
                <a:cubicBezTo>
                  <a:pt x="28080" y="39236"/>
                  <a:pt x="14177" y="47893"/>
                  <a:pt x="0" y="54875"/>
                </a:cubicBezTo>
                <a:cubicBezTo>
                  <a:pt x="538" y="55976"/>
                  <a:pt x="807" y="56525"/>
                  <a:pt x="1345" y="57626"/>
                </a:cubicBezTo>
                <a:cubicBezTo>
                  <a:pt x="19606" y="48751"/>
                  <a:pt x="39202" y="40993"/>
                  <a:pt x="56693" y="30648"/>
                </a:cubicBezTo>
                <a:cubicBezTo>
                  <a:pt x="65677" y="25333"/>
                  <a:pt x="69342" y="15009"/>
                  <a:pt x="77609" y="8970"/>
                </a:cubicBezTo>
                <a:cubicBezTo>
                  <a:pt x="87602" y="1667"/>
                  <a:pt x="102276" y="6405"/>
                  <a:pt x="113622" y="2754"/>
                </a:cubicBezTo>
                <a:lnTo>
                  <a:pt x="112277" y="2"/>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7"/>
          <p:cNvSpPr/>
          <p:nvPr/>
        </p:nvSpPr>
        <p:spPr>
          <a:xfrm rot="2032213">
            <a:off x="-1068777" y="4052068"/>
            <a:ext cx="4316241" cy="2185830"/>
          </a:xfrm>
          <a:custGeom>
            <a:rect b="b" l="l" r="r" t="t"/>
            <a:pathLst>
              <a:path extrusionOk="0" h="57625" w="113789">
                <a:moveTo>
                  <a:pt x="112445" y="0"/>
                </a:moveTo>
                <a:cubicBezTo>
                  <a:pt x="101633" y="4313"/>
                  <a:pt x="88145" y="3243"/>
                  <a:pt x="78456" y="10091"/>
                </a:cubicBezTo>
                <a:cubicBezTo>
                  <a:pt x="70211" y="15918"/>
                  <a:pt x="65571" y="25828"/>
                  <a:pt x="56480" y="30588"/>
                </a:cubicBezTo>
                <a:cubicBezTo>
                  <a:pt x="48190" y="34927"/>
                  <a:pt x="38429" y="33758"/>
                  <a:pt x="29739" y="36830"/>
                </a:cubicBezTo>
                <a:cubicBezTo>
                  <a:pt x="18853" y="40680"/>
                  <a:pt x="10194" y="49288"/>
                  <a:pt x="1" y="54532"/>
                </a:cubicBezTo>
                <a:lnTo>
                  <a:pt x="1512" y="57624"/>
                </a:lnTo>
                <a:cubicBezTo>
                  <a:pt x="11657" y="52260"/>
                  <a:pt x="21125" y="44453"/>
                  <a:pt x="31958" y="40531"/>
                </a:cubicBezTo>
                <a:cubicBezTo>
                  <a:pt x="40472" y="37448"/>
                  <a:pt x="50047" y="38131"/>
                  <a:pt x="58194" y="33924"/>
                </a:cubicBezTo>
                <a:cubicBezTo>
                  <a:pt x="67414" y="29164"/>
                  <a:pt x="71521" y="18856"/>
                  <a:pt x="79826" y="12984"/>
                </a:cubicBezTo>
                <a:cubicBezTo>
                  <a:pt x="89480" y="6163"/>
                  <a:pt x="103017" y="7067"/>
                  <a:pt x="113788" y="2752"/>
                </a:cubicBezTo>
                <a:cubicBezTo>
                  <a:pt x="113250" y="1652"/>
                  <a:pt x="112981" y="1101"/>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7"/>
          <p:cNvSpPr/>
          <p:nvPr/>
        </p:nvSpPr>
        <p:spPr>
          <a:xfrm rot="2032213">
            <a:off x="-1070980" y="3836271"/>
            <a:ext cx="4365136" cy="2135077"/>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222" name="Shape 222"/>
        <p:cNvGrpSpPr/>
        <p:nvPr/>
      </p:nvGrpSpPr>
      <p:grpSpPr>
        <a:xfrm>
          <a:off x="0" y="0"/>
          <a:ext cx="0" cy="0"/>
          <a:chOff x="0" y="0"/>
          <a:chExt cx="0" cy="0"/>
        </a:xfrm>
      </p:grpSpPr>
      <p:pic>
        <p:nvPicPr>
          <p:cNvPr id="223" name="Google Shape;223;p28"/>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24" name="Google Shape;224;p28"/>
          <p:cNvSpPr txBox="1"/>
          <p:nvPr>
            <p:ph type="title"/>
          </p:nvPr>
        </p:nvSpPr>
        <p:spPr>
          <a:xfrm>
            <a:off x="1488700" y="1835250"/>
            <a:ext cx="2881500" cy="527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5" name="Google Shape;225;p28"/>
          <p:cNvSpPr txBox="1"/>
          <p:nvPr>
            <p:ph idx="1" type="subTitle"/>
          </p:nvPr>
        </p:nvSpPr>
        <p:spPr>
          <a:xfrm>
            <a:off x="1488700" y="2362975"/>
            <a:ext cx="2881500" cy="5436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6" name="Google Shape;226;p28"/>
          <p:cNvSpPr txBox="1"/>
          <p:nvPr>
            <p:ph idx="2" type="title"/>
          </p:nvPr>
        </p:nvSpPr>
        <p:spPr>
          <a:xfrm>
            <a:off x="5477900" y="1835250"/>
            <a:ext cx="2881500" cy="527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7" name="Google Shape;227;p28"/>
          <p:cNvSpPr txBox="1"/>
          <p:nvPr>
            <p:ph idx="3" type="subTitle"/>
          </p:nvPr>
        </p:nvSpPr>
        <p:spPr>
          <a:xfrm>
            <a:off x="5477900" y="2362950"/>
            <a:ext cx="2881500" cy="5436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28" name="Google Shape;228;p28"/>
          <p:cNvSpPr txBox="1"/>
          <p:nvPr>
            <p:ph idx="4" type="title"/>
          </p:nvPr>
        </p:nvSpPr>
        <p:spPr>
          <a:xfrm>
            <a:off x="1488700" y="3268588"/>
            <a:ext cx="2881500" cy="527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29" name="Google Shape;229;p28"/>
          <p:cNvSpPr txBox="1"/>
          <p:nvPr>
            <p:ph idx="5" type="subTitle"/>
          </p:nvPr>
        </p:nvSpPr>
        <p:spPr>
          <a:xfrm>
            <a:off x="1488700" y="3796375"/>
            <a:ext cx="2881500" cy="5436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0" name="Google Shape;230;p28"/>
          <p:cNvSpPr txBox="1"/>
          <p:nvPr>
            <p:ph idx="6" type="title"/>
          </p:nvPr>
        </p:nvSpPr>
        <p:spPr>
          <a:xfrm>
            <a:off x="5477900" y="3268588"/>
            <a:ext cx="2881500" cy="527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1" name="Google Shape;231;p28"/>
          <p:cNvSpPr txBox="1"/>
          <p:nvPr>
            <p:ph idx="7" type="subTitle"/>
          </p:nvPr>
        </p:nvSpPr>
        <p:spPr>
          <a:xfrm>
            <a:off x="5477900" y="3796500"/>
            <a:ext cx="2881500" cy="5436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2" name="Google Shape;232;p28"/>
          <p:cNvSpPr txBox="1"/>
          <p:nvPr>
            <p:ph idx="8" type="title"/>
          </p:nvPr>
        </p:nvSpPr>
        <p:spPr>
          <a:xfrm>
            <a:off x="720000" y="535000"/>
            <a:ext cx="5157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33" name="Google Shape;233;p28"/>
          <p:cNvSpPr/>
          <p:nvPr/>
        </p:nvSpPr>
        <p:spPr>
          <a:xfrm rot="2999191">
            <a:off x="5892362" y="-927382"/>
            <a:ext cx="4025959" cy="2790365"/>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rot="2999191">
            <a:off x="5881808" y="-1008256"/>
            <a:ext cx="4184391" cy="2502366"/>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235" name="Shape 235"/>
        <p:cNvGrpSpPr/>
        <p:nvPr/>
      </p:nvGrpSpPr>
      <p:grpSpPr>
        <a:xfrm>
          <a:off x="0" y="0"/>
          <a:ext cx="0" cy="0"/>
          <a:chOff x="0" y="0"/>
          <a:chExt cx="0" cy="0"/>
        </a:xfrm>
      </p:grpSpPr>
      <p:pic>
        <p:nvPicPr>
          <p:cNvPr id="236" name="Google Shape;236;p29"/>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37" name="Google Shape;237;p29"/>
          <p:cNvSpPr txBox="1"/>
          <p:nvPr>
            <p:ph type="title"/>
          </p:nvPr>
        </p:nvSpPr>
        <p:spPr>
          <a:xfrm>
            <a:off x="719975" y="1901250"/>
            <a:ext cx="23640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38" name="Google Shape;238;p29"/>
          <p:cNvSpPr txBox="1"/>
          <p:nvPr>
            <p:ph idx="1" type="subTitle"/>
          </p:nvPr>
        </p:nvSpPr>
        <p:spPr>
          <a:xfrm>
            <a:off x="719975" y="2346450"/>
            <a:ext cx="236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39" name="Google Shape;239;p29"/>
          <p:cNvSpPr txBox="1"/>
          <p:nvPr>
            <p:ph idx="2" type="title"/>
          </p:nvPr>
        </p:nvSpPr>
        <p:spPr>
          <a:xfrm>
            <a:off x="3389988" y="1901250"/>
            <a:ext cx="23640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0" name="Google Shape;240;p29"/>
          <p:cNvSpPr txBox="1"/>
          <p:nvPr>
            <p:ph idx="3" type="subTitle"/>
          </p:nvPr>
        </p:nvSpPr>
        <p:spPr>
          <a:xfrm>
            <a:off x="3389988" y="2346450"/>
            <a:ext cx="236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1" name="Google Shape;241;p29"/>
          <p:cNvSpPr txBox="1"/>
          <p:nvPr>
            <p:ph idx="4" type="title"/>
          </p:nvPr>
        </p:nvSpPr>
        <p:spPr>
          <a:xfrm>
            <a:off x="719975" y="3578000"/>
            <a:ext cx="23640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2" name="Google Shape;242;p29"/>
          <p:cNvSpPr txBox="1"/>
          <p:nvPr>
            <p:ph idx="5" type="subTitle"/>
          </p:nvPr>
        </p:nvSpPr>
        <p:spPr>
          <a:xfrm>
            <a:off x="719975" y="4023200"/>
            <a:ext cx="236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3" name="Google Shape;243;p29"/>
          <p:cNvSpPr txBox="1"/>
          <p:nvPr>
            <p:ph idx="6" type="title"/>
          </p:nvPr>
        </p:nvSpPr>
        <p:spPr>
          <a:xfrm>
            <a:off x="3389988" y="3578000"/>
            <a:ext cx="23640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4" name="Google Shape;244;p29"/>
          <p:cNvSpPr txBox="1"/>
          <p:nvPr>
            <p:ph idx="7" type="subTitle"/>
          </p:nvPr>
        </p:nvSpPr>
        <p:spPr>
          <a:xfrm>
            <a:off x="3389988" y="4023200"/>
            <a:ext cx="236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5" name="Google Shape;245;p29"/>
          <p:cNvSpPr txBox="1"/>
          <p:nvPr>
            <p:ph idx="8" type="title"/>
          </p:nvPr>
        </p:nvSpPr>
        <p:spPr>
          <a:xfrm>
            <a:off x="6060025" y="1901250"/>
            <a:ext cx="23640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6" name="Google Shape;246;p29"/>
          <p:cNvSpPr txBox="1"/>
          <p:nvPr>
            <p:ph idx="9" type="subTitle"/>
          </p:nvPr>
        </p:nvSpPr>
        <p:spPr>
          <a:xfrm>
            <a:off x="6060025" y="2346450"/>
            <a:ext cx="236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7" name="Google Shape;247;p29"/>
          <p:cNvSpPr txBox="1"/>
          <p:nvPr>
            <p:ph idx="13" type="title"/>
          </p:nvPr>
        </p:nvSpPr>
        <p:spPr>
          <a:xfrm>
            <a:off x="6060025" y="3578000"/>
            <a:ext cx="23640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500"/>
              <a:buNone/>
              <a:defRPr sz="2000">
                <a:latin typeface="Days One"/>
                <a:ea typeface="Days One"/>
                <a:cs typeface="Days One"/>
                <a:sym typeface="Days One"/>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248" name="Google Shape;248;p29"/>
          <p:cNvSpPr txBox="1"/>
          <p:nvPr>
            <p:ph idx="14" type="subTitle"/>
          </p:nvPr>
        </p:nvSpPr>
        <p:spPr>
          <a:xfrm>
            <a:off x="6060025" y="4023200"/>
            <a:ext cx="236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9" name="Google Shape;249;p29"/>
          <p:cNvSpPr txBox="1"/>
          <p:nvPr>
            <p:ph idx="15" type="title"/>
          </p:nvPr>
        </p:nvSpPr>
        <p:spPr>
          <a:xfrm>
            <a:off x="720000" y="535000"/>
            <a:ext cx="770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50" name="Google Shape;250;p29"/>
          <p:cNvSpPr/>
          <p:nvPr/>
        </p:nvSpPr>
        <p:spPr>
          <a:xfrm rot="-5108931">
            <a:off x="-1539122" y="3342501"/>
            <a:ext cx="4184258" cy="2502286"/>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9"/>
          <p:cNvSpPr/>
          <p:nvPr/>
        </p:nvSpPr>
        <p:spPr>
          <a:xfrm rot="-5108931">
            <a:off x="-1871102" y="3551871"/>
            <a:ext cx="4301456" cy="2214410"/>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9"/>
          <p:cNvSpPr/>
          <p:nvPr/>
        </p:nvSpPr>
        <p:spPr>
          <a:xfrm rot="5622213">
            <a:off x="6536256" y="-787508"/>
            <a:ext cx="4184350" cy="250234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9"/>
          <p:cNvSpPr/>
          <p:nvPr/>
        </p:nvSpPr>
        <p:spPr>
          <a:xfrm rot="5622213">
            <a:off x="6749672" y="-714460"/>
            <a:ext cx="4301552" cy="2214459"/>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254" name="Shape 254"/>
        <p:cNvGrpSpPr/>
        <p:nvPr/>
      </p:nvGrpSpPr>
      <p:grpSpPr>
        <a:xfrm>
          <a:off x="0" y="0"/>
          <a:ext cx="0" cy="0"/>
          <a:chOff x="0" y="0"/>
          <a:chExt cx="0" cy="0"/>
        </a:xfrm>
      </p:grpSpPr>
      <p:pic>
        <p:nvPicPr>
          <p:cNvPr id="255" name="Google Shape;255;p30"/>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56" name="Google Shape;256;p30"/>
          <p:cNvSpPr txBox="1"/>
          <p:nvPr>
            <p:ph hasCustomPrompt="1" type="title"/>
          </p:nvPr>
        </p:nvSpPr>
        <p:spPr>
          <a:xfrm>
            <a:off x="1877550" y="540000"/>
            <a:ext cx="5388900" cy="7059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200"/>
              <a:buNone/>
              <a:defRPr sz="3700">
                <a:latin typeface="Days One"/>
                <a:ea typeface="Days One"/>
                <a:cs typeface="Days One"/>
                <a:sym typeface="Days 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57" name="Google Shape;257;p30"/>
          <p:cNvSpPr txBox="1"/>
          <p:nvPr>
            <p:ph idx="1" type="subTitle"/>
          </p:nvPr>
        </p:nvSpPr>
        <p:spPr>
          <a:xfrm>
            <a:off x="2786250" y="1246038"/>
            <a:ext cx="44802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58" name="Google Shape;258;p30"/>
          <p:cNvSpPr txBox="1"/>
          <p:nvPr>
            <p:ph hasCustomPrompt="1" idx="2" type="title"/>
          </p:nvPr>
        </p:nvSpPr>
        <p:spPr>
          <a:xfrm>
            <a:off x="1877550" y="1996122"/>
            <a:ext cx="5388900" cy="7059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200"/>
              <a:buNone/>
              <a:defRPr sz="3700">
                <a:latin typeface="Days One"/>
                <a:ea typeface="Days One"/>
                <a:cs typeface="Days One"/>
                <a:sym typeface="Days 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59" name="Google Shape;259;p30"/>
          <p:cNvSpPr txBox="1"/>
          <p:nvPr>
            <p:ph idx="3" type="subTitle"/>
          </p:nvPr>
        </p:nvSpPr>
        <p:spPr>
          <a:xfrm>
            <a:off x="1877550" y="2702175"/>
            <a:ext cx="44802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0" name="Google Shape;260;p30"/>
          <p:cNvSpPr txBox="1"/>
          <p:nvPr>
            <p:ph hasCustomPrompt="1" idx="4" type="title"/>
          </p:nvPr>
        </p:nvSpPr>
        <p:spPr>
          <a:xfrm>
            <a:off x="1877550" y="3452267"/>
            <a:ext cx="5388900" cy="7059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200"/>
              <a:buNone/>
              <a:defRPr sz="3700">
                <a:latin typeface="Days One"/>
                <a:ea typeface="Days One"/>
                <a:cs typeface="Days One"/>
                <a:sym typeface="Days One"/>
              </a:defRPr>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261" name="Google Shape;261;p30"/>
          <p:cNvSpPr txBox="1"/>
          <p:nvPr>
            <p:ph idx="5" type="subTitle"/>
          </p:nvPr>
        </p:nvSpPr>
        <p:spPr>
          <a:xfrm>
            <a:off x="2786250" y="4158275"/>
            <a:ext cx="4480200" cy="445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62" name="Google Shape;262;p30"/>
          <p:cNvSpPr/>
          <p:nvPr/>
        </p:nvSpPr>
        <p:spPr>
          <a:xfrm rot="-2853702">
            <a:off x="6771638" y="2542109"/>
            <a:ext cx="4316016" cy="2185716"/>
          </a:xfrm>
          <a:custGeom>
            <a:rect b="b" l="l" r="r" t="t"/>
            <a:pathLst>
              <a:path extrusionOk="0" h="57625" w="113789">
                <a:moveTo>
                  <a:pt x="112445" y="0"/>
                </a:moveTo>
                <a:cubicBezTo>
                  <a:pt x="101633" y="4313"/>
                  <a:pt x="88145" y="3243"/>
                  <a:pt x="78456" y="10091"/>
                </a:cubicBezTo>
                <a:cubicBezTo>
                  <a:pt x="70211" y="15918"/>
                  <a:pt x="65571" y="25828"/>
                  <a:pt x="56480" y="30588"/>
                </a:cubicBezTo>
                <a:cubicBezTo>
                  <a:pt x="48190" y="34927"/>
                  <a:pt x="38429" y="33758"/>
                  <a:pt x="29739" y="36830"/>
                </a:cubicBezTo>
                <a:cubicBezTo>
                  <a:pt x="18853" y="40680"/>
                  <a:pt x="10194" y="49288"/>
                  <a:pt x="1" y="54532"/>
                </a:cubicBezTo>
                <a:lnTo>
                  <a:pt x="1512" y="57624"/>
                </a:lnTo>
                <a:cubicBezTo>
                  <a:pt x="11657" y="52260"/>
                  <a:pt x="21125" y="44453"/>
                  <a:pt x="31958" y="40531"/>
                </a:cubicBezTo>
                <a:cubicBezTo>
                  <a:pt x="40472" y="37448"/>
                  <a:pt x="50047" y="38131"/>
                  <a:pt x="58194" y="33924"/>
                </a:cubicBezTo>
                <a:cubicBezTo>
                  <a:pt x="67414" y="29164"/>
                  <a:pt x="71521" y="18856"/>
                  <a:pt x="79826" y="12984"/>
                </a:cubicBezTo>
                <a:cubicBezTo>
                  <a:pt x="89480" y="6163"/>
                  <a:pt x="103017" y="7067"/>
                  <a:pt x="113788" y="2752"/>
                </a:cubicBezTo>
                <a:cubicBezTo>
                  <a:pt x="113250" y="1652"/>
                  <a:pt x="112981" y="1101"/>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0"/>
          <p:cNvSpPr/>
          <p:nvPr/>
        </p:nvSpPr>
        <p:spPr>
          <a:xfrm rot="-2853702">
            <a:off x="6512024" y="2509562"/>
            <a:ext cx="4364907" cy="2134965"/>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0"/>
          <p:cNvSpPr/>
          <p:nvPr/>
        </p:nvSpPr>
        <p:spPr>
          <a:xfrm rot="7936345">
            <a:off x="-1944470" y="216870"/>
            <a:ext cx="4315787" cy="2185600"/>
          </a:xfrm>
          <a:custGeom>
            <a:rect b="b" l="l" r="r" t="t"/>
            <a:pathLst>
              <a:path extrusionOk="0" h="57625" w="113789">
                <a:moveTo>
                  <a:pt x="112445" y="0"/>
                </a:moveTo>
                <a:cubicBezTo>
                  <a:pt x="101633" y="4313"/>
                  <a:pt x="88145" y="3243"/>
                  <a:pt x="78456" y="10091"/>
                </a:cubicBezTo>
                <a:cubicBezTo>
                  <a:pt x="70211" y="15918"/>
                  <a:pt x="65571" y="25828"/>
                  <a:pt x="56480" y="30588"/>
                </a:cubicBezTo>
                <a:cubicBezTo>
                  <a:pt x="48190" y="34927"/>
                  <a:pt x="38429" y="33758"/>
                  <a:pt x="29739" y="36830"/>
                </a:cubicBezTo>
                <a:cubicBezTo>
                  <a:pt x="18853" y="40680"/>
                  <a:pt x="10194" y="49288"/>
                  <a:pt x="1" y="54532"/>
                </a:cubicBezTo>
                <a:lnTo>
                  <a:pt x="1512" y="57624"/>
                </a:lnTo>
                <a:cubicBezTo>
                  <a:pt x="11657" y="52260"/>
                  <a:pt x="21125" y="44453"/>
                  <a:pt x="31958" y="40531"/>
                </a:cubicBezTo>
                <a:cubicBezTo>
                  <a:pt x="40472" y="37448"/>
                  <a:pt x="50047" y="38131"/>
                  <a:pt x="58194" y="33924"/>
                </a:cubicBezTo>
                <a:cubicBezTo>
                  <a:pt x="67414" y="29164"/>
                  <a:pt x="71521" y="18856"/>
                  <a:pt x="79826" y="12984"/>
                </a:cubicBezTo>
                <a:cubicBezTo>
                  <a:pt x="89480" y="6163"/>
                  <a:pt x="103017" y="7067"/>
                  <a:pt x="113788" y="2752"/>
                </a:cubicBezTo>
                <a:cubicBezTo>
                  <a:pt x="113250" y="1652"/>
                  <a:pt x="112981" y="1101"/>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0"/>
          <p:cNvSpPr/>
          <p:nvPr/>
        </p:nvSpPr>
        <p:spPr>
          <a:xfrm rot="7936345">
            <a:off x="-1733581" y="299487"/>
            <a:ext cx="4364676" cy="2134852"/>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pic>
        <p:nvPicPr>
          <p:cNvPr id="26" name="Google Shape;26;p4"/>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7" name="Google Shape;27;p4"/>
          <p:cNvSpPr txBox="1"/>
          <p:nvPr>
            <p:ph type="title"/>
          </p:nvPr>
        </p:nvSpPr>
        <p:spPr>
          <a:xfrm>
            <a:off x="720000" y="535000"/>
            <a:ext cx="77040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 name="Google Shape;28;p4"/>
          <p:cNvSpPr txBox="1"/>
          <p:nvPr>
            <p:ph idx="1" type="body"/>
          </p:nvPr>
        </p:nvSpPr>
        <p:spPr>
          <a:xfrm>
            <a:off x="720000" y="1120300"/>
            <a:ext cx="7704000" cy="3488100"/>
          </a:xfrm>
          <a:prstGeom prst="rect">
            <a:avLst/>
          </a:prstGeom>
        </p:spPr>
        <p:txBody>
          <a:bodyPr anchorCtr="0" anchor="ctr" bIns="91425" lIns="91425" spcFirstLastPara="1" rIns="91425" wrap="square" tIns="91425">
            <a:noAutofit/>
          </a:bodyPr>
          <a:lstStyle>
            <a:lvl1pPr indent="-304800" lvl="0" marL="457200" rtl="0">
              <a:lnSpc>
                <a:spcPct val="100000"/>
              </a:lnSpc>
              <a:spcBef>
                <a:spcPts val="0"/>
              </a:spcBef>
              <a:spcAft>
                <a:spcPts val="0"/>
              </a:spcAft>
              <a:buClr>
                <a:srgbClr val="434343"/>
              </a:buClr>
              <a:buSzPts val="1200"/>
              <a:buFont typeface="Livvic"/>
              <a:buAutoNum type="arabicPeriod"/>
              <a:defRPr sz="1000">
                <a:solidFill>
                  <a:srgbClr val="434343"/>
                </a:solidFill>
              </a:defRPr>
            </a:lvl1pPr>
            <a:lvl2pPr indent="-304800" lvl="1" marL="9144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indent="-304800" lvl="2" marL="1371600" rtl="0">
              <a:lnSpc>
                <a:spcPct val="115000"/>
              </a:lnSpc>
              <a:spcBef>
                <a:spcPts val="0"/>
              </a:spcBef>
              <a:spcAft>
                <a:spcPts val="0"/>
              </a:spcAft>
              <a:buClr>
                <a:srgbClr val="434343"/>
              </a:buClr>
              <a:buSzPts val="1200"/>
              <a:buFont typeface="Roboto Condensed Light"/>
              <a:buAutoNum type="romanLcPeriod"/>
              <a:defRPr>
                <a:solidFill>
                  <a:srgbClr val="434343"/>
                </a:solidFill>
              </a:defRPr>
            </a:lvl3pPr>
            <a:lvl4pPr indent="-304800" lvl="3" marL="1828800" rtl="0">
              <a:lnSpc>
                <a:spcPct val="115000"/>
              </a:lnSpc>
              <a:spcBef>
                <a:spcPts val="0"/>
              </a:spcBef>
              <a:spcAft>
                <a:spcPts val="0"/>
              </a:spcAft>
              <a:buClr>
                <a:srgbClr val="434343"/>
              </a:buClr>
              <a:buSzPts val="1200"/>
              <a:buFont typeface="Roboto Condensed Light"/>
              <a:buAutoNum type="arabicPeriod"/>
              <a:defRPr>
                <a:solidFill>
                  <a:srgbClr val="434343"/>
                </a:solidFill>
              </a:defRPr>
            </a:lvl4pPr>
            <a:lvl5pPr indent="-304800" lvl="4" marL="2286000" rtl="0">
              <a:lnSpc>
                <a:spcPct val="115000"/>
              </a:lnSpc>
              <a:spcBef>
                <a:spcPts val="0"/>
              </a:spcBef>
              <a:spcAft>
                <a:spcPts val="0"/>
              </a:spcAft>
              <a:buClr>
                <a:srgbClr val="434343"/>
              </a:buClr>
              <a:buSzPts val="1200"/>
              <a:buFont typeface="Roboto Condensed Light"/>
              <a:buAutoNum type="alphaLcPeriod"/>
              <a:defRPr>
                <a:solidFill>
                  <a:srgbClr val="434343"/>
                </a:solidFill>
              </a:defRPr>
            </a:lvl5pPr>
            <a:lvl6pPr indent="-304800" lvl="5" marL="2743200" rtl="0">
              <a:lnSpc>
                <a:spcPct val="115000"/>
              </a:lnSpc>
              <a:spcBef>
                <a:spcPts val="0"/>
              </a:spcBef>
              <a:spcAft>
                <a:spcPts val="0"/>
              </a:spcAft>
              <a:buClr>
                <a:srgbClr val="434343"/>
              </a:buClr>
              <a:buSzPts val="1200"/>
              <a:buFont typeface="Roboto Condensed Light"/>
              <a:buAutoNum type="romanLcPeriod"/>
              <a:defRPr>
                <a:solidFill>
                  <a:srgbClr val="434343"/>
                </a:solidFill>
              </a:defRPr>
            </a:lvl6pPr>
            <a:lvl7pPr indent="-304800" lvl="6" marL="3200400" rtl="0">
              <a:lnSpc>
                <a:spcPct val="115000"/>
              </a:lnSpc>
              <a:spcBef>
                <a:spcPts val="0"/>
              </a:spcBef>
              <a:spcAft>
                <a:spcPts val="0"/>
              </a:spcAft>
              <a:buClr>
                <a:srgbClr val="434343"/>
              </a:buClr>
              <a:buSzPts val="1200"/>
              <a:buFont typeface="Roboto Condensed Light"/>
              <a:buAutoNum type="arabicPeriod"/>
              <a:defRPr>
                <a:solidFill>
                  <a:srgbClr val="434343"/>
                </a:solidFill>
              </a:defRPr>
            </a:lvl7pPr>
            <a:lvl8pPr indent="-304800" lvl="7" marL="3657600" rtl="0">
              <a:lnSpc>
                <a:spcPct val="115000"/>
              </a:lnSpc>
              <a:spcBef>
                <a:spcPts val="0"/>
              </a:spcBef>
              <a:spcAft>
                <a:spcPts val="0"/>
              </a:spcAft>
              <a:buClr>
                <a:srgbClr val="434343"/>
              </a:buClr>
              <a:buSzPts val="1200"/>
              <a:buFont typeface="Roboto Condensed Light"/>
              <a:buAutoNum type="alphaLcPeriod"/>
              <a:defRPr>
                <a:solidFill>
                  <a:srgbClr val="434343"/>
                </a:solidFill>
              </a:defRPr>
            </a:lvl8pPr>
            <a:lvl9pPr indent="-304800" lvl="8" marL="4114800" rtl="0">
              <a:lnSpc>
                <a:spcPct val="115000"/>
              </a:lnSpc>
              <a:spcBef>
                <a:spcPts val="0"/>
              </a:spcBef>
              <a:spcAft>
                <a:spcPts val="0"/>
              </a:spcAft>
              <a:buClr>
                <a:srgbClr val="434343"/>
              </a:buClr>
              <a:buSzPts val="1200"/>
              <a:buFont typeface="Roboto Condensed Light"/>
              <a:buAutoNum type="romanLcPeriod"/>
              <a:defRPr>
                <a:solidFill>
                  <a:srgbClr val="434343"/>
                </a:solidFill>
              </a:defRPr>
            </a:lvl9pPr>
          </a:lstStyle>
          <a:p/>
        </p:txBody>
      </p:sp>
      <p:sp>
        <p:nvSpPr>
          <p:cNvPr id="29" name="Google Shape;29;p4"/>
          <p:cNvSpPr/>
          <p:nvPr/>
        </p:nvSpPr>
        <p:spPr>
          <a:xfrm rot="-1985267">
            <a:off x="6384953" y="3516111"/>
            <a:ext cx="4451979" cy="2278159"/>
          </a:xfrm>
          <a:custGeom>
            <a:rect b="b" l="l" r="r" t="t"/>
            <a:pathLst>
              <a:path extrusionOk="0" h="58144" w="113625">
                <a:moveTo>
                  <a:pt x="112279" y="522"/>
                </a:moveTo>
                <a:cubicBezTo>
                  <a:pt x="101039" y="3959"/>
                  <a:pt x="86281" y="0"/>
                  <a:pt x="76455" y="7139"/>
                </a:cubicBezTo>
                <a:cubicBezTo>
                  <a:pt x="68243" y="13106"/>
                  <a:pt x="64062" y="23064"/>
                  <a:pt x="55224" y="28368"/>
                </a:cubicBezTo>
                <a:cubicBezTo>
                  <a:pt x="37765" y="38849"/>
                  <a:pt x="18369" y="46710"/>
                  <a:pt x="1" y="55393"/>
                </a:cubicBezTo>
                <a:lnTo>
                  <a:pt x="1346" y="58144"/>
                </a:lnTo>
                <a:cubicBezTo>
                  <a:pt x="20464" y="50596"/>
                  <a:pt x="38248" y="41916"/>
                  <a:pt x="55942" y="31846"/>
                </a:cubicBezTo>
                <a:cubicBezTo>
                  <a:pt x="64609" y="26914"/>
                  <a:pt x="71198" y="19262"/>
                  <a:pt x="79564" y="13916"/>
                </a:cubicBezTo>
                <a:cubicBezTo>
                  <a:pt x="89483" y="7577"/>
                  <a:pt x="102691" y="7288"/>
                  <a:pt x="113624" y="3272"/>
                </a:cubicBezTo>
                <a:lnTo>
                  <a:pt x="112279" y="522"/>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rot="-1985267">
            <a:off x="6205835" y="3424344"/>
            <a:ext cx="4451861" cy="2257863"/>
          </a:xfrm>
          <a:custGeom>
            <a:rect b="b" l="l" r="r" t="t"/>
            <a:pathLst>
              <a:path extrusionOk="0" h="57626" w="113622">
                <a:moveTo>
                  <a:pt x="112277" y="2"/>
                </a:moveTo>
                <a:cubicBezTo>
                  <a:pt x="101086" y="3766"/>
                  <a:pt x="86623" y="0"/>
                  <a:pt x="76746" y="7162"/>
                </a:cubicBezTo>
                <a:cubicBezTo>
                  <a:pt x="68483" y="13153"/>
                  <a:pt x="64748" y="23546"/>
                  <a:pt x="55679" y="28662"/>
                </a:cubicBezTo>
                <a:cubicBezTo>
                  <a:pt x="51580" y="30972"/>
                  <a:pt x="47084" y="31689"/>
                  <a:pt x="42769" y="33403"/>
                </a:cubicBezTo>
                <a:cubicBezTo>
                  <a:pt x="28080" y="39236"/>
                  <a:pt x="14177" y="47893"/>
                  <a:pt x="0" y="54875"/>
                </a:cubicBezTo>
                <a:cubicBezTo>
                  <a:pt x="538" y="55976"/>
                  <a:pt x="807" y="56525"/>
                  <a:pt x="1345" y="57626"/>
                </a:cubicBezTo>
                <a:cubicBezTo>
                  <a:pt x="19606" y="48751"/>
                  <a:pt x="39202" y="40993"/>
                  <a:pt x="56693" y="30648"/>
                </a:cubicBezTo>
                <a:cubicBezTo>
                  <a:pt x="65677" y="25333"/>
                  <a:pt x="69342" y="15009"/>
                  <a:pt x="77609" y="8970"/>
                </a:cubicBezTo>
                <a:cubicBezTo>
                  <a:pt x="87602" y="1667"/>
                  <a:pt x="102276" y="6405"/>
                  <a:pt x="113622" y="2754"/>
                </a:cubicBezTo>
                <a:lnTo>
                  <a:pt x="112277" y="2"/>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BLANK_1_1_1_1_1_1_3">
    <p:spTree>
      <p:nvGrpSpPr>
        <p:cNvPr id="266" name="Shape 266"/>
        <p:cNvGrpSpPr/>
        <p:nvPr/>
      </p:nvGrpSpPr>
      <p:grpSpPr>
        <a:xfrm>
          <a:off x="0" y="0"/>
          <a:ext cx="0" cy="0"/>
          <a:chOff x="0" y="0"/>
          <a:chExt cx="0" cy="0"/>
        </a:xfrm>
      </p:grpSpPr>
      <p:pic>
        <p:nvPicPr>
          <p:cNvPr id="267" name="Google Shape;267;p31"/>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68" name="Google Shape;268;p31"/>
          <p:cNvSpPr txBox="1"/>
          <p:nvPr>
            <p:ph type="title"/>
          </p:nvPr>
        </p:nvSpPr>
        <p:spPr>
          <a:xfrm>
            <a:off x="3379950" y="3316275"/>
            <a:ext cx="2384100" cy="48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269" name="Google Shape;269;p31"/>
          <p:cNvSpPr txBox="1"/>
          <p:nvPr/>
        </p:nvSpPr>
        <p:spPr>
          <a:xfrm>
            <a:off x="1042162" y="3184750"/>
            <a:ext cx="2181300" cy="527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2400">
              <a:solidFill>
                <a:srgbClr val="D25A56"/>
              </a:solidFill>
              <a:latin typeface="Fredoka One"/>
              <a:ea typeface="Fredoka One"/>
              <a:cs typeface="Fredoka One"/>
              <a:sym typeface="Fredoka One"/>
            </a:endParaRPr>
          </a:p>
        </p:txBody>
      </p:sp>
      <p:sp>
        <p:nvSpPr>
          <p:cNvPr id="270" name="Google Shape;270;p31"/>
          <p:cNvSpPr txBox="1"/>
          <p:nvPr>
            <p:ph idx="2" type="title"/>
          </p:nvPr>
        </p:nvSpPr>
        <p:spPr>
          <a:xfrm>
            <a:off x="718981" y="3316275"/>
            <a:ext cx="2384100" cy="48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271" name="Google Shape;271;p31"/>
          <p:cNvSpPr txBox="1"/>
          <p:nvPr>
            <p:ph idx="3" type="title"/>
          </p:nvPr>
        </p:nvSpPr>
        <p:spPr>
          <a:xfrm>
            <a:off x="6040919" y="3316275"/>
            <a:ext cx="2384100" cy="488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400"/>
              <a:buNone/>
              <a:defRPr sz="2000">
                <a:latin typeface="Days One"/>
                <a:ea typeface="Days One"/>
                <a:cs typeface="Days One"/>
                <a:sym typeface="Days One"/>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272" name="Google Shape;272;p31"/>
          <p:cNvSpPr txBox="1"/>
          <p:nvPr>
            <p:ph idx="1" type="subTitle"/>
          </p:nvPr>
        </p:nvSpPr>
        <p:spPr>
          <a:xfrm>
            <a:off x="718981" y="3804675"/>
            <a:ext cx="2384100" cy="598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73" name="Google Shape;273;p31"/>
          <p:cNvSpPr txBox="1"/>
          <p:nvPr>
            <p:ph idx="4" type="subTitle"/>
          </p:nvPr>
        </p:nvSpPr>
        <p:spPr>
          <a:xfrm>
            <a:off x="3379950" y="3804675"/>
            <a:ext cx="2384100" cy="598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74" name="Google Shape;274;p31"/>
          <p:cNvSpPr txBox="1"/>
          <p:nvPr>
            <p:ph idx="5" type="subTitle"/>
          </p:nvPr>
        </p:nvSpPr>
        <p:spPr>
          <a:xfrm>
            <a:off x="6040919" y="3804675"/>
            <a:ext cx="2384100" cy="598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75" name="Google Shape;275;p31"/>
          <p:cNvSpPr txBox="1"/>
          <p:nvPr>
            <p:ph hasCustomPrompt="1" idx="6" type="title"/>
          </p:nvPr>
        </p:nvSpPr>
        <p:spPr>
          <a:xfrm>
            <a:off x="1301731" y="1492900"/>
            <a:ext cx="1218600" cy="598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4000"/>
              <a:buNone/>
              <a:defRPr sz="3000">
                <a:solidFill>
                  <a:schemeClr val="lt1"/>
                </a:solidFill>
                <a:latin typeface="Days One"/>
                <a:ea typeface="Days One"/>
                <a:cs typeface="Days One"/>
                <a:sym typeface="Days 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6" name="Google Shape;276;p31"/>
          <p:cNvSpPr txBox="1"/>
          <p:nvPr>
            <p:ph hasCustomPrompt="1" idx="7" type="title"/>
          </p:nvPr>
        </p:nvSpPr>
        <p:spPr>
          <a:xfrm>
            <a:off x="3962700" y="1492900"/>
            <a:ext cx="1218600" cy="598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4000"/>
              <a:buNone/>
              <a:defRPr sz="3000">
                <a:solidFill>
                  <a:schemeClr val="lt1"/>
                </a:solidFill>
                <a:latin typeface="Days One"/>
                <a:ea typeface="Days One"/>
                <a:cs typeface="Days One"/>
                <a:sym typeface="Days 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7" name="Google Shape;277;p31"/>
          <p:cNvSpPr txBox="1"/>
          <p:nvPr>
            <p:ph hasCustomPrompt="1" idx="8" type="title"/>
          </p:nvPr>
        </p:nvSpPr>
        <p:spPr>
          <a:xfrm>
            <a:off x="6623669" y="1492900"/>
            <a:ext cx="1218600" cy="598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4000"/>
              <a:buNone/>
              <a:defRPr sz="3000">
                <a:solidFill>
                  <a:schemeClr val="lt1"/>
                </a:solidFill>
                <a:latin typeface="Days One"/>
                <a:ea typeface="Days One"/>
                <a:cs typeface="Days One"/>
                <a:sym typeface="Days One"/>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78" name="Google Shape;278;p31"/>
          <p:cNvSpPr txBox="1"/>
          <p:nvPr>
            <p:ph idx="9" type="title"/>
          </p:nvPr>
        </p:nvSpPr>
        <p:spPr>
          <a:xfrm>
            <a:off x="728375" y="530525"/>
            <a:ext cx="7687200" cy="598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2700"/>
              <a:buNone/>
              <a:defRPr sz="3000">
                <a:latin typeface="Days One"/>
                <a:ea typeface="Days One"/>
                <a:cs typeface="Days One"/>
                <a:sym typeface="Days One"/>
              </a:defRPr>
            </a:lvl1pPr>
            <a:lvl2pPr lvl="1" rtl="0">
              <a:spcBef>
                <a:spcPts val="0"/>
              </a:spcBef>
              <a:spcAft>
                <a:spcPts val="0"/>
              </a:spcAft>
              <a:buSzPts val="3500"/>
              <a:buNone/>
              <a:defRPr>
                <a:latin typeface="Poppins"/>
                <a:ea typeface="Poppins"/>
                <a:cs typeface="Poppins"/>
                <a:sym typeface="Poppins"/>
              </a:defRPr>
            </a:lvl2pPr>
            <a:lvl3pPr lvl="2" rtl="0">
              <a:spcBef>
                <a:spcPts val="0"/>
              </a:spcBef>
              <a:spcAft>
                <a:spcPts val="0"/>
              </a:spcAft>
              <a:buSzPts val="3500"/>
              <a:buNone/>
              <a:defRPr>
                <a:latin typeface="Poppins"/>
                <a:ea typeface="Poppins"/>
                <a:cs typeface="Poppins"/>
                <a:sym typeface="Poppins"/>
              </a:defRPr>
            </a:lvl3pPr>
            <a:lvl4pPr lvl="3" rtl="0">
              <a:spcBef>
                <a:spcPts val="0"/>
              </a:spcBef>
              <a:spcAft>
                <a:spcPts val="0"/>
              </a:spcAft>
              <a:buSzPts val="3500"/>
              <a:buNone/>
              <a:defRPr>
                <a:latin typeface="Poppins"/>
                <a:ea typeface="Poppins"/>
                <a:cs typeface="Poppins"/>
                <a:sym typeface="Poppins"/>
              </a:defRPr>
            </a:lvl4pPr>
            <a:lvl5pPr lvl="4" rtl="0">
              <a:spcBef>
                <a:spcPts val="0"/>
              </a:spcBef>
              <a:spcAft>
                <a:spcPts val="0"/>
              </a:spcAft>
              <a:buSzPts val="3500"/>
              <a:buNone/>
              <a:defRPr>
                <a:latin typeface="Poppins"/>
                <a:ea typeface="Poppins"/>
                <a:cs typeface="Poppins"/>
                <a:sym typeface="Poppins"/>
              </a:defRPr>
            </a:lvl5pPr>
            <a:lvl6pPr lvl="5" rtl="0">
              <a:spcBef>
                <a:spcPts val="0"/>
              </a:spcBef>
              <a:spcAft>
                <a:spcPts val="0"/>
              </a:spcAft>
              <a:buSzPts val="3500"/>
              <a:buNone/>
              <a:defRPr>
                <a:latin typeface="Poppins"/>
                <a:ea typeface="Poppins"/>
                <a:cs typeface="Poppins"/>
                <a:sym typeface="Poppins"/>
              </a:defRPr>
            </a:lvl6pPr>
            <a:lvl7pPr lvl="6" rtl="0">
              <a:spcBef>
                <a:spcPts val="0"/>
              </a:spcBef>
              <a:spcAft>
                <a:spcPts val="0"/>
              </a:spcAft>
              <a:buSzPts val="3500"/>
              <a:buNone/>
              <a:defRPr>
                <a:latin typeface="Poppins"/>
                <a:ea typeface="Poppins"/>
                <a:cs typeface="Poppins"/>
                <a:sym typeface="Poppins"/>
              </a:defRPr>
            </a:lvl7pPr>
            <a:lvl8pPr lvl="7" rtl="0">
              <a:spcBef>
                <a:spcPts val="0"/>
              </a:spcBef>
              <a:spcAft>
                <a:spcPts val="0"/>
              </a:spcAft>
              <a:buSzPts val="3500"/>
              <a:buNone/>
              <a:defRPr>
                <a:latin typeface="Poppins"/>
                <a:ea typeface="Poppins"/>
                <a:cs typeface="Poppins"/>
                <a:sym typeface="Poppins"/>
              </a:defRPr>
            </a:lvl8pPr>
            <a:lvl9pPr lvl="8" rtl="0">
              <a:spcBef>
                <a:spcPts val="0"/>
              </a:spcBef>
              <a:spcAft>
                <a:spcPts val="0"/>
              </a:spcAft>
              <a:buSzPts val="3500"/>
              <a:buNone/>
              <a:defRPr>
                <a:latin typeface="Poppins"/>
                <a:ea typeface="Poppins"/>
                <a:cs typeface="Poppins"/>
                <a:sym typeface="Poppins"/>
              </a:defRPr>
            </a:lvl9pPr>
          </a:lstStyle>
          <a:p/>
        </p:txBody>
      </p:sp>
      <p:sp>
        <p:nvSpPr>
          <p:cNvPr id="279" name="Google Shape;279;p31"/>
          <p:cNvSpPr/>
          <p:nvPr/>
        </p:nvSpPr>
        <p:spPr>
          <a:xfrm rot="2447751">
            <a:off x="-1452488" y="3897638"/>
            <a:ext cx="4309778" cy="2185746"/>
          </a:xfrm>
          <a:custGeom>
            <a:rect b="b" l="l" r="r" t="t"/>
            <a:pathLst>
              <a:path extrusionOk="0" h="57625" w="113623">
                <a:moveTo>
                  <a:pt x="112277" y="1"/>
                </a:moveTo>
                <a:cubicBezTo>
                  <a:pt x="101404" y="4283"/>
                  <a:pt x="87733" y="2695"/>
                  <a:pt x="77996" y="9610"/>
                </a:cubicBezTo>
                <a:cubicBezTo>
                  <a:pt x="69690" y="15511"/>
                  <a:pt x="65680" y="25878"/>
                  <a:pt x="56452" y="30673"/>
                </a:cubicBezTo>
                <a:cubicBezTo>
                  <a:pt x="49140" y="34472"/>
                  <a:pt x="40663" y="34105"/>
                  <a:pt x="33022" y="36886"/>
                </a:cubicBezTo>
                <a:cubicBezTo>
                  <a:pt x="21402" y="41114"/>
                  <a:pt x="10922" y="49149"/>
                  <a:pt x="0" y="54874"/>
                </a:cubicBezTo>
                <a:cubicBezTo>
                  <a:pt x="538" y="55975"/>
                  <a:pt x="807" y="56525"/>
                  <a:pt x="1346" y="57625"/>
                </a:cubicBezTo>
                <a:cubicBezTo>
                  <a:pt x="14023" y="51215"/>
                  <a:pt x="26398" y="42793"/>
                  <a:pt x="39691" y="37735"/>
                </a:cubicBezTo>
                <a:cubicBezTo>
                  <a:pt x="45524" y="35516"/>
                  <a:pt x="51800" y="35338"/>
                  <a:pt x="57373" y="32327"/>
                </a:cubicBezTo>
                <a:cubicBezTo>
                  <a:pt x="66529" y="27380"/>
                  <a:pt x="70377" y="16974"/>
                  <a:pt x="78659" y="11026"/>
                </a:cubicBezTo>
                <a:cubicBezTo>
                  <a:pt x="88474" y="3975"/>
                  <a:pt x="102572" y="6760"/>
                  <a:pt x="113622" y="2753"/>
                </a:cubicBezTo>
                <a:cubicBezTo>
                  <a:pt x="113084" y="1652"/>
                  <a:pt x="112815" y="1102"/>
                  <a:pt x="112277"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1"/>
          <p:cNvSpPr/>
          <p:nvPr/>
        </p:nvSpPr>
        <p:spPr>
          <a:xfrm rot="2447751">
            <a:off x="-1405027" y="3694133"/>
            <a:ext cx="4316075" cy="2185670"/>
          </a:xfrm>
          <a:custGeom>
            <a:rect b="b" l="l" r="r" t="t"/>
            <a:pathLst>
              <a:path extrusionOk="0" h="57623" w="113789">
                <a:moveTo>
                  <a:pt x="112445" y="0"/>
                </a:moveTo>
                <a:cubicBezTo>
                  <a:pt x="101634" y="4313"/>
                  <a:pt x="88147" y="3243"/>
                  <a:pt x="78457" y="10089"/>
                </a:cubicBezTo>
                <a:cubicBezTo>
                  <a:pt x="70211" y="15917"/>
                  <a:pt x="65573" y="25828"/>
                  <a:pt x="56481" y="30586"/>
                </a:cubicBezTo>
                <a:cubicBezTo>
                  <a:pt x="48192" y="34925"/>
                  <a:pt x="38431" y="33757"/>
                  <a:pt x="29740" y="36828"/>
                </a:cubicBezTo>
                <a:cubicBezTo>
                  <a:pt x="18855" y="40678"/>
                  <a:pt x="10194" y="49288"/>
                  <a:pt x="1" y="54531"/>
                </a:cubicBezTo>
                <a:lnTo>
                  <a:pt x="1512" y="57622"/>
                </a:lnTo>
                <a:cubicBezTo>
                  <a:pt x="11658" y="52258"/>
                  <a:pt x="21127" y="44453"/>
                  <a:pt x="31958" y="40531"/>
                </a:cubicBezTo>
                <a:cubicBezTo>
                  <a:pt x="40473" y="37448"/>
                  <a:pt x="50048" y="38129"/>
                  <a:pt x="58195" y="33924"/>
                </a:cubicBezTo>
                <a:cubicBezTo>
                  <a:pt x="67415" y="29164"/>
                  <a:pt x="71521" y="18854"/>
                  <a:pt x="79828" y="12982"/>
                </a:cubicBezTo>
                <a:cubicBezTo>
                  <a:pt x="89480" y="6161"/>
                  <a:pt x="103017" y="7065"/>
                  <a:pt x="113789" y="2751"/>
                </a:cubicBezTo>
                <a:cubicBezTo>
                  <a:pt x="113251" y="1650"/>
                  <a:pt x="112983" y="1100"/>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1"/>
          <p:cNvSpPr/>
          <p:nvPr/>
        </p:nvSpPr>
        <p:spPr>
          <a:xfrm rot="-5652192">
            <a:off x="6761722" y="-678024"/>
            <a:ext cx="4309665" cy="2185688"/>
          </a:xfrm>
          <a:custGeom>
            <a:rect b="b" l="l" r="r" t="t"/>
            <a:pathLst>
              <a:path extrusionOk="0" h="57625" w="113623">
                <a:moveTo>
                  <a:pt x="112277" y="1"/>
                </a:moveTo>
                <a:cubicBezTo>
                  <a:pt x="101404" y="4283"/>
                  <a:pt x="87733" y="2695"/>
                  <a:pt x="77996" y="9610"/>
                </a:cubicBezTo>
                <a:cubicBezTo>
                  <a:pt x="69690" y="15511"/>
                  <a:pt x="65680" y="25878"/>
                  <a:pt x="56452" y="30673"/>
                </a:cubicBezTo>
                <a:cubicBezTo>
                  <a:pt x="49140" y="34472"/>
                  <a:pt x="40663" y="34105"/>
                  <a:pt x="33022" y="36886"/>
                </a:cubicBezTo>
                <a:cubicBezTo>
                  <a:pt x="21402" y="41114"/>
                  <a:pt x="10922" y="49149"/>
                  <a:pt x="0" y="54874"/>
                </a:cubicBezTo>
                <a:cubicBezTo>
                  <a:pt x="538" y="55975"/>
                  <a:pt x="807" y="56525"/>
                  <a:pt x="1346" y="57625"/>
                </a:cubicBezTo>
                <a:cubicBezTo>
                  <a:pt x="14023" y="51215"/>
                  <a:pt x="26398" y="42793"/>
                  <a:pt x="39691" y="37735"/>
                </a:cubicBezTo>
                <a:cubicBezTo>
                  <a:pt x="45524" y="35516"/>
                  <a:pt x="51800" y="35338"/>
                  <a:pt x="57373" y="32327"/>
                </a:cubicBezTo>
                <a:cubicBezTo>
                  <a:pt x="66529" y="27380"/>
                  <a:pt x="70377" y="16974"/>
                  <a:pt x="78659" y="11026"/>
                </a:cubicBezTo>
                <a:cubicBezTo>
                  <a:pt x="88474" y="3975"/>
                  <a:pt x="102572" y="6760"/>
                  <a:pt x="113622" y="2753"/>
                </a:cubicBezTo>
                <a:cubicBezTo>
                  <a:pt x="113084" y="1652"/>
                  <a:pt x="112815" y="1102"/>
                  <a:pt x="112277"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1"/>
          <p:cNvSpPr/>
          <p:nvPr/>
        </p:nvSpPr>
        <p:spPr>
          <a:xfrm rot="-5652192">
            <a:off x="6578862" y="-569845"/>
            <a:ext cx="4315962" cy="2185612"/>
          </a:xfrm>
          <a:custGeom>
            <a:rect b="b" l="l" r="r" t="t"/>
            <a:pathLst>
              <a:path extrusionOk="0" h="57623" w="113789">
                <a:moveTo>
                  <a:pt x="112445" y="0"/>
                </a:moveTo>
                <a:cubicBezTo>
                  <a:pt x="101634" y="4313"/>
                  <a:pt x="88147" y="3243"/>
                  <a:pt x="78457" y="10089"/>
                </a:cubicBezTo>
                <a:cubicBezTo>
                  <a:pt x="70211" y="15917"/>
                  <a:pt x="65573" y="25828"/>
                  <a:pt x="56481" y="30586"/>
                </a:cubicBezTo>
                <a:cubicBezTo>
                  <a:pt x="48192" y="34925"/>
                  <a:pt x="38431" y="33757"/>
                  <a:pt x="29740" y="36828"/>
                </a:cubicBezTo>
                <a:cubicBezTo>
                  <a:pt x="18855" y="40678"/>
                  <a:pt x="10194" y="49288"/>
                  <a:pt x="1" y="54531"/>
                </a:cubicBezTo>
                <a:lnTo>
                  <a:pt x="1512" y="57622"/>
                </a:lnTo>
                <a:cubicBezTo>
                  <a:pt x="11658" y="52258"/>
                  <a:pt x="21127" y="44453"/>
                  <a:pt x="31958" y="40531"/>
                </a:cubicBezTo>
                <a:cubicBezTo>
                  <a:pt x="40473" y="37448"/>
                  <a:pt x="50048" y="38129"/>
                  <a:pt x="58195" y="33924"/>
                </a:cubicBezTo>
                <a:cubicBezTo>
                  <a:pt x="67415" y="29164"/>
                  <a:pt x="71521" y="18854"/>
                  <a:pt x="79828" y="12982"/>
                </a:cubicBezTo>
                <a:cubicBezTo>
                  <a:pt x="89480" y="6161"/>
                  <a:pt x="103017" y="7065"/>
                  <a:pt x="113789" y="2751"/>
                </a:cubicBezTo>
                <a:cubicBezTo>
                  <a:pt x="113251" y="1650"/>
                  <a:pt x="112983" y="1100"/>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283" name="Shape 283"/>
        <p:cNvGrpSpPr/>
        <p:nvPr/>
      </p:nvGrpSpPr>
      <p:grpSpPr>
        <a:xfrm>
          <a:off x="0" y="0"/>
          <a:ext cx="0" cy="0"/>
          <a:chOff x="0" y="0"/>
          <a:chExt cx="0" cy="0"/>
        </a:xfrm>
      </p:grpSpPr>
      <p:pic>
        <p:nvPicPr>
          <p:cNvPr id="284" name="Google Shape;284;p32"/>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85" name="Google Shape;285;p32"/>
          <p:cNvSpPr txBox="1"/>
          <p:nvPr>
            <p:ph type="ctrTitle"/>
          </p:nvPr>
        </p:nvSpPr>
        <p:spPr>
          <a:xfrm>
            <a:off x="1847900" y="535000"/>
            <a:ext cx="5448300" cy="9978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5200"/>
              <a:buNone/>
              <a:defRPr sz="6000">
                <a:latin typeface="Days One"/>
                <a:ea typeface="Days One"/>
                <a:cs typeface="Days One"/>
                <a:sym typeface="Days One"/>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86" name="Google Shape;286;p32"/>
          <p:cNvSpPr txBox="1"/>
          <p:nvPr>
            <p:ph idx="1" type="subTitle"/>
          </p:nvPr>
        </p:nvSpPr>
        <p:spPr>
          <a:xfrm>
            <a:off x="1847900" y="1532800"/>
            <a:ext cx="5448300" cy="1529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287" name="Google Shape;287;p32"/>
          <p:cNvSpPr/>
          <p:nvPr/>
        </p:nvSpPr>
        <p:spPr>
          <a:xfrm rot="5049315">
            <a:off x="-1656277" y="3534656"/>
            <a:ext cx="4364871" cy="2134948"/>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rot="5049315">
            <a:off x="-1445238" y="3455438"/>
            <a:ext cx="4398477" cy="2028934"/>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rot="-4888737">
            <a:off x="6802762" y="196698"/>
            <a:ext cx="4364756" cy="2134891"/>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2"/>
          <p:cNvSpPr/>
          <p:nvPr/>
        </p:nvSpPr>
        <p:spPr>
          <a:xfrm rot="-4888737">
            <a:off x="6532436" y="321262"/>
            <a:ext cx="4398361" cy="2028881"/>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txBox="1"/>
          <p:nvPr/>
        </p:nvSpPr>
        <p:spPr>
          <a:xfrm>
            <a:off x="1847850" y="4025000"/>
            <a:ext cx="5448300" cy="5835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s" sz="1000">
                <a:solidFill>
                  <a:schemeClr val="dk1"/>
                </a:solidFill>
                <a:latin typeface="Montserrat Medium"/>
                <a:ea typeface="Montserrat Medium"/>
                <a:cs typeface="Montserrat Medium"/>
                <a:sym typeface="Montserrat Medium"/>
              </a:rPr>
              <a:t>CRÉDITOS: Esta plantilla de presentación fue creada por </a:t>
            </a:r>
            <a:r>
              <a:rPr b="1" lang="es" sz="1000">
                <a:solidFill>
                  <a:schemeClr val="dk1"/>
                </a:solidFill>
                <a:uFill>
                  <a:noFill/>
                </a:uFill>
                <a:latin typeface="Montserrat"/>
                <a:ea typeface="Montserrat"/>
                <a:cs typeface="Montserrat"/>
                <a:sym typeface="Montserrat"/>
                <a:hlinkClick r:id="rId3">
                  <a:extLst>
                    <a:ext uri="{A12FA001-AC4F-418D-AE19-62706E023703}">
                      <ahyp:hlinkClr val="tx"/>
                    </a:ext>
                  </a:extLst>
                </a:hlinkClick>
              </a:rPr>
              <a:t>Slidesgo</a:t>
            </a:r>
            <a:r>
              <a:rPr lang="es" sz="1000">
                <a:solidFill>
                  <a:schemeClr val="dk1"/>
                </a:solidFill>
                <a:latin typeface="Montserrat Medium"/>
                <a:ea typeface="Montserrat Medium"/>
                <a:cs typeface="Montserrat Medium"/>
                <a:sym typeface="Montserrat Medium"/>
              </a:rPr>
              <a:t>, que incluye iconos de </a:t>
            </a:r>
            <a:r>
              <a:rPr b="1" lang="es" sz="1000">
                <a:solidFill>
                  <a:schemeClr val="dk1"/>
                </a:solidFill>
                <a:uFill>
                  <a:noFill/>
                </a:uFill>
                <a:latin typeface="Montserrat"/>
                <a:ea typeface="Montserrat"/>
                <a:cs typeface="Montserrat"/>
                <a:sym typeface="Montserrat"/>
                <a:hlinkClick r:id="rId4">
                  <a:extLst>
                    <a:ext uri="{A12FA001-AC4F-418D-AE19-62706E023703}">
                      <ahyp:hlinkClr val="tx"/>
                    </a:ext>
                  </a:extLst>
                </a:hlinkClick>
              </a:rPr>
              <a:t>Flaticon</a:t>
            </a:r>
            <a:r>
              <a:rPr lang="es" sz="1000">
                <a:solidFill>
                  <a:schemeClr val="dk1"/>
                </a:solidFill>
                <a:latin typeface="Montserrat Medium"/>
                <a:ea typeface="Montserrat Medium"/>
                <a:cs typeface="Montserrat Medium"/>
                <a:sym typeface="Montserrat Medium"/>
              </a:rPr>
              <a:t>, infografías e imágenes de </a:t>
            </a:r>
            <a:r>
              <a:rPr b="1" lang="es" sz="1000">
                <a:solidFill>
                  <a:schemeClr val="dk1"/>
                </a:solidFill>
                <a:uFill>
                  <a:noFill/>
                </a:uFill>
                <a:latin typeface="Montserrat"/>
                <a:ea typeface="Montserrat"/>
                <a:cs typeface="Montserrat"/>
                <a:sym typeface="Montserrat"/>
                <a:hlinkClick r:id="rId5">
                  <a:extLst>
                    <a:ext uri="{A12FA001-AC4F-418D-AE19-62706E023703}">
                      <ahyp:hlinkClr val="tx"/>
                    </a:ext>
                  </a:extLst>
                </a:hlinkClick>
              </a:rPr>
              <a:t>Freepik</a:t>
            </a:r>
            <a:r>
              <a:rPr lang="es" sz="1000">
                <a:solidFill>
                  <a:schemeClr val="dk1"/>
                </a:solidFill>
                <a:latin typeface="Montserrat Medium"/>
                <a:ea typeface="Montserrat Medium"/>
                <a:cs typeface="Montserrat Medium"/>
                <a:sym typeface="Montserrat Medium"/>
              </a:rPr>
              <a:t> e ilustraciones de </a:t>
            </a:r>
            <a:r>
              <a:rPr b="1" lang="es" sz="1000">
                <a:solidFill>
                  <a:schemeClr val="dk1"/>
                </a:solidFill>
                <a:uFill>
                  <a:noFill/>
                </a:uFill>
                <a:latin typeface="Montserrat"/>
                <a:ea typeface="Montserrat"/>
                <a:cs typeface="Montserrat"/>
                <a:sym typeface="Montserrat"/>
                <a:hlinkClick r:id="rId6">
                  <a:extLst>
                    <a:ext uri="{A12FA001-AC4F-418D-AE19-62706E023703}">
                      <ahyp:hlinkClr val="tx"/>
                    </a:ext>
                  </a:extLst>
                </a:hlinkClick>
              </a:rPr>
              <a:t>Storyset</a:t>
            </a:r>
            <a:endParaRPr b="1" sz="1000">
              <a:solidFill>
                <a:schemeClr val="dk1"/>
              </a:solidFill>
              <a:latin typeface="Montserrat"/>
              <a:ea typeface="Montserrat"/>
              <a:cs typeface="Montserrat"/>
              <a:sym typeface="Montserrat"/>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292" name="Shape 292"/>
        <p:cNvGrpSpPr/>
        <p:nvPr/>
      </p:nvGrpSpPr>
      <p:grpSpPr>
        <a:xfrm>
          <a:off x="0" y="0"/>
          <a:ext cx="0" cy="0"/>
          <a:chOff x="0" y="0"/>
          <a:chExt cx="0" cy="0"/>
        </a:xfrm>
      </p:grpSpPr>
      <p:pic>
        <p:nvPicPr>
          <p:cNvPr id="293" name="Google Shape;293;p33"/>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294" name="Google Shape;294;p33"/>
          <p:cNvSpPr/>
          <p:nvPr/>
        </p:nvSpPr>
        <p:spPr>
          <a:xfrm rot="-628882">
            <a:off x="-874336" y="-286546"/>
            <a:ext cx="3836335" cy="2658576"/>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3"/>
          <p:cNvSpPr/>
          <p:nvPr/>
        </p:nvSpPr>
        <p:spPr>
          <a:xfrm rot="-628882">
            <a:off x="-1103986" y="-311883"/>
            <a:ext cx="3987305" cy="2384179"/>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3"/>
          <p:cNvSpPr/>
          <p:nvPr/>
        </p:nvSpPr>
        <p:spPr>
          <a:xfrm rot="-628882">
            <a:off x="-1288814" y="-409467"/>
            <a:ext cx="4098987" cy="2109891"/>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3"/>
          <p:cNvSpPr/>
          <p:nvPr/>
        </p:nvSpPr>
        <p:spPr>
          <a:xfrm rot="-703484">
            <a:off x="6009852" y="3868869"/>
            <a:ext cx="4060376" cy="1986013"/>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3"/>
          <p:cNvSpPr/>
          <p:nvPr/>
        </p:nvSpPr>
        <p:spPr>
          <a:xfrm rot="-703484">
            <a:off x="5850158" y="3719961"/>
            <a:ext cx="4091638" cy="1887395"/>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299" name="Shape 299"/>
        <p:cNvGrpSpPr/>
        <p:nvPr/>
      </p:nvGrpSpPr>
      <p:grpSpPr>
        <a:xfrm>
          <a:off x="0" y="0"/>
          <a:ext cx="0" cy="0"/>
          <a:chOff x="0" y="0"/>
          <a:chExt cx="0" cy="0"/>
        </a:xfrm>
      </p:grpSpPr>
      <p:pic>
        <p:nvPicPr>
          <p:cNvPr id="300" name="Google Shape;300;p34"/>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301" name="Google Shape;301;p34"/>
          <p:cNvSpPr/>
          <p:nvPr/>
        </p:nvSpPr>
        <p:spPr>
          <a:xfrm flipH="1" rot="-9991622">
            <a:off x="5741509" y="-178479"/>
            <a:ext cx="4365104" cy="2135043"/>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4"/>
          <p:cNvSpPr/>
          <p:nvPr/>
        </p:nvSpPr>
        <p:spPr>
          <a:xfrm flipH="1" rot="-9991622">
            <a:off x="5563401" y="82893"/>
            <a:ext cx="4398712" cy="2029025"/>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4"/>
          <p:cNvSpPr/>
          <p:nvPr/>
        </p:nvSpPr>
        <p:spPr>
          <a:xfrm rot="5741125">
            <a:off x="-1981086" y="2145361"/>
            <a:ext cx="4315912" cy="2185663"/>
          </a:xfrm>
          <a:custGeom>
            <a:rect b="b" l="l" r="r" t="t"/>
            <a:pathLst>
              <a:path extrusionOk="0" h="57625" w="113789">
                <a:moveTo>
                  <a:pt x="112445" y="0"/>
                </a:moveTo>
                <a:cubicBezTo>
                  <a:pt x="101633" y="4313"/>
                  <a:pt x="88145" y="3243"/>
                  <a:pt x="78456" y="10091"/>
                </a:cubicBezTo>
                <a:cubicBezTo>
                  <a:pt x="70211" y="15918"/>
                  <a:pt x="65571" y="25828"/>
                  <a:pt x="56480" y="30588"/>
                </a:cubicBezTo>
                <a:cubicBezTo>
                  <a:pt x="48190" y="34927"/>
                  <a:pt x="38429" y="33758"/>
                  <a:pt x="29739" y="36830"/>
                </a:cubicBezTo>
                <a:cubicBezTo>
                  <a:pt x="18853" y="40680"/>
                  <a:pt x="10194" y="49288"/>
                  <a:pt x="1" y="54532"/>
                </a:cubicBezTo>
                <a:lnTo>
                  <a:pt x="1512" y="57624"/>
                </a:lnTo>
                <a:cubicBezTo>
                  <a:pt x="11657" y="52260"/>
                  <a:pt x="21125" y="44453"/>
                  <a:pt x="31958" y="40531"/>
                </a:cubicBezTo>
                <a:cubicBezTo>
                  <a:pt x="40472" y="37448"/>
                  <a:pt x="50047" y="38131"/>
                  <a:pt x="58194" y="33924"/>
                </a:cubicBezTo>
                <a:cubicBezTo>
                  <a:pt x="67414" y="29164"/>
                  <a:pt x="71521" y="18856"/>
                  <a:pt x="79826" y="12984"/>
                </a:cubicBezTo>
                <a:cubicBezTo>
                  <a:pt x="89480" y="6163"/>
                  <a:pt x="103017" y="7067"/>
                  <a:pt x="113788" y="2752"/>
                </a:cubicBezTo>
                <a:cubicBezTo>
                  <a:pt x="113250" y="1652"/>
                  <a:pt x="112981" y="1101"/>
                  <a:pt x="112445"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4"/>
          <p:cNvSpPr/>
          <p:nvPr/>
        </p:nvSpPr>
        <p:spPr>
          <a:xfrm rot="5741125">
            <a:off x="-1782448" y="2076432"/>
            <a:ext cx="4364803" cy="2134914"/>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08" name="Shape 308"/>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309" name="Shape 309"/>
        <p:cNvGrpSpPr/>
        <p:nvPr/>
      </p:nvGrpSpPr>
      <p:grpSpPr>
        <a:xfrm>
          <a:off x="0" y="0"/>
          <a:ext cx="0" cy="0"/>
          <a:chOff x="0" y="0"/>
          <a:chExt cx="0" cy="0"/>
        </a:xfrm>
      </p:grpSpPr>
      <p:sp>
        <p:nvSpPr>
          <p:cNvPr id="310" name="Google Shape;310;p3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1" name="Shape 31"/>
        <p:cNvGrpSpPr/>
        <p:nvPr/>
      </p:nvGrpSpPr>
      <p:grpSpPr>
        <a:xfrm>
          <a:off x="0" y="0"/>
          <a:ext cx="0" cy="0"/>
          <a:chOff x="0" y="0"/>
          <a:chExt cx="0" cy="0"/>
        </a:xfrm>
      </p:grpSpPr>
      <p:pic>
        <p:nvPicPr>
          <p:cNvPr id="32" name="Google Shape;32;p5"/>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33" name="Google Shape;33;p5"/>
          <p:cNvSpPr txBox="1"/>
          <p:nvPr>
            <p:ph idx="1" type="subTitle"/>
          </p:nvPr>
        </p:nvSpPr>
        <p:spPr>
          <a:xfrm>
            <a:off x="5693000" y="2255900"/>
            <a:ext cx="2565300" cy="779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nSpc>
                <a:spcPct val="100000"/>
              </a:lnSpc>
              <a:spcBef>
                <a:spcPts val="0"/>
              </a:spcBef>
              <a:spcAft>
                <a:spcPts val="0"/>
              </a:spcAft>
              <a:buSzPts val="2500"/>
              <a:buFont typeface="Bebas Neue"/>
              <a:buNone/>
              <a:defRPr sz="2000">
                <a:solidFill>
                  <a:schemeClr val="dk1"/>
                </a:solidFill>
                <a:latin typeface="Days One"/>
                <a:ea typeface="Days One"/>
                <a:cs typeface="Days One"/>
                <a:sym typeface="Days One"/>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4" name="Google Shape;34;p5"/>
          <p:cNvSpPr txBox="1"/>
          <p:nvPr>
            <p:ph idx="2" type="subTitle"/>
          </p:nvPr>
        </p:nvSpPr>
        <p:spPr>
          <a:xfrm>
            <a:off x="1635525" y="2255900"/>
            <a:ext cx="2565300" cy="7794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2500"/>
              <a:buFont typeface="Bebas Neue"/>
              <a:buNone/>
              <a:defRPr sz="2000">
                <a:solidFill>
                  <a:schemeClr val="dk1"/>
                </a:solidFill>
                <a:latin typeface="Days One"/>
                <a:ea typeface="Days One"/>
                <a:cs typeface="Days One"/>
                <a:sym typeface="Days One"/>
              </a:defRPr>
            </a:lvl1pPr>
            <a:lvl2pPr lvl="1" rtl="0"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rtl="0"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rtl="0"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rtl="0"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rtl="0"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rtl="0"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rtl="0"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rtl="0"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p:txBody>
      </p:sp>
      <p:sp>
        <p:nvSpPr>
          <p:cNvPr id="35" name="Google Shape;35;p5"/>
          <p:cNvSpPr txBox="1"/>
          <p:nvPr>
            <p:ph idx="3" type="subTitle"/>
          </p:nvPr>
        </p:nvSpPr>
        <p:spPr>
          <a:xfrm>
            <a:off x="5693000" y="3035350"/>
            <a:ext cx="2565300" cy="6699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 name="Google Shape;36;p5"/>
          <p:cNvSpPr txBox="1"/>
          <p:nvPr>
            <p:ph idx="4" type="subTitle"/>
          </p:nvPr>
        </p:nvSpPr>
        <p:spPr>
          <a:xfrm>
            <a:off x="1635525" y="3035471"/>
            <a:ext cx="2565300" cy="6699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 name="Google Shape;37;p5"/>
          <p:cNvSpPr txBox="1"/>
          <p:nvPr>
            <p:ph type="title"/>
          </p:nvPr>
        </p:nvSpPr>
        <p:spPr>
          <a:xfrm>
            <a:off x="1289550" y="535000"/>
            <a:ext cx="65649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8" name="Google Shape;38;p5"/>
          <p:cNvSpPr/>
          <p:nvPr/>
        </p:nvSpPr>
        <p:spPr>
          <a:xfrm rot="-788865">
            <a:off x="6176164" y="3821167"/>
            <a:ext cx="4364860" cy="2134924"/>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5"/>
          <p:cNvSpPr/>
          <p:nvPr/>
        </p:nvSpPr>
        <p:spPr>
          <a:xfrm rot="-788865">
            <a:off x="5999233" y="3664910"/>
            <a:ext cx="4398465" cy="2028911"/>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rot="-1279137">
            <a:off x="-1191718" y="-1046971"/>
            <a:ext cx="4026062" cy="2790436"/>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rot="-1279137">
            <a:off x="-1461939" y="-1040097"/>
            <a:ext cx="4184498" cy="2502430"/>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2" name="Shape 42"/>
        <p:cNvGrpSpPr/>
        <p:nvPr/>
      </p:nvGrpSpPr>
      <p:grpSpPr>
        <a:xfrm>
          <a:off x="0" y="0"/>
          <a:ext cx="0" cy="0"/>
          <a:chOff x="0" y="0"/>
          <a:chExt cx="0" cy="0"/>
        </a:xfrm>
      </p:grpSpPr>
      <p:pic>
        <p:nvPicPr>
          <p:cNvPr id="43" name="Google Shape;43;p6"/>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44" name="Google Shape;44;p6"/>
          <p:cNvSpPr txBox="1"/>
          <p:nvPr>
            <p:ph type="title"/>
          </p:nvPr>
        </p:nvSpPr>
        <p:spPr>
          <a:xfrm>
            <a:off x="720000" y="535000"/>
            <a:ext cx="63849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5" name="Google Shape;45;p6"/>
          <p:cNvSpPr/>
          <p:nvPr/>
        </p:nvSpPr>
        <p:spPr>
          <a:xfrm rot="3318893">
            <a:off x="4982577" y="-779919"/>
            <a:ext cx="4858413" cy="2094830"/>
          </a:xfrm>
          <a:custGeom>
            <a:rect b="b" l="l" r="r" t="t"/>
            <a:pathLst>
              <a:path extrusionOk="0" h="55228" w="128087">
                <a:moveTo>
                  <a:pt x="124125" y="1"/>
                </a:moveTo>
                <a:cubicBezTo>
                  <a:pt x="108380" y="431"/>
                  <a:pt x="93245" y="2944"/>
                  <a:pt x="79367" y="10740"/>
                </a:cubicBezTo>
                <a:cubicBezTo>
                  <a:pt x="71750" y="15019"/>
                  <a:pt x="63846" y="21874"/>
                  <a:pt x="55124" y="23736"/>
                </a:cubicBezTo>
                <a:cubicBezTo>
                  <a:pt x="45120" y="25873"/>
                  <a:pt x="36689" y="24042"/>
                  <a:pt x="27006" y="29076"/>
                </a:cubicBezTo>
                <a:cubicBezTo>
                  <a:pt x="20719" y="32344"/>
                  <a:pt x="16617" y="37124"/>
                  <a:pt x="12182" y="42559"/>
                </a:cubicBezTo>
                <a:cubicBezTo>
                  <a:pt x="8926" y="46547"/>
                  <a:pt x="5459" y="50492"/>
                  <a:pt x="1" y="50998"/>
                </a:cubicBezTo>
                <a:cubicBezTo>
                  <a:pt x="1063" y="53172"/>
                  <a:pt x="1529" y="54127"/>
                  <a:pt x="2067" y="55228"/>
                </a:cubicBezTo>
                <a:cubicBezTo>
                  <a:pt x="8409" y="55191"/>
                  <a:pt x="11496" y="48978"/>
                  <a:pt x="14619" y="44389"/>
                </a:cubicBezTo>
                <a:cubicBezTo>
                  <a:pt x="18332" y="38929"/>
                  <a:pt x="22048" y="34574"/>
                  <a:pt x="27764" y="31153"/>
                </a:cubicBezTo>
                <a:cubicBezTo>
                  <a:pt x="33008" y="28013"/>
                  <a:pt x="38611" y="25945"/>
                  <a:pt x="44741" y="25945"/>
                </a:cubicBezTo>
                <a:cubicBezTo>
                  <a:pt x="44771" y="25945"/>
                  <a:pt x="44800" y="25945"/>
                  <a:pt x="44830" y="25945"/>
                </a:cubicBezTo>
                <a:cubicBezTo>
                  <a:pt x="48275" y="25957"/>
                  <a:pt x="51724" y="26786"/>
                  <a:pt x="55174" y="26786"/>
                </a:cubicBezTo>
                <a:cubicBezTo>
                  <a:pt x="55929" y="26786"/>
                  <a:pt x="56683" y="26746"/>
                  <a:pt x="57438" y="26650"/>
                </a:cubicBezTo>
                <a:cubicBezTo>
                  <a:pt x="66549" y="25481"/>
                  <a:pt x="73903" y="17179"/>
                  <a:pt x="81585" y="12791"/>
                </a:cubicBezTo>
                <a:cubicBezTo>
                  <a:pt x="93683" y="5879"/>
                  <a:pt x="107351" y="4774"/>
                  <a:pt x="120973" y="4774"/>
                </a:cubicBezTo>
                <a:cubicBezTo>
                  <a:pt x="123349" y="4774"/>
                  <a:pt x="125723" y="4808"/>
                  <a:pt x="128087" y="4850"/>
                </a:cubicBezTo>
                <a:cubicBezTo>
                  <a:pt x="127549" y="3748"/>
                  <a:pt x="126565" y="2625"/>
                  <a:pt x="124125"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6"/>
          <p:cNvSpPr/>
          <p:nvPr/>
        </p:nvSpPr>
        <p:spPr>
          <a:xfrm rot="3318893">
            <a:off x="5253952" y="-1352052"/>
            <a:ext cx="4701419" cy="2277086"/>
          </a:xfrm>
          <a:custGeom>
            <a:rect b="b" l="l" r="r" t="t"/>
            <a:pathLst>
              <a:path extrusionOk="0" h="60033" w="123948">
                <a:moveTo>
                  <a:pt x="116116" y="1"/>
                </a:moveTo>
                <a:cubicBezTo>
                  <a:pt x="103317" y="3980"/>
                  <a:pt x="95470" y="13770"/>
                  <a:pt x="83653" y="19096"/>
                </a:cubicBezTo>
                <a:cubicBezTo>
                  <a:pt x="73946" y="23468"/>
                  <a:pt x="63260" y="25155"/>
                  <a:pt x="53305" y="28817"/>
                </a:cubicBezTo>
                <a:cubicBezTo>
                  <a:pt x="34953" y="35568"/>
                  <a:pt x="19980" y="51799"/>
                  <a:pt x="1" y="53618"/>
                </a:cubicBezTo>
                <a:cubicBezTo>
                  <a:pt x="1205" y="56081"/>
                  <a:pt x="1884" y="57472"/>
                  <a:pt x="3136" y="60032"/>
                </a:cubicBezTo>
                <a:cubicBezTo>
                  <a:pt x="14157" y="58092"/>
                  <a:pt x="20049" y="48347"/>
                  <a:pt x="29481" y="43103"/>
                </a:cubicBezTo>
                <a:cubicBezTo>
                  <a:pt x="38529" y="38071"/>
                  <a:pt x="47566" y="36483"/>
                  <a:pt x="57358" y="33852"/>
                </a:cubicBezTo>
                <a:cubicBezTo>
                  <a:pt x="80866" y="27536"/>
                  <a:pt x="99209" y="10907"/>
                  <a:pt x="123948" y="7952"/>
                </a:cubicBezTo>
                <a:cubicBezTo>
                  <a:pt x="121334" y="5305"/>
                  <a:pt x="118713" y="2665"/>
                  <a:pt x="116116"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6"/>
          <p:cNvSpPr/>
          <p:nvPr/>
        </p:nvSpPr>
        <p:spPr>
          <a:xfrm flipH="1" rot="-3373883">
            <a:off x="5474614" y="3645072"/>
            <a:ext cx="4364837" cy="2134912"/>
          </a:xfrm>
          <a:custGeom>
            <a:rect b="b" l="l" r="r" t="t"/>
            <a:pathLst>
              <a:path extrusionOk="0" h="56287" w="115079">
                <a:moveTo>
                  <a:pt x="113733" y="0"/>
                </a:moveTo>
                <a:cubicBezTo>
                  <a:pt x="102439" y="4078"/>
                  <a:pt x="89523" y="1885"/>
                  <a:pt x="78999" y="8149"/>
                </a:cubicBezTo>
                <a:cubicBezTo>
                  <a:pt x="70411" y="13261"/>
                  <a:pt x="63838" y="21648"/>
                  <a:pt x="54613" y="25713"/>
                </a:cubicBezTo>
                <a:cubicBezTo>
                  <a:pt x="50304" y="27612"/>
                  <a:pt x="45807" y="27790"/>
                  <a:pt x="41286" y="27790"/>
                </a:cubicBezTo>
                <a:cubicBezTo>
                  <a:pt x="40239" y="27790"/>
                  <a:pt x="39190" y="27781"/>
                  <a:pt x="38143" y="27781"/>
                </a:cubicBezTo>
                <a:cubicBezTo>
                  <a:pt x="34339" y="27781"/>
                  <a:pt x="30547" y="27907"/>
                  <a:pt x="26866" y="29077"/>
                </a:cubicBezTo>
                <a:cubicBezTo>
                  <a:pt x="15433" y="32707"/>
                  <a:pt x="9737" y="45497"/>
                  <a:pt x="0" y="51896"/>
                </a:cubicBezTo>
                <a:lnTo>
                  <a:pt x="2147" y="56287"/>
                </a:lnTo>
                <a:cubicBezTo>
                  <a:pt x="12209" y="50658"/>
                  <a:pt x="19707" y="40388"/>
                  <a:pt x="30794" y="36636"/>
                </a:cubicBezTo>
                <a:cubicBezTo>
                  <a:pt x="39634" y="33643"/>
                  <a:pt x="49394" y="35714"/>
                  <a:pt x="57917" y="31494"/>
                </a:cubicBezTo>
                <a:cubicBezTo>
                  <a:pt x="67021" y="26987"/>
                  <a:pt x="72471" y="17683"/>
                  <a:pt x="80816" y="12119"/>
                </a:cubicBezTo>
                <a:cubicBezTo>
                  <a:pt x="90822" y="5449"/>
                  <a:pt x="104081" y="7002"/>
                  <a:pt x="115078" y="2753"/>
                </a:cubicBezTo>
                <a:lnTo>
                  <a:pt x="113733"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6"/>
          <p:cNvSpPr/>
          <p:nvPr/>
        </p:nvSpPr>
        <p:spPr>
          <a:xfrm flipH="1" rot="-3373883">
            <a:off x="5318349" y="3474511"/>
            <a:ext cx="4398442" cy="2028901"/>
          </a:xfrm>
          <a:custGeom>
            <a:rect b="b" l="l" r="r" t="t"/>
            <a:pathLst>
              <a:path extrusionOk="0" h="53492" w="115965">
                <a:moveTo>
                  <a:pt x="114621" y="0"/>
                </a:moveTo>
                <a:cubicBezTo>
                  <a:pt x="103015" y="4001"/>
                  <a:pt x="90452" y="898"/>
                  <a:pt x="79418" y="6865"/>
                </a:cubicBezTo>
                <a:cubicBezTo>
                  <a:pt x="70618" y="11623"/>
                  <a:pt x="62625" y="18600"/>
                  <a:pt x="53320" y="22355"/>
                </a:cubicBezTo>
                <a:cubicBezTo>
                  <a:pt x="50594" y="23454"/>
                  <a:pt x="47846" y="23798"/>
                  <a:pt x="45089" y="23798"/>
                </a:cubicBezTo>
                <a:cubicBezTo>
                  <a:pt x="40506" y="23798"/>
                  <a:pt x="35897" y="22849"/>
                  <a:pt x="31319" y="22849"/>
                </a:cubicBezTo>
                <a:cubicBezTo>
                  <a:pt x="29160" y="22849"/>
                  <a:pt x="27008" y="23060"/>
                  <a:pt x="24868" y="23682"/>
                </a:cubicBezTo>
                <a:cubicBezTo>
                  <a:pt x="12650" y="27230"/>
                  <a:pt x="9780" y="42989"/>
                  <a:pt x="0" y="50078"/>
                </a:cubicBezTo>
                <a:lnTo>
                  <a:pt x="1668" y="53491"/>
                </a:lnTo>
                <a:cubicBezTo>
                  <a:pt x="11214" y="46573"/>
                  <a:pt x="15522" y="31992"/>
                  <a:pt x="27274" y="28431"/>
                </a:cubicBezTo>
                <a:cubicBezTo>
                  <a:pt x="29790" y="27668"/>
                  <a:pt x="32342" y="27443"/>
                  <a:pt x="34909" y="27443"/>
                </a:cubicBezTo>
                <a:cubicBezTo>
                  <a:pt x="38631" y="27443"/>
                  <a:pt x="42385" y="27917"/>
                  <a:pt x="46111" y="27917"/>
                </a:cubicBezTo>
                <a:cubicBezTo>
                  <a:pt x="49261" y="27917"/>
                  <a:pt x="52390" y="27578"/>
                  <a:pt x="55463" y="26329"/>
                </a:cubicBezTo>
                <a:cubicBezTo>
                  <a:pt x="64783" y="22539"/>
                  <a:pt x="72138" y="14874"/>
                  <a:pt x="80903" y="10049"/>
                </a:cubicBezTo>
                <a:cubicBezTo>
                  <a:pt x="91772" y="4068"/>
                  <a:pt x="104471" y="6716"/>
                  <a:pt x="115965" y="2752"/>
                </a:cubicBezTo>
                <a:cubicBezTo>
                  <a:pt x="115427" y="1651"/>
                  <a:pt x="115158" y="1101"/>
                  <a:pt x="114621" y="0"/>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9" name="Shape 49"/>
        <p:cNvGrpSpPr/>
        <p:nvPr/>
      </p:nvGrpSpPr>
      <p:grpSpPr>
        <a:xfrm>
          <a:off x="0" y="0"/>
          <a:ext cx="0" cy="0"/>
          <a:chOff x="0" y="0"/>
          <a:chExt cx="0" cy="0"/>
        </a:xfrm>
      </p:grpSpPr>
      <p:pic>
        <p:nvPicPr>
          <p:cNvPr id="50" name="Google Shape;50;p7"/>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51" name="Google Shape;51;p7"/>
          <p:cNvSpPr txBox="1"/>
          <p:nvPr>
            <p:ph type="title"/>
          </p:nvPr>
        </p:nvSpPr>
        <p:spPr>
          <a:xfrm>
            <a:off x="720000" y="535000"/>
            <a:ext cx="5033700" cy="58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2" name="Google Shape;52;p7"/>
          <p:cNvSpPr txBox="1"/>
          <p:nvPr>
            <p:ph idx="1" type="body"/>
          </p:nvPr>
        </p:nvSpPr>
        <p:spPr>
          <a:xfrm>
            <a:off x="720000" y="1956225"/>
            <a:ext cx="5976000" cy="2126400"/>
          </a:xfrm>
          <a:prstGeom prst="rect">
            <a:avLst/>
          </a:prstGeom>
        </p:spPr>
        <p:txBody>
          <a:bodyPr anchorCtr="0" anchor="t" bIns="91425" lIns="91425" spcFirstLastPara="1" rIns="91425" wrap="square" tIns="91425">
            <a:noAutofit/>
          </a:bodyPr>
          <a:lstStyle>
            <a:lvl1pPr indent="-323850" lvl="0" marL="457200" rtl="0">
              <a:lnSpc>
                <a:spcPct val="100000"/>
              </a:lnSpc>
              <a:spcBef>
                <a:spcPts val="0"/>
              </a:spcBef>
              <a:spcAft>
                <a:spcPts val="0"/>
              </a:spcAft>
              <a:buClr>
                <a:srgbClr val="999999"/>
              </a:buClr>
              <a:buSzPts val="1500"/>
              <a:buChar char="●"/>
              <a:defRPr sz="1500">
                <a:solidFill>
                  <a:srgbClr val="434343"/>
                </a:solidFill>
                <a:latin typeface="Montserrat Medium"/>
                <a:ea typeface="Montserrat Medium"/>
                <a:cs typeface="Montserrat Medium"/>
                <a:sym typeface="Montserrat Medium"/>
              </a:defRPr>
            </a:lvl1pPr>
            <a:lvl2pPr indent="-279400" lvl="1" marL="914400" rtl="0">
              <a:lnSpc>
                <a:spcPct val="115000"/>
              </a:lnSpc>
              <a:spcBef>
                <a:spcPts val="0"/>
              </a:spcBef>
              <a:spcAft>
                <a:spcPts val="0"/>
              </a:spcAft>
              <a:buClr>
                <a:srgbClr val="999999"/>
              </a:buClr>
              <a:buSzPts val="800"/>
              <a:buFont typeface="Open Sans"/>
              <a:buChar char="○"/>
              <a:defRPr>
                <a:solidFill>
                  <a:srgbClr val="434343"/>
                </a:solidFill>
              </a:defRPr>
            </a:lvl2pPr>
            <a:lvl3pPr indent="-279400" lvl="2" marL="1371600" rtl="0">
              <a:lnSpc>
                <a:spcPct val="115000"/>
              </a:lnSpc>
              <a:spcBef>
                <a:spcPts val="0"/>
              </a:spcBef>
              <a:spcAft>
                <a:spcPts val="0"/>
              </a:spcAft>
              <a:buClr>
                <a:srgbClr val="999999"/>
              </a:buClr>
              <a:buSzPts val="800"/>
              <a:buFont typeface="Open Sans"/>
              <a:buChar char="■"/>
              <a:defRPr>
                <a:solidFill>
                  <a:srgbClr val="434343"/>
                </a:solidFill>
              </a:defRPr>
            </a:lvl3pPr>
            <a:lvl4pPr indent="-279400" lvl="3" marL="1828800" rtl="0">
              <a:lnSpc>
                <a:spcPct val="115000"/>
              </a:lnSpc>
              <a:spcBef>
                <a:spcPts val="0"/>
              </a:spcBef>
              <a:spcAft>
                <a:spcPts val="0"/>
              </a:spcAft>
              <a:buClr>
                <a:srgbClr val="999999"/>
              </a:buClr>
              <a:buSzPts val="800"/>
              <a:buFont typeface="Open Sans"/>
              <a:buChar char="●"/>
              <a:defRPr>
                <a:solidFill>
                  <a:srgbClr val="434343"/>
                </a:solidFill>
              </a:defRPr>
            </a:lvl4pPr>
            <a:lvl5pPr indent="-304800" lvl="4" marL="2286000" rtl="0">
              <a:lnSpc>
                <a:spcPct val="115000"/>
              </a:lnSpc>
              <a:spcBef>
                <a:spcPts val="0"/>
              </a:spcBef>
              <a:spcAft>
                <a:spcPts val="0"/>
              </a:spcAft>
              <a:buClr>
                <a:srgbClr val="999999"/>
              </a:buClr>
              <a:buSzPts val="1200"/>
              <a:buFont typeface="Open Sans"/>
              <a:buChar char="○"/>
              <a:defRPr>
                <a:solidFill>
                  <a:srgbClr val="434343"/>
                </a:solidFill>
              </a:defRPr>
            </a:lvl5pPr>
            <a:lvl6pPr indent="-304800" lvl="5" marL="2743200" rtl="0">
              <a:lnSpc>
                <a:spcPct val="115000"/>
              </a:lnSpc>
              <a:spcBef>
                <a:spcPts val="0"/>
              </a:spcBef>
              <a:spcAft>
                <a:spcPts val="0"/>
              </a:spcAft>
              <a:buClr>
                <a:srgbClr val="999999"/>
              </a:buClr>
              <a:buSzPts val="1200"/>
              <a:buFont typeface="Open Sans"/>
              <a:buChar char="■"/>
              <a:defRPr>
                <a:solidFill>
                  <a:srgbClr val="434343"/>
                </a:solidFill>
              </a:defRPr>
            </a:lvl6pPr>
            <a:lvl7pPr indent="-273050" lvl="6" marL="3200400" rtl="0">
              <a:lnSpc>
                <a:spcPct val="115000"/>
              </a:lnSpc>
              <a:spcBef>
                <a:spcPts val="0"/>
              </a:spcBef>
              <a:spcAft>
                <a:spcPts val="0"/>
              </a:spcAft>
              <a:buClr>
                <a:srgbClr val="999999"/>
              </a:buClr>
              <a:buSzPts val="700"/>
              <a:buFont typeface="Open Sans"/>
              <a:buChar char="●"/>
              <a:defRPr>
                <a:solidFill>
                  <a:srgbClr val="434343"/>
                </a:solidFill>
              </a:defRPr>
            </a:lvl7pPr>
            <a:lvl8pPr indent="-273050" lvl="7" marL="3657600" rtl="0">
              <a:lnSpc>
                <a:spcPct val="115000"/>
              </a:lnSpc>
              <a:spcBef>
                <a:spcPts val="0"/>
              </a:spcBef>
              <a:spcAft>
                <a:spcPts val="0"/>
              </a:spcAft>
              <a:buClr>
                <a:srgbClr val="999999"/>
              </a:buClr>
              <a:buSzPts val="700"/>
              <a:buFont typeface="Open Sans"/>
              <a:buChar char="○"/>
              <a:defRPr>
                <a:solidFill>
                  <a:srgbClr val="434343"/>
                </a:solidFill>
              </a:defRPr>
            </a:lvl8pPr>
            <a:lvl9pPr indent="-266700" lvl="8" marL="4114800" rtl="0">
              <a:lnSpc>
                <a:spcPct val="115000"/>
              </a:lnSpc>
              <a:spcBef>
                <a:spcPts val="0"/>
              </a:spcBef>
              <a:spcAft>
                <a:spcPts val="0"/>
              </a:spcAft>
              <a:buClr>
                <a:srgbClr val="999999"/>
              </a:buClr>
              <a:buSzPts val="600"/>
              <a:buFont typeface="Open Sans"/>
              <a:buChar char="■"/>
              <a:defRPr>
                <a:solidFill>
                  <a:srgbClr val="434343"/>
                </a:solidFill>
              </a:defRPr>
            </a:lvl9pPr>
          </a:lstStyle>
          <a:p/>
        </p:txBody>
      </p:sp>
      <p:sp>
        <p:nvSpPr>
          <p:cNvPr id="53" name="Google Shape;53;p7"/>
          <p:cNvSpPr/>
          <p:nvPr/>
        </p:nvSpPr>
        <p:spPr>
          <a:xfrm rot="-10504782">
            <a:off x="5373319" y="3294694"/>
            <a:ext cx="3836346" cy="2658579"/>
          </a:xfrm>
          <a:custGeom>
            <a:rect b="b" l="l" r="r" t="t"/>
            <a:pathLst>
              <a:path extrusionOk="0" h="73567" w="106143">
                <a:moveTo>
                  <a:pt x="105208" y="0"/>
                </a:moveTo>
                <a:cubicBezTo>
                  <a:pt x="94787" y="2340"/>
                  <a:pt x="92812" y="6267"/>
                  <a:pt x="90839" y="16094"/>
                </a:cubicBezTo>
                <a:cubicBezTo>
                  <a:pt x="89698" y="21772"/>
                  <a:pt x="88890" y="26509"/>
                  <a:pt x="82634" y="28013"/>
                </a:cubicBezTo>
                <a:cubicBezTo>
                  <a:pt x="81073" y="28388"/>
                  <a:pt x="79474" y="28537"/>
                  <a:pt x="77849" y="28537"/>
                </a:cubicBezTo>
                <a:cubicBezTo>
                  <a:pt x="71565" y="28537"/>
                  <a:pt x="64898" y="26308"/>
                  <a:pt x="58631" y="26308"/>
                </a:cubicBezTo>
                <a:cubicBezTo>
                  <a:pt x="55771" y="26308"/>
                  <a:pt x="52994" y="26773"/>
                  <a:pt x="50375" y="28125"/>
                </a:cubicBezTo>
                <a:cubicBezTo>
                  <a:pt x="38089" y="34470"/>
                  <a:pt x="39625" y="53693"/>
                  <a:pt x="23431" y="56033"/>
                </a:cubicBezTo>
                <a:cubicBezTo>
                  <a:pt x="17485" y="56892"/>
                  <a:pt x="14487" y="57011"/>
                  <a:pt x="10279" y="61640"/>
                </a:cubicBezTo>
                <a:cubicBezTo>
                  <a:pt x="7141" y="65090"/>
                  <a:pt x="5257" y="69040"/>
                  <a:pt x="1" y="69338"/>
                </a:cubicBezTo>
                <a:cubicBezTo>
                  <a:pt x="1063" y="71510"/>
                  <a:pt x="1529" y="72465"/>
                  <a:pt x="2067" y="73566"/>
                </a:cubicBezTo>
                <a:cubicBezTo>
                  <a:pt x="2088" y="73566"/>
                  <a:pt x="2109" y="73566"/>
                  <a:pt x="2130" y="73566"/>
                </a:cubicBezTo>
                <a:cubicBezTo>
                  <a:pt x="7699" y="73566"/>
                  <a:pt x="8731" y="68106"/>
                  <a:pt x="11342" y="64327"/>
                </a:cubicBezTo>
                <a:cubicBezTo>
                  <a:pt x="14895" y="59188"/>
                  <a:pt x="18532" y="59953"/>
                  <a:pt x="24255" y="59455"/>
                </a:cubicBezTo>
                <a:cubicBezTo>
                  <a:pt x="33137" y="58682"/>
                  <a:pt x="37671" y="53611"/>
                  <a:pt x="41733" y="46110"/>
                </a:cubicBezTo>
                <a:cubicBezTo>
                  <a:pt x="44556" y="40898"/>
                  <a:pt x="46691" y="33306"/>
                  <a:pt x="52229" y="30370"/>
                </a:cubicBezTo>
                <a:cubicBezTo>
                  <a:pt x="54470" y="29182"/>
                  <a:pt x="56812" y="28738"/>
                  <a:pt x="59216" y="28738"/>
                </a:cubicBezTo>
                <a:cubicBezTo>
                  <a:pt x="66314" y="28738"/>
                  <a:pt x="73945" y="32607"/>
                  <a:pt x="81052" y="32607"/>
                </a:cubicBezTo>
                <a:cubicBezTo>
                  <a:pt x="82419" y="32607"/>
                  <a:pt x="83767" y="32464"/>
                  <a:pt x="85088" y="32122"/>
                </a:cubicBezTo>
                <a:cubicBezTo>
                  <a:pt x="91203" y="30542"/>
                  <a:pt x="91689" y="26028"/>
                  <a:pt x="91865" y="20330"/>
                </a:cubicBezTo>
                <a:cubicBezTo>
                  <a:pt x="92224" y="8598"/>
                  <a:pt x="93473" y="3578"/>
                  <a:pt x="106143" y="1915"/>
                </a:cubicBezTo>
                <a:lnTo>
                  <a:pt x="105208"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7"/>
          <p:cNvSpPr/>
          <p:nvPr/>
        </p:nvSpPr>
        <p:spPr>
          <a:xfrm rot="-10504782">
            <a:off x="5403291" y="3629536"/>
            <a:ext cx="3987317" cy="238418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7"/>
          <p:cNvSpPr/>
          <p:nvPr/>
        </p:nvSpPr>
        <p:spPr>
          <a:xfrm rot="-10504782">
            <a:off x="5409458" y="4027236"/>
            <a:ext cx="4098999" cy="2109893"/>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7"/>
          <p:cNvSpPr/>
          <p:nvPr/>
        </p:nvSpPr>
        <p:spPr>
          <a:xfrm rot="-6618424">
            <a:off x="6631465" y="-542775"/>
            <a:ext cx="4060294" cy="1985973"/>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7"/>
          <p:cNvSpPr/>
          <p:nvPr/>
        </p:nvSpPr>
        <p:spPr>
          <a:xfrm rot="-6618424">
            <a:off x="6441339" y="-321436"/>
            <a:ext cx="4091555" cy="1887357"/>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58" name="Shape 58"/>
        <p:cNvGrpSpPr/>
        <p:nvPr/>
      </p:nvGrpSpPr>
      <p:grpSpPr>
        <a:xfrm>
          <a:off x="0" y="0"/>
          <a:ext cx="0" cy="0"/>
          <a:chOff x="0" y="0"/>
          <a:chExt cx="0" cy="0"/>
        </a:xfrm>
      </p:grpSpPr>
      <p:pic>
        <p:nvPicPr>
          <p:cNvPr id="59" name="Google Shape;59;p8"/>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60" name="Google Shape;60;p8"/>
          <p:cNvSpPr txBox="1"/>
          <p:nvPr>
            <p:ph type="title"/>
          </p:nvPr>
        </p:nvSpPr>
        <p:spPr>
          <a:xfrm>
            <a:off x="1388100" y="1307100"/>
            <a:ext cx="6367800" cy="2529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algn="ctr">
              <a:spcBef>
                <a:spcPts val="0"/>
              </a:spcBef>
              <a:spcAft>
                <a:spcPts val="0"/>
              </a:spcAft>
              <a:buSzPts val="6000"/>
              <a:buNone/>
              <a:defRPr sz="6800">
                <a:latin typeface="Days One"/>
                <a:ea typeface="Days One"/>
                <a:cs typeface="Days One"/>
                <a:sym typeface="Days One"/>
              </a:defRPr>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61" name="Google Shape;61;p8"/>
          <p:cNvSpPr/>
          <p:nvPr/>
        </p:nvSpPr>
        <p:spPr>
          <a:xfrm>
            <a:off x="5731979" y="3728739"/>
            <a:ext cx="4364909" cy="2134966"/>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8"/>
          <p:cNvSpPr/>
          <p:nvPr/>
        </p:nvSpPr>
        <p:spPr>
          <a:xfrm>
            <a:off x="5606842" y="3541622"/>
            <a:ext cx="4398515" cy="2028952"/>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8"/>
          <p:cNvSpPr/>
          <p:nvPr/>
        </p:nvSpPr>
        <p:spPr>
          <a:xfrm rot="10800000">
            <a:off x="-996521" y="-854640"/>
            <a:ext cx="4364909" cy="2134966"/>
          </a:xfrm>
          <a:custGeom>
            <a:rect b="b" l="l" r="r" t="t"/>
            <a:pathLst>
              <a:path extrusionOk="0" h="56287" w="115078">
                <a:moveTo>
                  <a:pt x="113733" y="1"/>
                </a:moveTo>
                <a:cubicBezTo>
                  <a:pt x="102439" y="4078"/>
                  <a:pt x="89523" y="1886"/>
                  <a:pt x="78999" y="8149"/>
                </a:cubicBezTo>
                <a:cubicBezTo>
                  <a:pt x="70411" y="13261"/>
                  <a:pt x="63839" y="21650"/>
                  <a:pt x="54614" y="25715"/>
                </a:cubicBezTo>
                <a:cubicBezTo>
                  <a:pt x="50310" y="27612"/>
                  <a:pt x="45816" y="27791"/>
                  <a:pt x="41301" y="27791"/>
                </a:cubicBezTo>
                <a:cubicBezTo>
                  <a:pt x="40244" y="27791"/>
                  <a:pt x="39186" y="27782"/>
                  <a:pt x="38130" y="27782"/>
                </a:cubicBezTo>
                <a:cubicBezTo>
                  <a:pt x="34331" y="27782"/>
                  <a:pt x="30544" y="27909"/>
                  <a:pt x="26866" y="29077"/>
                </a:cubicBezTo>
                <a:cubicBezTo>
                  <a:pt x="15434" y="32708"/>
                  <a:pt x="9738" y="45497"/>
                  <a:pt x="1" y="51897"/>
                </a:cubicBezTo>
                <a:cubicBezTo>
                  <a:pt x="859" y="53650"/>
                  <a:pt x="1311" y="54576"/>
                  <a:pt x="2146" y="56287"/>
                </a:cubicBezTo>
                <a:cubicBezTo>
                  <a:pt x="12211" y="50660"/>
                  <a:pt x="19708" y="40388"/>
                  <a:pt x="30794" y="36637"/>
                </a:cubicBezTo>
                <a:cubicBezTo>
                  <a:pt x="39635" y="33645"/>
                  <a:pt x="49394" y="35716"/>
                  <a:pt x="57918" y="31495"/>
                </a:cubicBezTo>
                <a:cubicBezTo>
                  <a:pt x="67021" y="26989"/>
                  <a:pt x="72471" y="17683"/>
                  <a:pt x="80817" y="12119"/>
                </a:cubicBezTo>
                <a:cubicBezTo>
                  <a:pt x="90821" y="5449"/>
                  <a:pt x="104081" y="7004"/>
                  <a:pt x="115077" y="2754"/>
                </a:cubicBezTo>
                <a:cubicBezTo>
                  <a:pt x="114539" y="1653"/>
                  <a:pt x="114271" y="1103"/>
                  <a:pt x="113733" y="1"/>
                </a:cubicBez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p:nvPr/>
        </p:nvSpPr>
        <p:spPr>
          <a:xfrm rot="10800000">
            <a:off x="-904990" y="-561509"/>
            <a:ext cx="4398515" cy="2028952"/>
          </a:xfrm>
          <a:custGeom>
            <a:rect b="b" l="l" r="r" t="t"/>
            <a:pathLst>
              <a:path extrusionOk="0" h="53492" w="115964">
                <a:moveTo>
                  <a:pt x="114622" y="0"/>
                </a:moveTo>
                <a:cubicBezTo>
                  <a:pt x="103014" y="4000"/>
                  <a:pt x="90453" y="898"/>
                  <a:pt x="79417" y="6865"/>
                </a:cubicBezTo>
                <a:cubicBezTo>
                  <a:pt x="70615" y="11623"/>
                  <a:pt x="62624" y="18600"/>
                  <a:pt x="53319" y="22355"/>
                </a:cubicBezTo>
                <a:cubicBezTo>
                  <a:pt x="50593" y="23455"/>
                  <a:pt x="47845" y="23798"/>
                  <a:pt x="45088" y="23798"/>
                </a:cubicBezTo>
                <a:cubicBezTo>
                  <a:pt x="40505" y="23798"/>
                  <a:pt x="35896" y="22849"/>
                  <a:pt x="31317" y="22849"/>
                </a:cubicBezTo>
                <a:cubicBezTo>
                  <a:pt x="29158" y="22849"/>
                  <a:pt x="27006" y="23060"/>
                  <a:pt x="24867" y="23681"/>
                </a:cubicBezTo>
                <a:cubicBezTo>
                  <a:pt x="12651" y="27230"/>
                  <a:pt x="9780" y="42989"/>
                  <a:pt x="1" y="50079"/>
                </a:cubicBezTo>
                <a:lnTo>
                  <a:pt x="1669" y="53491"/>
                </a:lnTo>
                <a:cubicBezTo>
                  <a:pt x="11215" y="46572"/>
                  <a:pt x="15523" y="31990"/>
                  <a:pt x="27273" y="28429"/>
                </a:cubicBezTo>
                <a:cubicBezTo>
                  <a:pt x="29789" y="27667"/>
                  <a:pt x="32339" y="27442"/>
                  <a:pt x="34906" y="27442"/>
                </a:cubicBezTo>
                <a:cubicBezTo>
                  <a:pt x="38628" y="27442"/>
                  <a:pt x="42382" y="27916"/>
                  <a:pt x="46109" y="27916"/>
                </a:cubicBezTo>
                <a:cubicBezTo>
                  <a:pt x="49259" y="27916"/>
                  <a:pt x="52390" y="27577"/>
                  <a:pt x="55464" y="26327"/>
                </a:cubicBezTo>
                <a:cubicBezTo>
                  <a:pt x="64784" y="22539"/>
                  <a:pt x="72139" y="14872"/>
                  <a:pt x="80904" y="10049"/>
                </a:cubicBezTo>
                <a:cubicBezTo>
                  <a:pt x="91771" y="4068"/>
                  <a:pt x="104470" y="6714"/>
                  <a:pt x="115964" y="2752"/>
                </a:cubicBezTo>
                <a:lnTo>
                  <a:pt x="114622"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65" name="Shape 65"/>
        <p:cNvGrpSpPr/>
        <p:nvPr/>
      </p:nvGrpSpPr>
      <p:grpSpPr>
        <a:xfrm>
          <a:off x="0" y="0"/>
          <a:ext cx="0" cy="0"/>
          <a:chOff x="0" y="0"/>
          <a:chExt cx="0" cy="0"/>
        </a:xfrm>
      </p:grpSpPr>
      <p:pic>
        <p:nvPicPr>
          <p:cNvPr id="66" name="Google Shape;66;p9"/>
          <p:cNvPicPr preferRelativeResize="0"/>
          <p:nvPr/>
        </p:nvPicPr>
        <p:blipFill>
          <a:blip r:embed="rId2">
            <a:alphaModFix amt="18000"/>
          </a:blip>
          <a:stretch>
            <a:fillRect/>
          </a:stretch>
        </p:blipFill>
        <p:spPr>
          <a:xfrm>
            <a:off x="0" y="0"/>
            <a:ext cx="9144000" cy="5143500"/>
          </a:xfrm>
          <a:prstGeom prst="rect">
            <a:avLst/>
          </a:prstGeom>
          <a:noFill/>
          <a:ln>
            <a:noFill/>
          </a:ln>
        </p:spPr>
      </p:pic>
      <p:sp>
        <p:nvSpPr>
          <p:cNvPr id="67" name="Google Shape;67;p9"/>
          <p:cNvSpPr txBox="1"/>
          <p:nvPr>
            <p:ph type="title"/>
          </p:nvPr>
        </p:nvSpPr>
        <p:spPr>
          <a:xfrm>
            <a:off x="715100" y="1274875"/>
            <a:ext cx="4820700" cy="14382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600"/>
              <a:buNone/>
              <a:defRPr sz="3000">
                <a:latin typeface="Days One"/>
                <a:ea typeface="Days One"/>
                <a:cs typeface="Days One"/>
                <a:sym typeface="Days 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8" name="Google Shape;68;p9"/>
          <p:cNvSpPr txBox="1"/>
          <p:nvPr>
            <p:ph idx="1" type="subTitle"/>
          </p:nvPr>
        </p:nvSpPr>
        <p:spPr>
          <a:xfrm>
            <a:off x="715100" y="2713150"/>
            <a:ext cx="3388200" cy="11553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sz="1500">
                <a:solidFill>
                  <a:schemeClr val="dk1"/>
                </a:solidFill>
                <a:latin typeface="Montserrat Medium"/>
                <a:ea typeface="Montserrat Medium"/>
                <a:cs typeface="Montserrat Medium"/>
                <a:sym typeface="Montserrat Medium"/>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9" name="Google Shape;69;p9"/>
          <p:cNvSpPr/>
          <p:nvPr/>
        </p:nvSpPr>
        <p:spPr>
          <a:xfrm>
            <a:off x="5400485" y="3991818"/>
            <a:ext cx="4184438" cy="2502394"/>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9"/>
          <p:cNvSpPr/>
          <p:nvPr/>
        </p:nvSpPr>
        <p:spPr>
          <a:xfrm>
            <a:off x="5253576" y="3868881"/>
            <a:ext cx="4301641" cy="2214505"/>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9"/>
          <p:cNvSpPr/>
          <p:nvPr/>
        </p:nvSpPr>
        <p:spPr>
          <a:xfrm rot="10774623">
            <a:off x="-908741" y="-1060905"/>
            <a:ext cx="4184552" cy="2502462"/>
          </a:xfrm>
          <a:custGeom>
            <a:rect b="b" l="l" r="r" t="t"/>
            <a:pathLst>
              <a:path extrusionOk="0" h="65974" w="110320">
                <a:moveTo>
                  <a:pt x="109987" y="0"/>
                </a:moveTo>
                <a:cubicBezTo>
                  <a:pt x="103050" y="1959"/>
                  <a:pt x="99075" y="4476"/>
                  <a:pt x="94278" y="9780"/>
                </a:cubicBezTo>
                <a:cubicBezTo>
                  <a:pt x="90737" y="13696"/>
                  <a:pt x="87656" y="17089"/>
                  <a:pt x="82575" y="19006"/>
                </a:cubicBezTo>
                <a:cubicBezTo>
                  <a:pt x="72766" y="22707"/>
                  <a:pt x="60760" y="18333"/>
                  <a:pt x="51475" y="23680"/>
                </a:cubicBezTo>
                <a:cubicBezTo>
                  <a:pt x="41570" y="29386"/>
                  <a:pt x="41383" y="44240"/>
                  <a:pt x="30303" y="48768"/>
                </a:cubicBezTo>
                <a:cubicBezTo>
                  <a:pt x="25328" y="50801"/>
                  <a:pt x="20277" y="51895"/>
                  <a:pt x="15339" y="54257"/>
                </a:cubicBezTo>
                <a:cubicBezTo>
                  <a:pt x="10106" y="56761"/>
                  <a:pt x="5807" y="58692"/>
                  <a:pt x="0" y="59558"/>
                </a:cubicBezTo>
                <a:cubicBezTo>
                  <a:pt x="1204" y="62021"/>
                  <a:pt x="1883" y="63412"/>
                  <a:pt x="3135" y="65974"/>
                </a:cubicBezTo>
                <a:cubicBezTo>
                  <a:pt x="8848" y="64882"/>
                  <a:pt x="11194" y="62422"/>
                  <a:pt x="15688" y="59106"/>
                </a:cubicBezTo>
                <a:cubicBezTo>
                  <a:pt x="20816" y="55322"/>
                  <a:pt x="24275" y="55249"/>
                  <a:pt x="30226" y="53597"/>
                </a:cubicBezTo>
                <a:cubicBezTo>
                  <a:pt x="43511" y="49912"/>
                  <a:pt x="42956" y="32951"/>
                  <a:pt x="53924" y="27015"/>
                </a:cubicBezTo>
                <a:cubicBezTo>
                  <a:pt x="56956" y="25374"/>
                  <a:pt x="60223" y="24882"/>
                  <a:pt x="63592" y="24882"/>
                </a:cubicBezTo>
                <a:cubicBezTo>
                  <a:pt x="68647" y="24882"/>
                  <a:pt x="73933" y="25990"/>
                  <a:pt x="79005" y="25990"/>
                </a:cubicBezTo>
                <a:cubicBezTo>
                  <a:pt x="81515" y="25990"/>
                  <a:pt x="83972" y="25719"/>
                  <a:pt x="86323" y="24907"/>
                </a:cubicBezTo>
                <a:cubicBezTo>
                  <a:pt x="92052" y="22928"/>
                  <a:pt x="93501" y="18319"/>
                  <a:pt x="95609" y="13170"/>
                </a:cubicBezTo>
                <a:cubicBezTo>
                  <a:pt x="98812" y="5346"/>
                  <a:pt x="102128" y="2792"/>
                  <a:pt x="110319" y="678"/>
                </a:cubicBezTo>
                <a:lnTo>
                  <a:pt x="10998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9"/>
          <p:cNvSpPr/>
          <p:nvPr/>
        </p:nvSpPr>
        <p:spPr>
          <a:xfrm rot="10774623">
            <a:off x="-877072" y="-650730"/>
            <a:ext cx="4301759" cy="2214565"/>
          </a:xfrm>
          <a:custGeom>
            <a:rect b="b" l="l" r="r" t="t"/>
            <a:pathLst>
              <a:path extrusionOk="0" h="58384" w="113410">
                <a:moveTo>
                  <a:pt x="112277" y="0"/>
                </a:moveTo>
                <a:cubicBezTo>
                  <a:pt x="102196" y="5045"/>
                  <a:pt x="91672" y="11168"/>
                  <a:pt x="80988" y="14794"/>
                </a:cubicBezTo>
                <a:cubicBezTo>
                  <a:pt x="71736" y="17933"/>
                  <a:pt x="60832" y="16895"/>
                  <a:pt x="52138" y="21605"/>
                </a:cubicBezTo>
                <a:cubicBezTo>
                  <a:pt x="43036" y="26532"/>
                  <a:pt x="41445" y="37945"/>
                  <a:pt x="33700" y="44245"/>
                </a:cubicBezTo>
                <a:cubicBezTo>
                  <a:pt x="25015" y="51308"/>
                  <a:pt x="10652" y="53222"/>
                  <a:pt x="0" y="54872"/>
                </a:cubicBezTo>
                <a:lnTo>
                  <a:pt x="1716" y="58383"/>
                </a:lnTo>
                <a:cubicBezTo>
                  <a:pt x="12065" y="56966"/>
                  <a:pt x="25835" y="53653"/>
                  <a:pt x="34793" y="47955"/>
                </a:cubicBezTo>
                <a:cubicBezTo>
                  <a:pt x="43656" y="42317"/>
                  <a:pt x="44445" y="29599"/>
                  <a:pt x="53685" y="24355"/>
                </a:cubicBezTo>
                <a:cubicBezTo>
                  <a:pt x="62485" y="19361"/>
                  <a:pt x="73587" y="21694"/>
                  <a:pt x="82964" y="18459"/>
                </a:cubicBezTo>
                <a:cubicBezTo>
                  <a:pt x="93967" y="14663"/>
                  <a:pt x="102308" y="6142"/>
                  <a:pt x="113410" y="2320"/>
                </a:cubicBezTo>
                <a:lnTo>
                  <a:pt x="112277" y="0"/>
                </a:lnTo>
                <a:close/>
              </a:path>
            </a:pathLst>
          </a:custGeom>
          <a:solidFill>
            <a:srgbClr val="0600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73" name="Shape 73"/>
        <p:cNvGrpSpPr/>
        <p:nvPr/>
      </p:nvGrpSpPr>
      <p:grpSpPr>
        <a:xfrm>
          <a:off x="0" y="0"/>
          <a:ext cx="0" cy="0"/>
          <a:chOff x="0" y="0"/>
          <a:chExt cx="0" cy="0"/>
        </a:xfrm>
      </p:grpSpPr>
      <p:sp>
        <p:nvSpPr>
          <p:cNvPr id="74" name="Google Shape;74;p10"/>
          <p:cNvSpPr txBox="1"/>
          <p:nvPr>
            <p:ph type="title"/>
          </p:nvPr>
        </p:nvSpPr>
        <p:spPr>
          <a:xfrm>
            <a:off x="715100" y="3552825"/>
            <a:ext cx="6221700" cy="1055700"/>
          </a:xfrm>
          <a:prstGeom prst="rect">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lvl1pPr lvl="0" rtl="0">
              <a:spcBef>
                <a:spcPts val="0"/>
              </a:spcBef>
              <a:spcAft>
                <a:spcPts val="0"/>
              </a:spcAft>
              <a:buSzPts val="3500"/>
              <a:buNone/>
              <a:defRPr sz="3000">
                <a:latin typeface="Days One"/>
                <a:ea typeface="Days One"/>
                <a:cs typeface="Days One"/>
                <a:sym typeface="Days 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1.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slideLayout" Target="../slideLayouts/slideLayout35.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1pPr>
            <a:lvl2pPr lvl="1"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2pPr>
            <a:lvl3pPr lvl="2"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3pPr>
            <a:lvl4pPr lvl="3"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4pPr>
            <a:lvl5pPr lvl="4"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5pPr>
            <a:lvl6pPr lvl="5"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6pPr>
            <a:lvl7pPr lvl="6"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7pPr>
            <a:lvl8pPr lvl="7"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8pPr>
            <a:lvl9pPr lvl="8" rtl="0">
              <a:spcBef>
                <a:spcPts val="0"/>
              </a:spcBef>
              <a:spcAft>
                <a:spcPts val="0"/>
              </a:spcAft>
              <a:buClr>
                <a:schemeClr val="dk1"/>
              </a:buClr>
              <a:buSzPts val="3500"/>
              <a:buFont typeface="Days One"/>
              <a:buNone/>
              <a:defRPr sz="3500">
                <a:solidFill>
                  <a:schemeClr val="dk1"/>
                </a:solidFill>
                <a:latin typeface="Days One"/>
                <a:ea typeface="Days One"/>
                <a:cs typeface="Days One"/>
                <a:sym typeface="Days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1pPr>
            <a:lvl2pPr indent="-317500" lvl="1" marL="9144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2pPr>
            <a:lvl3pPr indent="-317500" lvl="2" marL="13716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3pPr>
            <a:lvl4pPr indent="-317500" lvl="3" marL="18288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4pPr>
            <a:lvl5pPr indent="-317500" lvl="4" marL="22860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5pPr>
            <a:lvl6pPr indent="-317500" lvl="5" marL="27432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6pPr>
            <a:lvl7pPr indent="-317500" lvl="6" marL="32004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7pPr>
            <a:lvl8pPr indent="-317500" lvl="7" marL="3657600">
              <a:lnSpc>
                <a:spcPct val="115000"/>
              </a:lnSpc>
              <a:spcBef>
                <a:spcPts val="1600"/>
              </a:spcBef>
              <a:spcAft>
                <a:spcPts val="0"/>
              </a:spcAft>
              <a:buClr>
                <a:schemeClr val="dk1"/>
              </a:buClr>
              <a:buSzPts val="1400"/>
              <a:buFont typeface="Montserrat"/>
              <a:buChar char="○"/>
              <a:defRPr>
                <a:solidFill>
                  <a:schemeClr val="dk1"/>
                </a:solidFill>
                <a:latin typeface="Montserrat"/>
                <a:ea typeface="Montserrat"/>
                <a:cs typeface="Montserrat"/>
                <a:sym typeface="Montserrat"/>
              </a:defRPr>
            </a:lvl8pPr>
            <a:lvl9pPr indent="-317500" lvl="8" marL="4114800">
              <a:lnSpc>
                <a:spcPct val="115000"/>
              </a:lnSpc>
              <a:spcBef>
                <a:spcPts val="1600"/>
              </a:spcBef>
              <a:spcAft>
                <a:spcPts val="1600"/>
              </a:spcAft>
              <a:buClr>
                <a:schemeClr val="dk1"/>
              </a:buClr>
              <a:buSzPts val="1400"/>
              <a:buFont typeface="Montserrat"/>
              <a:buChar char="■"/>
              <a:defRPr>
                <a:solidFill>
                  <a:schemeClr val="dk1"/>
                </a:solidFill>
                <a:latin typeface="Montserrat"/>
                <a:ea typeface="Montserrat"/>
                <a:cs typeface="Montserrat"/>
                <a:sym typeface="Montserra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05" name="Shape 305"/>
        <p:cNvGrpSpPr/>
        <p:nvPr/>
      </p:nvGrpSpPr>
      <p:grpSpPr>
        <a:xfrm>
          <a:off x="0" y="0"/>
          <a:ext cx="0" cy="0"/>
          <a:chOff x="0" y="0"/>
          <a:chExt cx="0" cy="0"/>
        </a:xfrm>
      </p:grpSpPr>
      <p:sp>
        <p:nvSpPr>
          <p:cNvPr id="306" name="Google Shape;306;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07" name="Google Shape;307;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 id="214748368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7.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image" Target="../media/image15.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8.xml"/><Relationship Id="rId5" Type="http://schemas.openxmlformats.org/officeDocument/2006/relationships/hyperlink" Target="http://bit.ly/33VAFh3" TargetMode="External"/><Relationship Id="rId6" Type="http://schemas.openxmlformats.org/officeDocument/2006/relationships/slide" Target="/ppt/slides/slide36.xml"/><Relationship Id="rId7" Type="http://schemas.openxmlformats.org/officeDocument/2006/relationships/slide" Target="/ppt/slides/slide34.xml"/><Relationship Id="rId8" Type="http://schemas.openxmlformats.org/officeDocument/2006/relationships/slide" Target="/ppt/slides/slide37.xml"/><Relationship Id="rId11" Type="http://schemas.openxmlformats.org/officeDocument/2006/relationships/slide" Target="/ppt/slides/slide41.xml"/><Relationship Id="rId10" Type="http://schemas.openxmlformats.org/officeDocument/2006/relationships/slide" Target="/ppt/slides/slide40.xml"/><Relationship Id="rId13" Type="http://schemas.openxmlformats.org/officeDocument/2006/relationships/slide" Target="/ppt/slides/slide42.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4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hyperlink" Target="https://docs.google.com/spreadsheets/d/1nV9-YA2GF-2TCaWItr-sq14ilPs87c4mQ2wAOv2G3YU/copy#gid=1364826426" TargetMode="External"/><Relationship Id="rId4" Type="http://schemas.openxmlformats.org/officeDocument/2006/relationships/image" Target="../media/image2.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nV9-YA2GF-2TCaWItr-sq14ilPs87c4mQ2wAOv2G3YU/copy#gid=833552408" TargetMode="External"/><Relationship Id="rId5" Type="http://schemas.openxmlformats.org/officeDocument/2006/relationships/image" Target="../media/image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 Id="rId3" Type="http://schemas.openxmlformats.org/officeDocument/2006/relationships/image" Target="../media/image4.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 Id="rId3" Type="http://schemas.openxmlformats.org/officeDocument/2006/relationships/image" Target="../media/image5.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image" Target="../media/image6.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image" Target="../media/image17.jpg"/><Relationship Id="rId4" Type="http://schemas.openxmlformats.org/officeDocument/2006/relationships/image" Target="../media/image16.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6.xml"/><Relationship Id="rId3" Type="http://schemas.openxmlformats.org/officeDocument/2006/relationships/hyperlink" Target="https://www.freepik.com/free-vector/psychedelic-groovy-background-wavy-lines_12267944.htm#page=1&amp;query=distorted%20lines%20freepik&amp;position=0&amp;from_view=search/?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7.xml"/><Relationship Id="rId3" Type="http://schemas.openxmlformats.org/officeDocument/2006/relationships/hyperlink" Target="https://www.freepik.com/free-vector/business-card-with-distorted-lines-collection_8511473.htm#page=1&amp;position=17&amp;from_view=user/?utm_source=slidesgo_template&amp;utm_medium=referral-link&amp;utm_campaign=sg_resources&amp;utm_content=freepik" TargetMode="External"/><Relationship Id="rId4" Type="http://schemas.openxmlformats.org/officeDocument/2006/relationships/hyperlink" Target="https://www.freepik.com/free-photo/people-working-as-team-company_19534501.htm#page=1&amp;position=5&amp;from_view=user/?utm_source=slidesgo_template&amp;utm_medium=referral-link&amp;utm_campaign=sg_resources&amp;utm_content=freepik" TargetMode="External"/><Relationship Id="rId9" Type="http://schemas.openxmlformats.org/officeDocument/2006/relationships/hyperlink" Target="https://www.flaticon.com/packs/leadership-53?word=liderazgo/?utm_source=slidesgo_template&amp;utm_medium=referral-link&amp;utm_campaign=sg_resources&amp;utm_content=flaticon" TargetMode="External"/><Relationship Id="rId5" Type="http://schemas.openxmlformats.org/officeDocument/2006/relationships/hyperlink" Target="https://www.freepik.com/free-photo/people-working-as-team-company_19534452.htm#page=1&amp;position=7&amp;from_view=user/?utm_source=slidesgo_template&amp;utm_medium=referral-link&amp;utm_campaign=sg_resources&amp;utm_content=freepik" TargetMode="External"/><Relationship Id="rId6" Type="http://schemas.openxmlformats.org/officeDocument/2006/relationships/hyperlink" Target="https://www.freepik.com/free-photo/portrait-smiley-businesswoman-indoors-with-arms-closed_12107833.htm#page=1&amp;position=3&amp;from_view=user/?utm_source=slidesgo_template&amp;utm_medium=referral-link&amp;utm_campaign=sg_resources&amp;utm_content=freepik" TargetMode="External"/><Relationship Id="rId7" Type="http://schemas.openxmlformats.org/officeDocument/2006/relationships/hyperlink" Target="https://www.freepik.com/free-photo/business-man-showing-hand-medium-shot_5933438.htm#page=1&amp;position=1&amp;from_view=user/?utm_source=slidesgo_template&amp;utm_medium=referral-link&amp;utm_campaign=sg_resources&amp;utm_content=freepik" TargetMode="External"/><Relationship Id="rId8" Type="http://schemas.openxmlformats.org/officeDocument/2006/relationships/hyperlink" Target="https://www.freepik.com/free-photo/people-business-meeting-high-angle_13377825.htm#page=1&amp;position=3&amp;from_view=user/?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0.xml"/><Relationship Id="rId3" Type="http://schemas.openxmlformats.org/officeDocument/2006/relationships/hyperlink" Target="https://fonts.google.com/specimen/Days+One" TargetMode="External"/><Relationship Id="rId4" Type="http://schemas.openxmlformats.org/officeDocument/2006/relationships/hyperlink" Target="https://fonts.google.com/specimen/Montserrat"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8.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9.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3.gif"/><Relationship Id="rId14" Type="http://schemas.openxmlformats.org/officeDocument/2006/relationships/image" Target="../media/image10.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12.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5.xml"/><Relationship Id="rId3" Type="http://schemas.openxmlformats.org/officeDocument/2006/relationships/image" Target="../media/image14.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sp>
        <p:nvSpPr>
          <p:cNvPr id="315" name="Google Shape;315;p38"/>
          <p:cNvSpPr txBox="1"/>
          <p:nvPr>
            <p:ph type="ctrTitle"/>
          </p:nvPr>
        </p:nvSpPr>
        <p:spPr>
          <a:xfrm>
            <a:off x="1320700" y="1367525"/>
            <a:ext cx="6502500" cy="19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LIDERAZGO EMPRESARIAL</a:t>
            </a:r>
            <a:endParaRPr/>
          </a:p>
        </p:txBody>
      </p:sp>
      <p:sp>
        <p:nvSpPr>
          <p:cNvPr id="316" name="Google Shape;316;p38"/>
          <p:cNvSpPr txBox="1"/>
          <p:nvPr>
            <p:ph idx="1" type="subTitle"/>
          </p:nvPr>
        </p:nvSpPr>
        <p:spPr>
          <a:xfrm>
            <a:off x="1320700" y="3328850"/>
            <a:ext cx="6502500" cy="51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Aquí es donde comienza la presentación</a:t>
            </a:r>
            <a:endParaRPr/>
          </a:p>
        </p:txBody>
      </p:sp>
      <p:sp>
        <p:nvSpPr>
          <p:cNvPr id="317" name="Google Shape;317;p38"/>
          <p:cNvSpPr/>
          <p:nvPr/>
        </p:nvSpPr>
        <p:spPr>
          <a:xfrm>
            <a:off x="6999100" y="3328850"/>
            <a:ext cx="8241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 name="Google Shape;318;p38"/>
          <p:cNvGrpSpPr/>
          <p:nvPr/>
        </p:nvGrpSpPr>
        <p:grpSpPr>
          <a:xfrm>
            <a:off x="7254252" y="3428931"/>
            <a:ext cx="313791" cy="311929"/>
            <a:chOff x="1725400" y="3305350"/>
            <a:chExt cx="446550" cy="443900"/>
          </a:xfrm>
        </p:grpSpPr>
        <p:sp>
          <p:nvSpPr>
            <p:cNvPr id="319" name="Google Shape;319;p38"/>
            <p:cNvSpPr/>
            <p:nvPr/>
          </p:nvSpPr>
          <p:spPr>
            <a:xfrm>
              <a:off x="1870375" y="3483375"/>
              <a:ext cx="20500" cy="17700"/>
            </a:xfrm>
            <a:custGeom>
              <a:rect b="b" l="l" r="r" t="t"/>
              <a:pathLst>
                <a:path extrusionOk="0" h="708" w="820">
                  <a:moveTo>
                    <a:pt x="359" y="1"/>
                  </a:moveTo>
                  <a:cubicBezTo>
                    <a:pt x="178" y="1"/>
                    <a:pt x="1" y="136"/>
                    <a:pt x="1" y="351"/>
                  </a:cubicBezTo>
                  <a:cubicBezTo>
                    <a:pt x="1" y="565"/>
                    <a:pt x="143" y="707"/>
                    <a:pt x="357" y="707"/>
                  </a:cubicBezTo>
                  <a:cubicBezTo>
                    <a:pt x="641" y="707"/>
                    <a:pt x="819" y="316"/>
                    <a:pt x="606" y="102"/>
                  </a:cubicBezTo>
                  <a:cubicBezTo>
                    <a:pt x="536" y="33"/>
                    <a:pt x="447"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8"/>
            <p:cNvSpPr/>
            <p:nvPr/>
          </p:nvSpPr>
          <p:spPr>
            <a:xfrm>
              <a:off x="1725400" y="3396975"/>
              <a:ext cx="446550" cy="259750"/>
            </a:xfrm>
            <a:custGeom>
              <a:rect b="b" l="l" r="r" t="t"/>
              <a:pathLst>
                <a:path extrusionOk="0" h="10390" w="17862">
                  <a:moveTo>
                    <a:pt x="8931" y="676"/>
                  </a:moveTo>
                  <a:cubicBezTo>
                    <a:pt x="11244" y="676"/>
                    <a:pt x="13343" y="1957"/>
                    <a:pt x="14731" y="3025"/>
                  </a:cubicBezTo>
                  <a:cubicBezTo>
                    <a:pt x="15549" y="3701"/>
                    <a:pt x="16332" y="4412"/>
                    <a:pt x="17043" y="5195"/>
                  </a:cubicBezTo>
                  <a:cubicBezTo>
                    <a:pt x="16332" y="5978"/>
                    <a:pt x="15549" y="6725"/>
                    <a:pt x="14731" y="7365"/>
                  </a:cubicBezTo>
                  <a:cubicBezTo>
                    <a:pt x="13343" y="8433"/>
                    <a:pt x="11244" y="9714"/>
                    <a:pt x="8931" y="9714"/>
                  </a:cubicBezTo>
                  <a:cubicBezTo>
                    <a:pt x="6654" y="9714"/>
                    <a:pt x="4555" y="8433"/>
                    <a:pt x="3167" y="7365"/>
                  </a:cubicBezTo>
                  <a:cubicBezTo>
                    <a:pt x="2313" y="6725"/>
                    <a:pt x="1566" y="5978"/>
                    <a:pt x="854" y="5195"/>
                  </a:cubicBezTo>
                  <a:cubicBezTo>
                    <a:pt x="1566" y="4412"/>
                    <a:pt x="2313" y="3701"/>
                    <a:pt x="3167" y="3025"/>
                  </a:cubicBezTo>
                  <a:cubicBezTo>
                    <a:pt x="4555" y="1957"/>
                    <a:pt x="6654" y="676"/>
                    <a:pt x="8931" y="676"/>
                  </a:cubicBezTo>
                  <a:close/>
                  <a:moveTo>
                    <a:pt x="8931" y="0"/>
                  </a:moveTo>
                  <a:cubicBezTo>
                    <a:pt x="6654" y="0"/>
                    <a:pt x="4519" y="1103"/>
                    <a:pt x="2704" y="2491"/>
                  </a:cubicBezTo>
                  <a:cubicBezTo>
                    <a:pt x="1779" y="3238"/>
                    <a:pt x="890" y="4056"/>
                    <a:pt x="107" y="4981"/>
                  </a:cubicBezTo>
                  <a:cubicBezTo>
                    <a:pt x="0" y="5124"/>
                    <a:pt x="0" y="5302"/>
                    <a:pt x="107" y="5408"/>
                  </a:cubicBezTo>
                  <a:cubicBezTo>
                    <a:pt x="890" y="6334"/>
                    <a:pt x="1779" y="7152"/>
                    <a:pt x="2704" y="7899"/>
                  </a:cubicBezTo>
                  <a:cubicBezTo>
                    <a:pt x="4483" y="9287"/>
                    <a:pt x="6689" y="10390"/>
                    <a:pt x="8931" y="10390"/>
                  </a:cubicBezTo>
                  <a:cubicBezTo>
                    <a:pt x="11173" y="10390"/>
                    <a:pt x="13343" y="9287"/>
                    <a:pt x="15158" y="7899"/>
                  </a:cubicBezTo>
                  <a:cubicBezTo>
                    <a:pt x="16083" y="7152"/>
                    <a:pt x="16972" y="6334"/>
                    <a:pt x="17755" y="5408"/>
                  </a:cubicBezTo>
                  <a:cubicBezTo>
                    <a:pt x="17862" y="5302"/>
                    <a:pt x="17862" y="5124"/>
                    <a:pt x="17755" y="4981"/>
                  </a:cubicBezTo>
                  <a:cubicBezTo>
                    <a:pt x="16972" y="4056"/>
                    <a:pt x="16083" y="3238"/>
                    <a:pt x="15158" y="2491"/>
                  </a:cubicBezTo>
                  <a:cubicBezTo>
                    <a:pt x="13379" y="1103"/>
                    <a:pt x="11208" y="0"/>
                    <a:pt x="8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8"/>
            <p:cNvSpPr/>
            <p:nvPr/>
          </p:nvSpPr>
          <p:spPr>
            <a:xfrm>
              <a:off x="1861500" y="3440500"/>
              <a:ext cx="180600" cy="173600"/>
            </a:xfrm>
            <a:custGeom>
              <a:rect b="b" l="l" r="r" t="t"/>
              <a:pathLst>
                <a:path extrusionOk="0" h="6944" w="7224">
                  <a:moveTo>
                    <a:pt x="3615" y="0"/>
                  </a:moveTo>
                  <a:cubicBezTo>
                    <a:pt x="3573" y="0"/>
                    <a:pt x="3530" y="1"/>
                    <a:pt x="3487" y="3"/>
                  </a:cubicBezTo>
                  <a:cubicBezTo>
                    <a:pt x="2704" y="3"/>
                    <a:pt x="1957" y="252"/>
                    <a:pt x="1352" y="714"/>
                  </a:cubicBezTo>
                  <a:cubicBezTo>
                    <a:pt x="1071" y="939"/>
                    <a:pt x="1279" y="1343"/>
                    <a:pt x="1572" y="1343"/>
                  </a:cubicBezTo>
                  <a:cubicBezTo>
                    <a:pt x="1650" y="1343"/>
                    <a:pt x="1733" y="1315"/>
                    <a:pt x="1815" y="1248"/>
                  </a:cubicBezTo>
                  <a:cubicBezTo>
                    <a:pt x="2277" y="892"/>
                    <a:pt x="2882" y="679"/>
                    <a:pt x="3487" y="679"/>
                  </a:cubicBezTo>
                  <a:cubicBezTo>
                    <a:pt x="5978" y="679"/>
                    <a:pt x="7223" y="3703"/>
                    <a:pt x="5444" y="5447"/>
                  </a:cubicBezTo>
                  <a:cubicBezTo>
                    <a:pt x="4888" y="6002"/>
                    <a:pt x="4203" y="6251"/>
                    <a:pt x="3527" y="6251"/>
                  </a:cubicBezTo>
                  <a:cubicBezTo>
                    <a:pt x="2084" y="6251"/>
                    <a:pt x="687" y="5115"/>
                    <a:pt x="712" y="3418"/>
                  </a:cubicBezTo>
                  <a:cubicBezTo>
                    <a:pt x="712" y="3240"/>
                    <a:pt x="569" y="3063"/>
                    <a:pt x="391" y="3063"/>
                  </a:cubicBezTo>
                  <a:cubicBezTo>
                    <a:pt x="178" y="3063"/>
                    <a:pt x="36" y="3205"/>
                    <a:pt x="36" y="3418"/>
                  </a:cubicBezTo>
                  <a:cubicBezTo>
                    <a:pt x="0" y="5340"/>
                    <a:pt x="1566" y="6941"/>
                    <a:pt x="3487" y="6941"/>
                  </a:cubicBezTo>
                  <a:cubicBezTo>
                    <a:pt x="3529" y="6942"/>
                    <a:pt x="3571" y="6943"/>
                    <a:pt x="3613" y="6943"/>
                  </a:cubicBezTo>
                  <a:cubicBezTo>
                    <a:pt x="5513" y="6943"/>
                    <a:pt x="7081" y="5369"/>
                    <a:pt x="7081" y="3454"/>
                  </a:cubicBezTo>
                  <a:cubicBezTo>
                    <a:pt x="7081" y="1540"/>
                    <a:pt x="5515" y="0"/>
                    <a:pt x="3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8"/>
            <p:cNvSpPr/>
            <p:nvPr/>
          </p:nvSpPr>
          <p:spPr>
            <a:xfrm>
              <a:off x="1889950" y="3483675"/>
              <a:ext cx="102325" cy="86775"/>
            </a:xfrm>
            <a:custGeom>
              <a:rect b="b" l="l" r="r" t="t"/>
              <a:pathLst>
                <a:path extrusionOk="0" h="3471" w="4093">
                  <a:moveTo>
                    <a:pt x="2365" y="683"/>
                  </a:moveTo>
                  <a:cubicBezTo>
                    <a:pt x="2620" y="683"/>
                    <a:pt x="2880" y="775"/>
                    <a:pt x="3096" y="980"/>
                  </a:cubicBezTo>
                  <a:cubicBezTo>
                    <a:pt x="3737" y="1656"/>
                    <a:pt x="3274" y="2794"/>
                    <a:pt x="2349" y="2794"/>
                  </a:cubicBezTo>
                  <a:cubicBezTo>
                    <a:pt x="1780" y="2794"/>
                    <a:pt x="1282" y="2296"/>
                    <a:pt x="1282" y="1727"/>
                  </a:cubicBezTo>
                  <a:cubicBezTo>
                    <a:pt x="1306" y="1098"/>
                    <a:pt x="1823" y="683"/>
                    <a:pt x="2365" y="683"/>
                  </a:cubicBezTo>
                  <a:close/>
                  <a:moveTo>
                    <a:pt x="2332" y="0"/>
                  </a:moveTo>
                  <a:cubicBezTo>
                    <a:pt x="1901" y="0"/>
                    <a:pt x="1461" y="160"/>
                    <a:pt x="1104" y="517"/>
                  </a:cubicBezTo>
                  <a:cubicBezTo>
                    <a:pt x="1" y="1585"/>
                    <a:pt x="783" y="3470"/>
                    <a:pt x="2349" y="3470"/>
                  </a:cubicBezTo>
                  <a:cubicBezTo>
                    <a:pt x="3310" y="3470"/>
                    <a:pt x="4092" y="2688"/>
                    <a:pt x="4092" y="1727"/>
                  </a:cubicBezTo>
                  <a:cubicBezTo>
                    <a:pt x="4092" y="693"/>
                    <a:pt x="3231" y="0"/>
                    <a:pt x="23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8"/>
            <p:cNvSpPr/>
            <p:nvPr/>
          </p:nvSpPr>
          <p:spPr>
            <a:xfrm>
              <a:off x="2063400" y="3305350"/>
              <a:ext cx="106775" cy="103875"/>
            </a:xfrm>
            <a:custGeom>
              <a:rect b="b" l="l" r="r" t="t"/>
              <a:pathLst>
                <a:path extrusionOk="0" h="4155" w="4271">
                  <a:moveTo>
                    <a:pt x="464" y="0"/>
                  </a:moveTo>
                  <a:cubicBezTo>
                    <a:pt x="1" y="0"/>
                    <a:pt x="1" y="676"/>
                    <a:pt x="464" y="676"/>
                  </a:cubicBezTo>
                  <a:lnTo>
                    <a:pt x="3595" y="676"/>
                  </a:lnTo>
                  <a:lnTo>
                    <a:pt x="3595" y="3808"/>
                  </a:lnTo>
                  <a:cubicBezTo>
                    <a:pt x="3595" y="4039"/>
                    <a:pt x="3764" y="4154"/>
                    <a:pt x="3933" y="4154"/>
                  </a:cubicBezTo>
                  <a:cubicBezTo>
                    <a:pt x="4102" y="4154"/>
                    <a:pt x="4271" y="4039"/>
                    <a:pt x="4271" y="3808"/>
                  </a:cubicBezTo>
                  <a:lnTo>
                    <a:pt x="4271" y="356"/>
                  </a:lnTo>
                  <a:cubicBezTo>
                    <a:pt x="4271" y="178"/>
                    <a:pt x="4128" y="0"/>
                    <a:pt x="39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8"/>
            <p:cNvSpPr/>
            <p:nvPr/>
          </p:nvSpPr>
          <p:spPr>
            <a:xfrm>
              <a:off x="1726275" y="3305350"/>
              <a:ext cx="111225" cy="109425"/>
            </a:xfrm>
            <a:custGeom>
              <a:rect b="b" l="l" r="r" t="t"/>
              <a:pathLst>
                <a:path extrusionOk="0" h="4377" w="4449">
                  <a:moveTo>
                    <a:pt x="357" y="0"/>
                  </a:moveTo>
                  <a:cubicBezTo>
                    <a:pt x="143" y="0"/>
                    <a:pt x="1" y="143"/>
                    <a:pt x="1" y="356"/>
                  </a:cubicBezTo>
                  <a:lnTo>
                    <a:pt x="1" y="4021"/>
                  </a:lnTo>
                  <a:cubicBezTo>
                    <a:pt x="1" y="4199"/>
                    <a:pt x="143" y="4377"/>
                    <a:pt x="357" y="4377"/>
                  </a:cubicBezTo>
                  <a:cubicBezTo>
                    <a:pt x="535" y="4377"/>
                    <a:pt x="712" y="4199"/>
                    <a:pt x="712" y="4021"/>
                  </a:cubicBezTo>
                  <a:lnTo>
                    <a:pt x="712" y="712"/>
                  </a:lnTo>
                  <a:lnTo>
                    <a:pt x="3986" y="712"/>
                  </a:lnTo>
                  <a:cubicBezTo>
                    <a:pt x="4448" y="712"/>
                    <a:pt x="4448" y="0"/>
                    <a:pt x="39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8"/>
            <p:cNvSpPr/>
            <p:nvPr/>
          </p:nvSpPr>
          <p:spPr>
            <a:xfrm>
              <a:off x="1726275" y="3640925"/>
              <a:ext cx="109450" cy="108325"/>
            </a:xfrm>
            <a:custGeom>
              <a:rect b="b" l="l" r="r" t="t"/>
              <a:pathLst>
                <a:path extrusionOk="0" h="4333" w="4378">
                  <a:moveTo>
                    <a:pt x="357" y="0"/>
                  </a:moveTo>
                  <a:cubicBezTo>
                    <a:pt x="179" y="0"/>
                    <a:pt x="1" y="116"/>
                    <a:pt x="1" y="347"/>
                  </a:cubicBezTo>
                  <a:lnTo>
                    <a:pt x="1" y="4012"/>
                  </a:lnTo>
                  <a:cubicBezTo>
                    <a:pt x="1" y="4190"/>
                    <a:pt x="143" y="4332"/>
                    <a:pt x="357" y="4332"/>
                  </a:cubicBezTo>
                  <a:lnTo>
                    <a:pt x="4057" y="4332"/>
                  </a:lnTo>
                  <a:cubicBezTo>
                    <a:pt x="4235" y="4332"/>
                    <a:pt x="4377" y="4190"/>
                    <a:pt x="4377" y="4012"/>
                  </a:cubicBezTo>
                  <a:cubicBezTo>
                    <a:pt x="4377" y="3798"/>
                    <a:pt x="4235" y="3656"/>
                    <a:pt x="4057" y="3656"/>
                  </a:cubicBezTo>
                  <a:lnTo>
                    <a:pt x="712" y="3656"/>
                  </a:lnTo>
                  <a:lnTo>
                    <a:pt x="712" y="347"/>
                  </a:lnTo>
                  <a:cubicBezTo>
                    <a:pt x="712" y="116"/>
                    <a:pt x="535" y="0"/>
                    <a:pt x="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8"/>
            <p:cNvSpPr/>
            <p:nvPr/>
          </p:nvSpPr>
          <p:spPr>
            <a:xfrm>
              <a:off x="2058075" y="3639800"/>
              <a:ext cx="112100" cy="109450"/>
            </a:xfrm>
            <a:custGeom>
              <a:rect b="b" l="l" r="r" t="t"/>
              <a:pathLst>
                <a:path extrusionOk="0" h="4378" w="4484">
                  <a:moveTo>
                    <a:pt x="4163" y="1"/>
                  </a:moveTo>
                  <a:cubicBezTo>
                    <a:pt x="3950" y="1"/>
                    <a:pt x="3808" y="179"/>
                    <a:pt x="3808" y="357"/>
                  </a:cubicBezTo>
                  <a:lnTo>
                    <a:pt x="3808" y="3701"/>
                  </a:lnTo>
                  <a:lnTo>
                    <a:pt x="463" y="3701"/>
                  </a:lnTo>
                  <a:cubicBezTo>
                    <a:pt x="0" y="3701"/>
                    <a:pt x="0" y="4377"/>
                    <a:pt x="463" y="4377"/>
                  </a:cubicBezTo>
                  <a:lnTo>
                    <a:pt x="4163" y="4377"/>
                  </a:lnTo>
                  <a:cubicBezTo>
                    <a:pt x="4341" y="4377"/>
                    <a:pt x="4484" y="4235"/>
                    <a:pt x="4484" y="4057"/>
                  </a:cubicBezTo>
                  <a:lnTo>
                    <a:pt x="4484" y="357"/>
                  </a:lnTo>
                  <a:cubicBezTo>
                    <a:pt x="4484" y="179"/>
                    <a:pt x="4341" y="1"/>
                    <a:pt x="41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9" name="Shape 459"/>
        <p:cNvGrpSpPr/>
        <p:nvPr/>
      </p:nvGrpSpPr>
      <p:grpSpPr>
        <a:xfrm>
          <a:off x="0" y="0"/>
          <a:ext cx="0" cy="0"/>
          <a:chOff x="0" y="0"/>
          <a:chExt cx="0" cy="0"/>
        </a:xfrm>
      </p:grpSpPr>
      <p:sp>
        <p:nvSpPr>
          <p:cNvPr id="460" name="Google Shape;460;p47"/>
          <p:cNvSpPr txBox="1"/>
          <p:nvPr>
            <p:ph type="title"/>
          </p:nvPr>
        </p:nvSpPr>
        <p:spPr>
          <a:xfrm>
            <a:off x="1488700" y="1835250"/>
            <a:ext cx="2881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AUTOCRÁTICO</a:t>
            </a:r>
            <a:endParaRPr/>
          </a:p>
        </p:txBody>
      </p:sp>
      <p:sp>
        <p:nvSpPr>
          <p:cNvPr id="461" name="Google Shape;461;p47"/>
          <p:cNvSpPr txBox="1"/>
          <p:nvPr>
            <p:ph idx="1" type="subTitle"/>
          </p:nvPr>
        </p:nvSpPr>
        <p:spPr>
          <a:xfrm>
            <a:off x="1488700" y="2362975"/>
            <a:ext cx="2881500" cy="5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Venus es el segundo planeta más cercano al Sol</a:t>
            </a:r>
            <a:endParaRPr/>
          </a:p>
        </p:txBody>
      </p:sp>
      <p:sp>
        <p:nvSpPr>
          <p:cNvPr id="462" name="Google Shape;462;p47"/>
          <p:cNvSpPr txBox="1"/>
          <p:nvPr>
            <p:ph idx="2" type="title"/>
          </p:nvPr>
        </p:nvSpPr>
        <p:spPr>
          <a:xfrm>
            <a:off x="5477900" y="1835250"/>
            <a:ext cx="2881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DEMOCRÁTICO</a:t>
            </a:r>
            <a:endParaRPr/>
          </a:p>
        </p:txBody>
      </p:sp>
      <p:sp>
        <p:nvSpPr>
          <p:cNvPr id="463" name="Google Shape;463;p47"/>
          <p:cNvSpPr txBox="1"/>
          <p:nvPr>
            <p:ph idx="3" type="subTitle"/>
          </p:nvPr>
        </p:nvSpPr>
        <p:spPr>
          <a:xfrm>
            <a:off x="5477900" y="2362950"/>
            <a:ext cx="2881500" cy="5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Júpiter es el planeta más grande del sistema solar</a:t>
            </a:r>
            <a:endParaRPr/>
          </a:p>
        </p:txBody>
      </p:sp>
      <p:sp>
        <p:nvSpPr>
          <p:cNvPr id="464" name="Google Shape;464;p47"/>
          <p:cNvSpPr txBox="1"/>
          <p:nvPr>
            <p:ph idx="8" type="title"/>
          </p:nvPr>
        </p:nvSpPr>
        <p:spPr>
          <a:xfrm>
            <a:off x="720000" y="535000"/>
            <a:ext cx="51570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TIPOS </a:t>
            </a:r>
            <a:r>
              <a:rPr lang="es"/>
              <a:t>DE</a:t>
            </a:r>
            <a:r>
              <a:rPr lang="es"/>
              <a:t> </a:t>
            </a:r>
            <a:r>
              <a:rPr lang="es"/>
              <a:t>LÍDER</a:t>
            </a:r>
            <a:endParaRPr/>
          </a:p>
        </p:txBody>
      </p:sp>
      <p:sp>
        <p:nvSpPr>
          <p:cNvPr id="465" name="Google Shape;465;p47"/>
          <p:cNvSpPr txBox="1"/>
          <p:nvPr>
            <p:ph idx="4" type="title"/>
          </p:nvPr>
        </p:nvSpPr>
        <p:spPr>
          <a:xfrm>
            <a:off x="1488700" y="3268588"/>
            <a:ext cx="2881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TRANSACCIONAL</a:t>
            </a:r>
            <a:endParaRPr/>
          </a:p>
        </p:txBody>
      </p:sp>
      <p:sp>
        <p:nvSpPr>
          <p:cNvPr id="466" name="Google Shape;466;p47"/>
          <p:cNvSpPr txBox="1"/>
          <p:nvPr>
            <p:ph idx="5" type="subTitle"/>
          </p:nvPr>
        </p:nvSpPr>
        <p:spPr>
          <a:xfrm>
            <a:off x="1488700" y="3796375"/>
            <a:ext cx="2881500" cy="5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 pesar de ser rojo, Marte es un lugar frío</a:t>
            </a:r>
            <a:endParaRPr/>
          </a:p>
        </p:txBody>
      </p:sp>
      <p:sp>
        <p:nvSpPr>
          <p:cNvPr id="467" name="Google Shape;467;p47"/>
          <p:cNvSpPr txBox="1"/>
          <p:nvPr>
            <p:ph idx="6" type="title"/>
          </p:nvPr>
        </p:nvSpPr>
        <p:spPr>
          <a:xfrm>
            <a:off x="5477900" y="3268588"/>
            <a:ext cx="28815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FORMACIONAL</a:t>
            </a:r>
            <a:endParaRPr/>
          </a:p>
        </p:txBody>
      </p:sp>
      <p:sp>
        <p:nvSpPr>
          <p:cNvPr id="468" name="Google Shape;468;p47"/>
          <p:cNvSpPr txBox="1"/>
          <p:nvPr>
            <p:ph idx="7" type="subTitle"/>
          </p:nvPr>
        </p:nvSpPr>
        <p:spPr>
          <a:xfrm>
            <a:off x="5477900" y="3796500"/>
            <a:ext cx="2881500" cy="543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Saturno está compuesto por hidrógeno y helio</a:t>
            </a:r>
            <a:endParaRPr/>
          </a:p>
        </p:txBody>
      </p:sp>
      <p:sp>
        <p:nvSpPr>
          <p:cNvPr id="469" name="Google Shape;469;p47"/>
          <p:cNvSpPr/>
          <p:nvPr/>
        </p:nvSpPr>
        <p:spPr>
          <a:xfrm>
            <a:off x="4773775" y="1835250"/>
            <a:ext cx="704100" cy="527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7"/>
          <p:cNvSpPr/>
          <p:nvPr/>
        </p:nvSpPr>
        <p:spPr>
          <a:xfrm>
            <a:off x="4773775" y="3268588"/>
            <a:ext cx="704100" cy="527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7"/>
          <p:cNvSpPr/>
          <p:nvPr/>
        </p:nvSpPr>
        <p:spPr>
          <a:xfrm>
            <a:off x="784600" y="1835250"/>
            <a:ext cx="704100" cy="527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7"/>
          <p:cNvSpPr/>
          <p:nvPr/>
        </p:nvSpPr>
        <p:spPr>
          <a:xfrm>
            <a:off x="784600" y="3268588"/>
            <a:ext cx="704100" cy="527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 name="Google Shape;473;p47"/>
          <p:cNvGrpSpPr/>
          <p:nvPr/>
        </p:nvGrpSpPr>
        <p:grpSpPr>
          <a:xfrm>
            <a:off x="4933117" y="1903365"/>
            <a:ext cx="385417" cy="391471"/>
            <a:chOff x="5445375" y="2584175"/>
            <a:chExt cx="437675" cy="444550"/>
          </a:xfrm>
        </p:grpSpPr>
        <p:sp>
          <p:nvSpPr>
            <p:cNvPr id="474" name="Google Shape;474;p47"/>
            <p:cNvSpPr/>
            <p:nvPr/>
          </p:nvSpPr>
          <p:spPr>
            <a:xfrm>
              <a:off x="5497850" y="2820550"/>
              <a:ext cx="20500" cy="17700"/>
            </a:xfrm>
            <a:custGeom>
              <a:rect b="b" l="l" r="r" t="t"/>
              <a:pathLst>
                <a:path extrusionOk="0" h="708" w="820">
                  <a:moveTo>
                    <a:pt x="463" y="1"/>
                  </a:moveTo>
                  <a:cubicBezTo>
                    <a:pt x="143" y="1"/>
                    <a:pt x="1" y="392"/>
                    <a:pt x="214" y="606"/>
                  </a:cubicBezTo>
                  <a:cubicBezTo>
                    <a:pt x="284" y="676"/>
                    <a:pt x="373" y="707"/>
                    <a:pt x="461" y="707"/>
                  </a:cubicBezTo>
                  <a:cubicBezTo>
                    <a:pt x="642" y="707"/>
                    <a:pt x="819" y="572"/>
                    <a:pt x="819" y="357"/>
                  </a:cubicBezTo>
                  <a:cubicBezTo>
                    <a:pt x="819" y="179"/>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7"/>
            <p:cNvSpPr/>
            <p:nvPr/>
          </p:nvSpPr>
          <p:spPr>
            <a:xfrm>
              <a:off x="5501650" y="2855275"/>
              <a:ext cx="72000" cy="86875"/>
            </a:xfrm>
            <a:custGeom>
              <a:rect b="b" l="l" r="r" t="t"/>
              <a:pathLst>
                <a:path extrusionOk="0" h="3475" w="2880">
                  <a:moveTo>
                    <a:pt x="398" y="0"/>
                  </a:moveTo>
                  <a:cubicBezTo>
                    <a:pt x="198" y="0"/>
                    <a:pt x="1" y="160"/>
                    <a:pt x="62" y="427"/>
                  </a:cubicBezTo>
                  <a:cubicBezTo>
                    <a:pt x="347" y="1672"/>
                    <a:pt x="1130" y="2739"/>
                    <a:pt x="2197" y="3415"/>
                  </a:cubicBezTo>
                  <a:cubicBezTo>
                    <a:pt x="2262" y="3456"/>
                    <a:pt x="2325" y="3474"/>
                    <a:pt x="2385" y="3474"/>
                  </a:cubicBezTo>
                  <a:cubicBezTo>
                    <a:pt x="2686" y="3474"/>
                    <a:pt x="2880" y="3018"/>
                    <a:pt x="2553" y="2810"/>
                  </a:cubicBezTo>
                  <a:cubicBezTo>
                    <a:pt x="1628" y="2241"/>
                    <a:pt x="987" y="1316"/>
                    <a:pt x="738" y="284"/>
                  </a:cubicBezTo>
                  <a:cubicBezTo>
                    <a:pt x="693" y="88"/>
                    <a:pt x="545" y="0"/>
                    <a:pt x="3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7"/>
            <p:cNvSpPr/>
            <p:nvPr/>
          </p:nvSpPr>
          <p:spPr>
            <a:xfrm>
              <a:off x="5445375" y="2723600"/>
              <a:ext cx="437675" cy="305125"/>
            </a:xfrm>
            <a:custGeom>
              <a:rect b="b" l="l" r="r" t="t"/>
              <a:pathLst>
                <a:path extrusionOk="0" h="12205" w="17507">
                  <a:moveTo>
                    <a:pt x="15371" y="2989"/>
                  </a:moveTo>
                  <a:cubicBezTo>
                    <a:pt x="15371" y="2989"/>
                    <a:pt x="15407" y="2989"/>
                    <a:pt x="15407" y="3025"/>
                  </a:cubicBezTo>
                  <a:cubicBezTo>
                    <a:pt x="15300" y="3950"/>
                    <a:pt x="14873" y="6049"/>
                    <a:pt x="12987" y="6583"/>
                  </a:cubicBezTo>
                  <a:cubicBezTo>
                    <a:pt x="13201" y="5943"/>
                    <a:pt x="13308" y="5267"/>
                    <a:pt x="13308" y="4591"/>
                  </a:cubicBezTo>
                  <a:lnTo>
                    <a:pt x="13308" y="2989"/>
                  </a:lnTo>
                  <a:close/>
                  <a:moveTo>
                    <a:pt x="15371" y="1602"/>
                  </a:moveTo>
                  <a:cubicBezTo>
                    <a:pt x="16190" y="1602"/>
                    <a:pt x="16866" y="2349"/>
                    <a:pt x="16759" y="3167"/>
                  </a:cubicBezTo>
                  <a:cubicBezTo>
                    <a:pt x="16546" y="5551"/>
                    <a:pt x="15016" y="7971"/>
                    <a:pt x="12276" y="8077"/>
                  </a:cubicBezTo>
                  <a:cubicBezTo>
                    <a:pt x="12418" y="7828"/>
                    <a:pt x="12560" y="7579"/>
                    <a:pt x="12703" y="7330"/>
                  </a:cubicBezTo>
                  <a:cubicBezTo>
                    <a:pt x="13628" y="7223"/>
                    <a:pt x="14517" y="6725"/>
                    <a:pt x="15087" y="5943"/>
                  </a:cubicBezTo>
                  <a:cubicBezTo>
                    <a:pt x="15656" y="5089"/>
                    <a:pt x="16012" y="4128"/>
                    <a:pt x="16083" y="3096"/>
                  </a:cubicBezTo>
                  <a:cubicBezTo>
                    <a:pt x="16083" y="2918"/>
                    <a:pt x="16047" y="2705"/>
                    <a:pt x="15905" y="2562"/>
                  </a:cubicBezTo>
                  <a:cubicBezTo>
                    <a:pt x="15763" y="2385"/>
                    <a:pt x="15549" y="2313"/>
                    <a:pt x="15371" y="2313"/>
                  </a:cubicBezTo>
                  <a:lnTo>
                    <a:pt x="13308" y="2313"/>
                  </a:lnTo>
                  <a:lnTo>
                    <a:pt x="13308" y="1602"/>
                  </a:lnTo>
                  <a:close/>
                  <a:moveTo>
                    <a:pt x="12632" y="677"/>
                  </a:moveTo>
                  <a:lnTo>
                    <a:pt x="12632" y="4591"/>
                  </a:lnTo>
                  <a:cubicBezTo>
                    <a:pt x="12632" y="6619"/>
                    <a:pt x="11529" y="8469"/>
                    <a:pt x="9750" y="9429"/>
                  </a:cubicBezTo>
                  <a:lnTo>
                    <a:pt x="4377" y="9429"/>
                  </a:lnTo>
                  <a:cubicBezTo>
                    <a:pt x="2598" y="8469"/>
                    <a:pt x="1495" y="6619"/>
                    <a:pt x="1495" y="4591"/>
                  </a:cubicBezTo>
                  <a:lnTo>
                    <a:pt x="1495" y="677"/>
                  </a:lnTo>
                  <a:close/>
                  <a:moveTo>
                    <a:pt x="13308" y="10141"/>
                  </a:moveTo>
                  <a:cubicBezTo>
                    <a:pt x="13272" y="10177"/>
                    <a:pt x="13272" y="10248"/>
                    <a:pt x="13237" y="10283"/>
                  </a:cubicBezTo>
                  <a:lnTo>
                    <a:pt x="13272" y="10283"/>
                  </a:lnTo>
                  <a:cubicBezTo>
                    <a:pt x="13023" y="11031"/>
                    <a:pt x="12347" y="11529"/>
                    <a:pt x="11600" y="11529"/>
                  </a:cubicBezTo>
                  <a:lnTo>
                    <a:pt x="3238" y="11529"/>
                  </a:lnTo>
                  <a:cubicBezTo>
                    <a:pt x="2491" y="11529"/>
                    <a:pt x="1815" y="11031"/>
                    <a:pt x="1602" y="10283"/>
                  </a:cubicBezTo>
                  <a:cubicBezTo>
                    <a:pt x="1566" y="10248"/>
                    <a:pt x="1566" y="10177"/>
                    <a:pt x="1530" y="10141"/>
                  </a:cubicBezTo>
                  <a:close/>
                  <a:moveTo>
                    <a:pt x="1175" y="1"/>
                  </a:moveTo>
                  <a:cubicBezTo>
                    <a:pt x="961" y="1"/>
                    <a:pt x="819" y="143"/>
                    <a:pt x="819" y="356"/>
                  </a:cubicBezTo>
                  <a:lnTo>
                    <a:pt x="819" y="4591"/>
                  </a:lnTo>
                  <a:cubicBezTo>
                    <a:pt x="819" y="6476"/>
                    <a:pt x="1673" y="8255"/>
                    <a:pt x="3132" y="9429"/>
                  </a:cubicBezTo>
                  <a:lnTo>
                    <a:pt x="463" y="9429"/>
                  </a:lnTo>
                  <a:cubicBezTo>
                    <a:pt x="0" y="9429"/>
                    <a:pt x="0" y="10141"/>
                    <a:pt x="463" y="10141"/>
                  </a:cubicBezTo>
                  <a:cubicBezTo>
                    <a:pt x="676" y="10141"/>
                    <a:pt x="854" y="10248"/>
                    <a:pt x="926" y="10461"/>
                  </a:cubicBezTo>
                  <a:cubicBezTo>
                    <a:pt x="1210" y="11493"/>
                    <a:pt x="2171" y="12205"/>
                    <a:pt x="3238" y="12205"/>
                  </a:cubicBezTo>
                  <a:lnTo>
                    <a:pt x="11600" y="12205"/>
                  </a:lnTo>
                  <a:cubicBezTo>
                    <a:pt x="12667" y="12205"/>
                    <a:pt x="13592" y="11493"/>
                    <a:pt x="13913" y="10461"/>
                  </a:cubicBezTo>
                  <a:cubicBezTo>
                    <a:pt x="13984" y="10283"/>
                    <a:pt x="14162" y="10141"/>
                    <a:pt x="14375" y="10141"/>
                  </a:cubicBezTo>
                  <a:cubicBezTo>
                    <a:pt x="14802" y="10141"/>
                    <a:pt x="14802" y="9429"/>
                    <a:pt x="14375" y="9429"/>
                  </a:cubicBezTo>
                  <a:lnTo>
                    <a:pt x="10995" y="9429"/>
                  </a:lnTo>
                  <a:cubicBezTo>
                    <a:pt x="11244" y="9216"/>
                    <a:pt x="11493" y="9003"/>
                    <a:pt x="11742" y="8718"/>
                  </a:cubicBezTo>
                  <a:lnTo>
                    <a:pt x="12062" y="8718"/>
                  </a:lnTo>
                  <a:cubicBezTo>
                    <a:pt x="12105" y="8719"/>
                    <a:pt x="12147" y="8720"/>
                    <a:pt x="12190" y="8720"/>
                  </a:cubicBezTo>
                  <a:cubicBezTo>
                    <a:pt x="13497" y="8720"/>
                    <a:pt x="14761" y="8190"/>
                    <a:pt x="15692" y="7259"/>
                  </a:cubicBezTo>
                  <a:cubicBezTo>
                    <a:pt x="16723" y="6156"/>
                    <a:pt x="17328" y="4733"/>
                    <a:pt x="17471" y="3203"/>
                  </a:cubicBezTo>
                  <a:cubicBezTo>
                    <a:pt x="17506" y="2634"/>
                    <a:pt x="17328" y="2029"/>
                    <a:pt x="16901" y="1602"/>
                  </a:cubicBezTo>
                  <a:lnTo>
                    <a:pt x="16937" y="1602"/>
                  </a:lnTo>
                  <a:cubicBezTo>
                    <a:pt x="16510" y="1139"/>
                    <a:pt x="15941" y="890"/>
                    <a:pt x="15371" y="890"/>
                  </a:cubicBezTo>
                  <a:lnTo>
                    <a:pt x="13308" y="890"/>
                  </a:lnTo>
                  <a:lnTo>
                    <a:pt x="13308" y="356"/>
                  </a:lnTo>
                  <a:cubicBezTo>
                    <a:pt x="13308" y="143"/>
                    <a:pt x="13165" y="1"/>
                    <a:pt x="129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7"/>
            <p:cNvSpPr/>
            <p:nvPr/>
          </p:nvSpPr>
          <p:spPr>
            <a:xfrm>
              <a:off x="5614375" y="2584725"/>
              <a:ext cx="35625" cy="103975"/>
            </a:xfrm>
            <a:custGeom>
              <a:rect b="b" l="l" r="r" t="t"/>
              <a:pathLst>
                <a:path extrusionOk="0" h="4159" w="1425">
                  <a:moveTo>
                    <a:pt x="684" y="0"/>
                  </a:moveTo>
                  <a:cubicBezTo>
                    <a:pt x="601" y="0"/>
                    <a:pt x="510" y="27"/>
                    <a:pt x="428" y="76"/>
                  </a:cubicBezTo>
                  <a:cubicBezTo>
                    <a:pt x="285" y="183"/>
                    <a:pt x="250" y="396"/>
                    <a:pt x="392" y="574"/>
                  </a:cubicBezTo>
                  <a:cubicBezTo>
                    <a:pt x="677" y="966"/>
                    <a:pt x="677" y="1464"/>
                    <a:pt x="392" y="1855"/>
                  </a:cubicBezTo>
                  <a:cubicBezTo>
                    <a:pt x="143" y="2175"/>
                    <a:pt x="36" y="2567"/>
                    <a:pt x="36" y="2958"/>
                  </a:cubicBezTo>
                  <a:cubicBezTo>
                    <a:pt x="1" y="3350"/>
                    <a:pt x="143" y="3705"/>
                    <a:pt x="392" y="4026"/>
                  </a:cubicBezTo>
                  <a:cubicBezTo>
                    <a:pt x="457" y="4112"/>
                    <a:pt x="561" y="4159"/>
                    <a:pt x="672" y="4159"/>
                  </a:cubicBezTo>
                  <a:cubicBezTo>
                    <a:pt x="744" y="4159"/>
                    <a:pt x="820" y="4139"/>
                    <a:pt x="890" y="4097"/>
                  </a:cubicBezTo>
                  <a:cubicBezTo>
                    <a:pt x="1033" y="3954"/>
                    <a:pt x="1033" y="3741"/>
                    <a:pt x="926" y="3599"/>
                  </a:cubicBezTo>
                  <a:cubicBezTo>
                    <a:pt x="641" y="3207"/>
                    <a:pt x="641" y="2674"/>
                    <a:pt x="926" y="2282"/>
                  </a:cubicBezTo>
                  <a:cubicBezTo>
                    <a:pt x="1424" y="1642"/>
                    <a:pt x="1424" y="752"/>
                    <a:pt x="926" y="112"/>
                  </a:cubicBezTo>
                  <a:cubicBezTo>
                    <a:pt x="869" y="35"/>
                    <a:pt x="781" y="0"/>
                    <a:pt x="6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7"/>
            <p:cNvSpPr/>
            <p:nvPr/>
          </p:nvSpPr>
          <p:spPr>
            <a:xfrm>
              <a:off x="5666875" y="2584175"/>
              <a:ext cx="34700" cy="104550"/>
            </a:xfrm>
            <a:custGeom>
              <a:rect b="b" l="l" r="r" t="t"/>
              <a:pathLst>
                <a:path extrusionOk="0" h="4182" w="1388">
                  <a:moveTo>
                    <a:pt x="620" y="1"/>
                  </a:moveTo>
                  <a:cubicBezTo>
                    <a:pt x="550" y="1"/>
                    <a:pt x="483" y="20"/>
                    <a:pt x="427" y="63"/>
                  </a:cubicBezTo>
                  <a:cubicBezTo>
                    <a:pt x="285" y="205"/>
                    <a:pt x="249" y="418"/>
                    <a:pt x="356" y="561"/>
                  </a:cubicBezTo>
                  <a:cubicBezTo>
                    <a:pt x="641" y="952"/>
                    <a:pt x="641" y="1486"/>
                    <a:pt x="356" y="1877"/>
                  </a:cubicBezTo>
                  <a:cubicBezTo>
                    <a:pt x="142" y="2197"/>
                    <a:pt x="0" y="2553"/>
                    <a:pt x="0" y="2945"/>
                  </a:cubicBezTo>
                  <a:lnTo>
                    <a:pt x="0" y="2980"/>
                  </a:lnTo>
                  <a:cubicBezTo>
                    <a:pt x="0" y="3372"/>
                    <a:pt x="142" y="3727"/>
                    <a:pt x="356" y="4048"/>
                  </a:cubicBezTo>
                  <a:cubicBezTo>
                    <a:pt x="441" y="4142"/>
                    <a:pt x="541" y="4181"/>
                    <a:pt x="637" y="4181"/>
                  </a:cubicBezTo>
                  <a:cubicBezTo>
                    <a:pt x="902" y="4181"/>
                    <a:pt x="1134" y="3882"/>
                    <a:pt x="925" y="3621"/>
                  </a:cubicBezTo>
                  <a:cubicBezTo>
                    <a:pt x="641" y="3229"/>
                    <a:pt x="641" y="2696"/>
                    <a:pt x="925" y="2304"/>
                  </a:cubicBezTo>
                  <a:cubicBezTo>
                    <a:pt x="1388" y="1664"/>
                    <a:pt x="1388" y="774"/>
                    <a:pt x="925" y="134"/>
                  </a:cubicBezTo>
                  <a:cubicBezTo>
                    <a:pt x="839" y="48"/>
                    <a:pt x="727" y="1"/>
                    <a:pt x="6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7"/>
            <p:cNvSpPr/>
            <p:nvPr/>
          </p:nvSpPr>
          <p:spPr>
            <a:xfrm>
              <a:off x="5562800" y="2584300"/>
              <a:ext cx="34700" cy="104400"/>
            </a:xfrm>
            <a:custGeom>
              <a:rect b="b" l="l" r="r" t="t"/>
              <a:pathLst>
                <a:path extrusionOk="0" h="4176" w="1388">
                  <a:moveTo>
                    <a:pt x="657" y="1"/>
                  </a:moveTo>
                  <a:cubicBezTo>
                    <a:pt x="387" y="1"/>
                    <a:pt x="144" y="326"/>
                    <a:pt x="356" y="591"/>
                  </a:cubicBezTo>
                  <a:cubicBezTo>
                    <a:pt x="641" y="983"/>
                    <a:pt x="641" y="1516"/>
                    <a:pt x="356" y="1908"/>
                  </a:cubicBezTo>
                  <a:cubicBezTo>
                    <a:pt x="142" y="2192"/>
                    <a:pt x="0" y="2584"/>
                    <a:pt x="0" y="2975"/>
                  </a:cubicBezTo>
                  <a:cubicBezTo>
                    <a:pt x="0" y="3367"/>
                    <a:pt x="142" y="3722"/>
                    <a:pt x="356" y="4043"/>
                  </a:cubicBezTo>
                  <a:cubicBezTo>
                    <a:pt x="442" y="4129"/>
                    <a:pt x="554" y="4176"/>
                    <a:pt x="661" y="4176"/>
                  </a:cubicBezTo>
                  <a:cubicBezTo>
                    <a:pt x="731" y="4176"/>
                    <a:pt x="798" y="4156"/>
                    <a:pt x="854" y="4114"/>
                  </a:cubicBezTo>
                  <a:cubicBezTo>
                    <a:pt x="996" y="3971"/>
                    <a:pt x="1032" y="3758"/>
                    <a:pt x="925" y="3616"/>
                  </a:cubicBezTo>
                  <a:cubicBezTo>
                    <a:pt x="641" y="3224"/>
                    <a:pt x="641" y="2691"/>
                    <a:pt x="925" y="2299"/>
                  </a:cubicBezTo>
                  <a:cubicBezTo>
                    <a:pt x="1388" y="1659"/>
                    <a:pt x="1388" y="769"/>
                    <a:pt x="925" y="129"/>
                  </a:cubicBezTo>
                  <a:cubicBezTo>
                    <a:pt x="844" y="38"/>
                    <a:pt x="749" y="1"/>
                    <a:pt x="6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 name="Google Shape;480;p47"/>
          <p:cNvGrpSpPr/>
          <p:nvPr/>
        </p:nvGrpSpPr>
        <p:grpSpPr>
          <a:xfrm>
            <a:off x="4928813" y="3357363"/>
            <a:ext cx="394024" cy="350149"/>
            <a:chOff x="4706175" y="3329375"/>
            <a:chExt cx="447450" cy="397625"/>
          </a:xfrm>
        </p:grpSpPr>
        <p:sp>
          <p:nvSpPr>
            <p:cNvPr id="481" name="Google Shape;481;p47"/>
            <p:cNvSpPr/>
            <p:nvPr/>
          </p:nvSpPr>
          <p:spPr>
            <a:xfrm>
              <a:off x="4957025" y="3423650"/>
              <a:ext cx="19600" cy="16800"/>
            </a:xfrm>
            <a:custGeom>
              <a:rect b="b" l="l" r="r" t="t"/>
              <a:pathLst>
                <a:path extrusionOk="0" h="672" w="784">
                  <a:moveTo>
                    <a:pt x="463" y="1"/>
                  </a:moveTo>
                  <a:cubicBezTo>
                    <a:pt x="143" y="1"/>
                    <a:pt x="1" y="356"/>
                    <a:pt x="214" y="570"/>
                  </a:cubicBezTo>
                  <a:cubicBezTo>
                    <a:pt x="284" y="640"/>
                    <a:pt x="369" y="671"/>
                    <a:pt x="451" y="671"/>
                  </a:cubicBezTo>
                  <a:cubicBezTo>
                    <a:pt x="622" y="671"/>
                    <a:pt x="783" y="536"/>
                    <a:pt x="783" y="321"/>
                  </a:cubicBezTo>
                  <a:cubicBezTo>
                    <a:pt x="783"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7"/>
            <p:cNvSpPr/>
            <p:nvPr/>
          </p:nvSpPr>
          <p:spPr>
            <a:xfrm>
              <a:off x="4706175" y="3329375"/>
              <a:ext cx="386075" cy="397625"/>
            </a:xfrm>
            <a:custGeom>
              <a:rect b="b" l="l" r="r" t="t"/>
              <a:pathLst>
                <a:path extrusionOk="0" h="15905" w="15443">
                  <a:moveTo>
                    <a:pt x="13628" y="5515"/>
                  </a:moveTo>
                  <a:cubicBezTo>
                    <a:pt x="14020" y="5693"/>
                    <a:pt x="14304" y="6084"/>
                    <a:pt x="14304" y="6511"/>
                  </a:cubicBezTo>
                  <a:cubicBezTo>
                    <a:pt x="14304" y="6974"/>
                    <a:pt x="14020" y="7365"/>
                    <a:pt x="13628" y="7508"/>
                  </a:cubicBezTo>
                  <a:lnTo>
                    <a:pt x="13628" y="5515"/>
                  </a:lnTo>
                  <a:close/>
                  <a:moveTo>
                    <a:pt x="4377" y="4092"/>
                  </a:moveTo>
                  <a:lnTo>
                    <a:pt x="4377" y="8931"/>
                  </a:lnTo>
                  <a:lnTo>
                    <a:pt x="1744" y="8931"/>
                  </a:lnTo>
                  <a:cubicBezTo>
                    <a:pt x="1175" y="8931"/>
                    <a:pt x="712" y="8468"/>
                    <a:pt x="712" y="7899"/>
                  </a:cubicBezTo>
                  <a:lnTo>
                    <a:pt x="712" y="5124"/>
                  </a:lnTo>
                  <a:cubicBezTo>
                    <a:pt x="712" y="4554"/>
                    <a:pt x="1175" y="4092"/>
                    <a:pt x="1744" y="4092"/>
                  </a:cubicBezTo>
                  <a:close/>
                  <a:moveTo>
                    <a:pt x="11529" y="2348"/>
                  </a:moveTo>
                  <a:lnTo>
                    <a:pt x="11529" y="10710"/>
                  </a:lnTo>
                  <a:cubicBezTo>
                    <a:pt x="9714" y="9536"/>
                    <a:pt x="7579" y="8931"/>
                    <a:pt x="5409" y="8931"/>
                  </a:cubicBezTo>
                  <a:lnTo>
                    <a:pt x="5089" y="8931"/>
                  </a:lnTo>
                  <a:lnTo>
                    <a:pt x="5089" y="4127"/>
                  </a:lnTo>
                  <a:cubicBezTo>
                    <a:pt x="5203" y="4131"/>
                    <a:pt x="5318" y="4133"/>
                    <a:pt x="5432" y="4133"/>
                  </a:cubicBezTo>
                  <a:cubicBezTo>
                    <a:pt x="7590" y="4133"/>
                    <a:pt x="9704" y="3497"/>
                    <a:pt x="11529" y="2348"/>
                  </a:cubicBezTo>
                  <a:close/>
                  <a:moveTo>
                    <a:pt x="5089" y="9678"/>
                  </a:moveTo>
                  <a:lnTo>
                    <a:pt x="5089" y="10710"/>
                  </a:lnTo>
                  <a:cubicBezTo>
                    <a:pt x="5089" y="10923"/>
                    <a:pt x="4911" y="11066"/>
                    <a:pt x="4733" y="11066"/>
                  </a:cubicBezTo>
                  <a:lnTo>
                    <a:pt x="4377" y="11066"/>
                  </a:lnTo>
                  <a:lnTo>
                    <a:pt x="4377" y="9678"/>
                  </a:lnTo>
                  <a:close/>
                  <a:moveTo>
                    <a:pt x="12579" y="614"/>
                  </a:moveTo>
                  <a:cubicBezTo>
                    <a:pt x="12748" y="614"/>
                    <a:pt x="12917" y="729"/>
                    <a:pt x="12917" y="961"/>
                  </a:cubicBezTo>
                  <a:lnTo>
                    <a:pt x="12917" y="12098"/>
                  </a:lnTo>
                  <a:cubicBezTo>
                    <a:pt x="12917" y="12311"/>
                    <a:pt x="12748" y="12418"/>
                    <a:pt x="12579" y="12418"/>
                  </a:cubicBezTo>
                  <a:cubicBezTo>
                    <a:pt x="12410" y="12418"/>
                    <a:pt x="12241" y="12311"/>
                    <a:pt x="12241" y="12098"/>
                  </a:cubicBezTo>
                  <a:lnTo>
                    <a:pt x="12241" y="961"/>
                  </a:lnTo>
                  <a:cubicBezTo>
                    <a:pt x="12241" y="729"/>
                    <a:pt x="12410" y="614"/>
                    <a:pt x="12579" y="614"/>
                  </a:cubicBezTo>
                  <a:close/>
                  <a:moveTo>
                    <a:pt x="3701" y="9642"/>
                  </a:moveTo>
                  <a:lnTo>
                    <a:pt x="3701" y="14517"/>
                  </a:lnTo>
                  <a:cubicBezTo>
                    <a:pt x="3701" y="14980"/>
                    <a:pt x="3354" y="15211"/>
                    <a:pt x="3007" y="15211"/>
                  </a:cubicBezTo>
                  <a:cubicBezTo>
                    <a:pt x="2660" y="15211"/>
                    <a:pt x="2313" y="14980"/>
                    <a:pt x="2313" y="14517"/>
                  </a:cubicBezTo>
                  <a:lnTo>
                    <a:pt x="2313" y="9642"/>
                  </a:lnTo>
                  <a:close/>
                  <a:moveTo>
                    <a:pt x="12565" y="0"/>
                  </a:moveTo>
                  <a:cubicBezTo>
                    <a:pt x="12063" y="0"/>
                    <a:pt x="11565" y="320"/>
                    <a:pt x="11529" y="961"/>
                  </a:cubicBezTo>
                  <a:lnTo>
                    <a:pt x="11529" y="1494"/>
                  </a:lnTo>
                  <a:cubicBezTo>
                    <a:pt x="9706" y="2754"/>
                    <a:pt x="7544" y="3427"/>
                    <a:pt x="5329" y="3427"/>
                  </a:cubicBezTo>
                  <a:cubicBezTo>
                    <a:pt x="5166" y="3427"/>
                    <a:pt x="5003" y="3423"/>
                    <a:pt x="4840" y="3416"/>
                  </a:cubicBezTo>
                  <a:lnTo>
                    <a:pt x="1744" y="3416"/>
                  </a:lnTo>
                  <a:cubicBezTo>
                    <a:pt x="784" y="3416"/>
                    <a:pt x="1" y="4163"/>
                    <a:pt x="1" y="5124"/>
                  </a:cubicBezTo>
                  <a:lnTo>
                    <a:pt x="1" y="7899"/>
                  </a:lnTo>
                  <a:cubicBezTo>
                    <a:pt x="1" y="8824"/>
                    <a:pt x="712" y="9571"/>
                    <a:pt x="1602" y="9642"/>
                  </a:cubicBezTo>
                  <a:lnTo>
                    <a:pt x="1602" y="14517"/>
                  </a:lnTo>
                  <a:cubicBezTo>
                    <a:pt x="1602" y="15442"/>
                    <a:pt x="2296" y="15905"/>
                    <a:pt x="2990" y="15905"/>
                  </a:cubicBezTo>
                  <a:cubicBezTo>
                    <a:pt x="3683" y="15905"/>
                    <a:pt x="4377" y="15442"/>
                    <a:pt x="4377" y="14517"/>
                  </a:cubicBezTo>
                  <a:lnTo>
                    <a:pt x="4377" y="11742"/>
                  </a:lnTo>
                  <a:lnTo>
                    <a:pt x="4733" y="11742"/>
                  </a:lnTo>
                  <a:cubicBezTo>
                    <a:pt x="5302" y="11742"/>
                    <a:pt x="5765" y="11279"/>
                    <a:pt x="5765" y="10710"/>
                  </a:cubicBezTo>
                  <a:lnTo>
                    <a:pt x="5765" y="9642"/>
                  </a:lnTo>
                  <a:cubicBezTo>
                    <a:pt x="7829" y="9678"/>
                    <a:pt x="9821" y="10354"/>
                    <a:pt x="11529" y="11564"/>
                  </a:cubicBezTo>
                  <a:lnTo>
                    <a:pt x="11529" y="12062"/>
                  </a:lnTo>
                  <a:cubicBezTo>
                    <a:pt x="11476" y="12809"/>
                    <a:pt x="12018" y="13183"/>
                    <a:pt x="12565" y="13183"/>
                  </a:cubicBezTo>
                  <a:cubicBezTo>
                    <a:pt x="13112" y="13183"/>
                    <a:pt x="13664" y="12809"/>
                    <a:pt x="13628" y="12062"/>
                  </a:cubicBezTo>
                  <a:lnTo>
                    <a:pt x="13628" y="8219"/>
                  </a:lnTo>
                  <a:cubicBezTo>
                    <a:pt x="15443" y="7828"/>
                    <a:pt x="15443" y="5195"/>
                    <a:pt x="13628" y="4839"/>
                  </a:cubicBezTo>
                  <a:lnTo>
                    <a:pt x="13628" y="961"/>
                  </a:lnTo>
                  <a:cubicBezTo>
                    <a:pt x="13575" y="320"/>
                    <a:pt x="13068" y="0"/>
                    <a:pt x="12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7"/>
            <p:cNvSpPr/>
            <p:nvPr/>
          </p:nvSpPr>
          <p:spPr>
            <a:xfrm>
              <a:off x="4847000" y="3435550"/>
              <a:ext cx="98475" cy="30850"/>
            </a:xfrm>
            <a:custGeom>
              <a:rect b="b" l="l" r="r" t="t"/>
              <a:pathLst>
                <a:path extrusionOk="0" h="1234" w="3939">
                  <a:moveTo>
                    <a:pt x="3558" y="0"/>
                  </a:moveTo>
                  <a:cubicBezTo>
                    <a:pt x="3519" y="0"/>
                    <a:pt x="3479" y="8"/>
                    <a:pt x="3441" y="23"/>
                  </a:cubicBezTo>
                  <a:cubicBezTo>
                    <a:pt x="2480" y="307"/>
                    <a:pt x="1448" y="485"/>
                    <a:pt x="452" y="556"/>
                  </a:cubicBezTo>
                  <a:cubicBezTo>
                    <a:pt x="1" y="556"/>
                    <a:pt x="24" y="1234"/>
                    <a:pt x="455" y="1234"/>
                  </a:cubicBezTo>
                  <a:cubicBezTo>
                    <a:pt x="465" y="1234"/>
                    <a:pt x="476" y="1233"/>
                    <a:pt x="488" y="1232"/>
                  </a:cubicBezTo>
                  <a:cubicBezTo>
                    <a:pt x="1555" y="1197"/>
                    <a:pt x="2623" y="983"/>
                    <a:pt x="3654" y="699"/>
                  </a:cubicBezTo>
                  <a:cubicBezTo>
                    <a:pt x="3832" y="628"/>
                    <a:pt x="3939" y="414"/>
                    <a:pt x="3903" y="236"/>
                  </a:cubicBezTo>
                  <a:cubicBezTo>
                    <a:pt x="3847" y="96"/>
                    <a:pt x="3704" y="0"/>
                    <a:pt x="35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7"/>
            <p:cNvSpPr/>
            <p:nvPr/>
          </p:nvSpPr>
          <p:spPr>
            <a:xfrm>
              <a:off x="5095800" y="3484150"/>
              <a:ext cx="57825" cy="16925"/>
            </a:xfrm>
            <a:custGeom>
              <a:rect b="b" l="l" r="r" t="t"/>
              <a:pathLst>
                <a:path extrusionOk="0" h="677" w="2313">
                  <a:moveTo>
                    <a:pt x="463" y="0"/>
                  </a:moveTo>
                  <a:cubicBezTo>
                    <a:pt x="0" y="0"/>
                    <a:pt x="0" y="676"/>
                    <a:pt x="463" y="676"/>
                  </a:cubicBezTo>
                  <a:lnTo>
                    <a:pt x="1850" y="676"/>
                  </a:lnTo>
                  <a:cubicBezTo>
                    <a:pt x="2313" y="676"/>
                    <a:pt x="2313" y="0"/>
                    <a:pt x="1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7"/>
            <p:cNvSpPr/>
            <p:nvPr/>
          </p:nvSpPr>
          <p:spPr>
            <a:xfrm>
              <a:off x="5092025" y="3401325"/>
              <a:ext cx="47675" cy="41475"/>
            </a:xfrm>
            <a:custGeom>
              <a:rect b="b" l="l" r="r" t="t"/>
              <a:pathLst>
                <a:path extrusionOk="0" h="1659" w="1907">
                  <a:moveTo>
                    <a:pt x="1427" y="1"/>
                  </a:moveTo>
                  <a:cubicBezTo>
                    <a:pt x="1358" y="1"/>
                    <a:pt x="1286" y="23"/>
                    <a:pt x="1219" y="75"/>
                  </a:cubicBezTo>
                  <a:lnTo>
                    <a:pt x="222" y="1072"/>
                  </a:lnTo>
                  <a:cubicBezTo>
                    <a:pt x="0" y="1322"/>
                    <a:pt x="212" y="1659"/>
                    <a:pt x="485" y="1659"/>
                  </a:cubicBezTo>
                  <a:cubicBezTo>
                    <a:pt x="561" y="1659"/>
                    <a:pt x="643" y="1632"/>
                    <a:pt x="720" y="1570"/>
                  </a:cubicBezTo>
                  <a:lnTo>
                    <a:pt x="1681" y="573"/>
                  </a:lnTo>
                  <a:cubicBezTo>
                    <a:pt x="1906" y="320"/>
                    <a:pt x="1687" y="1"/>
                    <a:pt x="14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7"/>
            <p:cNvSpPr/>
            <p:nvPr/>
          </p:nvSpPr>
          <p:spPr>
            <a:xfrm>
              <a:off x="5094000" y="3541950"/>
              <a:ext cx="46250" cy="41750"/>
            </a:xfrm>
            <a:custGeom>
              <a:rect b="b" l="l" r="r" t="t"/>
              <a:pathLst>
                <a:path extrusionOk="0" h="1670" w="1850">
                  <a:moveTo>
                    <a:pt x="361" y="1"/>
                  </a:moveTo>
                  <a:cubicBezTo>
                    <a:pt x="277" y="1"/>
                    <a:pt x="197" y="36"/>
                    <a:pt x="143" y="108"/>
                  </a:cubicBezTo>
                  <a:cubicBezTo>
                    <a:pt x="1" y="250"/>
                    <a:pt x="1" y="463"/>
                    <a:pt x="143" y="606"/>
                  </a:cubicBezTo>
                  <a:lnTo>
                    <a:pt x="1104" y="1566"/>
                  </a:lnTo>
                  <a:cubicBezTo>
                    <a:pt x="1177" y="1639"/>
                    <a:pt x="1259" y="1670"/>
                    <a:pt x="1338" y="1670"/>
                  </a:cubicBezTo>
                  <a:cubicBezTo>
                    <a:pt x="1608" y="1670"/>
                    <a:pt x="1850" y="1316"/>
                    <a:pt x="1602" y="1068"/>
                  </a:cubicBezTo>
                  <a:lnTo>
                    <a:pt x="606" y="108"/>
                  </a:lnTo>
                  <a:cubicBezTo>
                    <a:pt x="535" y="36"/>
                    <a:pt x="446" y="1"/>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 name="Google Shape;487;p47"/>
          <p:cNvGrpSpPr/>
          <p:nvPr/>
        </p:nvGrpSpPr>
        <p:grpSpPr>
          <a:xfrm>
            <a:off x="952957" y="3337175"/>
            <a:ext cx="367386" cy="390524"/>
            <a:chOff x="3198450" y="3305000"/>
            <a:chExt cx="417200" cy="443475"/>
          </a:xfrm>
        </p:grpSpPr>
        <p:sp>
          <p:nvSpPr>
            <p:cNvPr id="488" name="Google Shape;488;p47"/>
            <p:cNvSpPr/>
            <p:nvPr/>
          </p:nvSpPr>
          <p:spPr>
            <a:xfrm>
              <a:off x="3395925" y="3600675"/>
              <a:ext cx="20475" cy="16775"/>
            </a:xfrm>
            <a:custGeom>
              <a:rect b="b" l="l" r="r" t="t"/>
              <a:pathLst>
                <a:path extrusionOk="0" h="671" w="819">
                  <a:moveTo>
                    <a:pt x="463" y="0"/>
                  </a:moveTo>
                  <a:cubicBezTo>
                    <a:pt x="142" y="0"/>
                    <a:pt x="0" y="356"/>
                    <a:pt x="214" y="569"/>
                  </a:cubicBezTo>
                  <a:cubicBezTo>
                    <a:pt x="283" y="639"/>
                    <a:pt x="372" y="671"/>
                    <a:pt x="460" y="671"/>
                  </a:cubicBezTo>
                  <a:cubicBezTo>
                    <a:pt x="641" y="671"/>
                    <a:pt x="818" y="536"/>
                    <a:pt x="818" y="320"/>
                  </a:cubicBezTo>
                  <a:cubicBezTo>
                    <a:pt x="818" y="143"/>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7"/>
            <p:cNvSpPr/>
            <p:nvPr/>
          </p:nvSpPr>
          <p:spPr>
            <a:xfrm>
              <a:off x="3198450" y="3409550"/>
              <a:ext cx="417200" cy="338925"/>
            </a:xfrm>
            <a:custGeom>
              <a:rect b="b" l="l" r="r" t="t"/>
              <a:pathLst>
                <a:path extrusionOk="0" h="13557" w="16688">
                  <a:moveTo>
                    <a:pt x="3523" y="671"/>
                  </a:moveTo>
                  <a:cubicBezTo>
                    <a:pt x="4590" y="671"/>
                    <a:pt x="5551" y="1312"/>
                    <a:pt x="6013" y="2272"/>
                  </a:cubicBezTo>
                  <a:cubicBezTo>
                    <a:pt x="5302" y="2949"/>
                    <a:pt x="4910" y="3874"/>
                    <a:pt x="4910" y="4834"/>
                  </a:cubicBezTo>
                  <a:lnTo>
                    <a:pt x="4910" y="11523"/>
                  </a:lnTo>
                  <a:lnTo>
                    <a:pt x="3843" y="11523"/>
                  </a:lnTo>
                  <a:lnTo>
                    <a:pt x="3843" y="6578"/>
                  </a:lnTo>
                  <a:cubicBezTo>
                    <a:pt x="3843" y="6346"/>
                    <a:pt x="3674" y="6231"/>
                    <a:pt x="3505" y="6231"/>
                  </a:cubicBezTo>
                  <a:cubicBezTo>
                    <a:pt x="3336" y="6231"/>
                    <a:pt x="3167" y="6346"/>
                    <a:pt x="3167" y="6578"/>
                  </a:cubicBezTo>
                  <a:lnTo>
                    <a:pt x="3167" y="11523"/>
                  </a:lnTo>
                  <a:lnTo>
                    <a:pt x="2135" y="11523"/>
                  </a:lnTo>
                  <a:lnTo>
                    <a:pt x="2135" y="6578"/>
                  </a:lnTo>
                  <a:cubicBezTo>
                    <a:pt x="2135" y="6400"/>
                    <a:pt x="1957" y="6222"/>
                    <a:pt x="1779" y="6222"/>
                  </a:cubicBezTo>
                  <a:lnTo>
                    <a:pt x="747" y="6222"/>
                  </a:lnTo>
                  <a:lnTo>
                    <a:pt x="747" y="3447"/>
                  </a:lnTo>
                  <a:cubicBezTo>
                    <a:pt x="747" y="1917"/>
                    <a:pt x="1993" y="671"/>
                    <a:pt x="3523" y="671"/>
                  </a:cubicBezTo>
                  <a:close/>
                  <a:moveTo>
                    <a:pt x="13201" y="671"/>
                  </a:moveTo>
                  <a:cubicBezTo>
                    <a:pt x="14731" y="671"/>
                    <a:pt x="15976" y="1917"/>
                    <a:pt x="16012" y="3447"/>
                  </a:cubicBezTo>
                  <a:lnTo>
                    <a:pt x="16012" y="6222"/>
                  </a:lnTo>
                  <a:lnTo>
                    <a:pt x="14944" y="6222"/>
                  </a:lnTo>
                  <a:cubicBezTo>
                    <a:pt x="14766" y="6222"/>
                    <a:pt x="14588" y="6400"/>
                    <a:pt x="14588" y="6578"/>
                  </a:cubicBezTo>
                  <a:lnTo>
                    <a:pt x="14588" y="11523"/>
                  </a:lnTo>
                  <a:lnTo>
                    <a:pt x="13556" y="11523"/>
                  </a:lnTo>
                  <a:lnTo>
                    <a:pt x="13556" y="6578"/>
                  </a:lnTo>
                  <a:cubicBezTo>
                    <a:pt x="13556" y="6346"/>
                    <a:pt x="13387" y="6231"/>
                    <a:pt x="13218" y="6231"/>
                  </a:cubicBezTo>
                  <a:cubicBezTo>
                    <a:pt x="13049" y="6231"/>
                    <a:pt x="12880" y="6346"/>
                    <a:pt x="12880" y="6578"/>
                  </a:cubicBezTo>
                  <a:lnTo>
                    <a:pt x="12880" y="11523"/>
                  </a:lnTo>
                  <a:lnTo>
                    <a:pt x="11813" y="11523"/>
                  </a:lnTo>
                  <a:lnTo>
                    <a:pt x="11813" y="4834"/>
                  </a:lnTo>
                  <a:cubicBezTo>
                    <a:pt x="11813" y="3874"/>
                    <a:pt x="11422" y="2949"/>
                    <a:pt x="10710" y="2272"/>
                  </a:cubicBezTo>
                  <a:cubicBezTo>
                    <a:pt x="11173" y="1312"/>
                    <a:pt x="12133" y="671"/>
                    <a:pt x="13201" y="671"/>
                  </a:cubicBezTo>
                  <a:close/>
                  <a:moveTo>
                    <a:pt x="8362" y="2166"/>
                  </a:moveTo>
                  <a:cubicBezTo>
                    <a:pt x="9714" y="2166"/>
                    <a:pt x="11066" y="3055"/>
                    <a:pt x="11137" y="4834"/>
                  </a:cubicBezTo>
                  <a:lnTo>
                    <a:pt x="11137" y="7610"/>
                  </a:lnTo>
                  <a:lnTo>
                    <a:pt x="10105" y="7610"/>
                  </a:lnTo>
                  <a:cubicBezTo>
                    <a:pt x="9892" y="7610"/>
                    <a:pt x="9749" y="7788"/>
                    <a:pt x="9749" y="7965"/>
                  </a:cubicBezTo>
                  <a:lnTo>
                    <a:pt x="9749" y="12911"/>
                  </a:lnTo>
                  <a:lnTo>
                    <a:pt x="8717" y="12911"/>
                  </a:lnTo>
                  <a:lnTo>
                    <a:pt x="8717" y="9353"/>
                  </a:lnTo>
                  <a:cubicBezTo>
                    <a:pt x="8717" y="9122"/>
                    <a:pt x="8540" y="9006"/>
                    <a:pt x="8362" y="9006"/>
                  </a:cubicBezTo>
                  <a:cubicBezTo>
                    <a:pt x="8184" y="9006"/>
                    <a:pt x="8006" y="9122"/>
                    <a:pt x="8006" y="9353"/>
                  </a:cubicBezTo>
                  <a:lnTo>
                    <a:pt x="8006" y="12911"/>
                  </a:lnTo>
                  <a:lnTo>
                    <a:pt x="6974" y="12911"/>
                  </a:lnTo>
                  <a:lnTo>
                    <a:pt x="6974" y="7965"/>
                  </a:lnTo>
                  <a:cubicBezTo>
                    <a:pt x="6974" y="7803"/>
                    <a:pt x="6855" y="7641"/>
                    <a:pt x="6672" y="7641"/>
                  </a:cubicBezTo>
                  <a:cubicBezTo>
                    <a:pt x="6655" y="7641"/>
                    <a:pt x="6637" y="7642"/>
                    <a:pt x="6618" y="7645"/>
                  </a:cubicBezTo>
                  <a:lnTo>
                    <a:pt x="5586" y="7645"/>
                  </a:lnTo>
                  <a:lnTo>
                    <a:pt x="5586" y="4834"/>
                  </a:lnTo>
                  <a:cubicBezTo>
                    <a:pt x="5658" y="3055"/>
                    <a:pt x="7010" y="2166"/>
                    <a:pt x="8362" y="2166"/>
                  </a:cubicBezTo>
                  <a:close/>
                  <a:moveTo>
                    <a:pt x="3548" y="1"/>
                  </a:moveTo>
                  <a:cubicBezTo>
                    <a:pt x="1781" y="1"/>
                    <a:pt x="21" y="1307"/>
                    <a:pt x="0" y="3482"/>
                  </a:cubicBezTo>
                  <a:lnTo>
                    <a:pt x="0" y="3482"/>
                  </a:lnTo>
                  <a:lnTo>
                    <a:pt x="36" y="3447"/>
                  </a:lnTo>
                  <a:lnTo>
                    <a:pt x="36" y="6578"/>
                  </a:lnTo>
                  <a:cubicBezTo>
                    <a:pt x="36" y="6756"/>
                    <a:pt x="178" y="6934"/>
                    <a:pt x="392" y="6934"/>
                  </a:cubicBezTo>
                  <a:lnTo>
                    <a:pt x="1423" y="6934"/>
                  </a:lnTo>
                  <a:lnTo>
                    <a:pt x="1423" y="11844"/>
                  </a:lnTo>
                  <a:cubicBezTo>
                    <a:pt x="1423" y="12057"/>
                    <a:pt x="1566" y="12200"/>
                    <a:pt x="1744" y="12200"/>
                  </a:cubicBezTo>
                  <a:lnTo>
                    <a:pt x="5231" y="12200"/>
                  </a:lnTo>
                  <a:cubicBezTo>
                    <a:pt x="5408" y="12200"/>
                    <a:pt x="5586" y="12057"/>
                    <a:pt x="5586" y="11844"/>
                  </a:cubicBezTo>
                  <a:lnTo>
                    <a:pt x="5586" y="8286"/>
                  </a:lnTo>
                  <a:lnTo>
                    <a:pt x="6262" y="8286"/>
                  </a:lnTo>
                  <a:lnTo>
                    <a:pt x="6262" y="13231"/>
                  </a:lnTo>
                  <a:cubicBezTo>
                    <a:pt x="6262" y="13394"/>
                    <a:pt x="6411" y="13556"/>
                    <a:pt x="6572" y="13556"/>
                  </a:cubicBezTo>
                  <a:cubicBezTo>
                    <a:pt x="6587" y="13556"/>
                    <a:pt x="6603" y="13555"/>
                    <a:pt x="6618" y="13552"/>
                  </a:cubicBezTo>
                  <a:lnTo>
                    <a:pt x="10105" y="13552"/>
                  </a:lnTo>
                  <a:cubicBezTo>
                    <a:pt x="10283" y="13552"/>
                    <a:pt x="10425" y="13409"/>
                    <a:pt x="10425" y="13231"/>
                  </a:cubicBezTo>
                  <a:lnTo>
                    <a:pt x="10425" y="8321"/>
                  </a:lnTo>
                  <a:lnTo>
                    <a:pt x="11137" y="8321"/>
                  </a:lnTo>
                  <a:lnTo>
                    <a:pt x="11137" y="11879"/>
                  </a:lnTo>
                  <a:cubicBezTo>
                    <a:pt x="11137" y="12057"/>
                    <a:pt x="11279" y="12235"/>
                    <a:pt x="11493" y="12235"/>
                  </a:cubicBezTo>
                  <a:lnTo>
                    <a:pt x="14944" y="12235"/>
                  </a:lnTo>
                  <a:cubicBezTo>
                    <a:pt x="15158" y="12235"/>
                    <a:pt x="15300" y="12057"/>
                    <a:pt x="15300" y="11879"/>
                  </a:cubicBezTo>
                  <a:lnTo>
                    <a:pt x="15300" y="6934"/>
                  </a:lnTo>
                  <a:lnTo>
                    <a:pt x="16332" y="6934"/>
                  </a:lnTo>
                  <a:cubicBezTo>
                    <a:pt x="16545" y="6934"/>
                    <a:pt x="16688" y="6791"/>
                    <a:pt x="16688" y="6578"/>
                  </a:cubicBezTo>
                  <a:lnTo>
                    <a:pt x="16688" y="3482"/>
                  </a:lnTo>
                  <a:cubicBezTo>
                    <a:pt x="16688" y="1307"/>
                    <a:pt x="14936" y="1"/>
                    <a:pt x="13173" y="1"/>
                  </a:cubicBezTo>
                  <a:cubicBezTo>
                    <a:pt x="11994" y="1"/>
                    <a:pt x="10811" y="584"/>
                    <a:pt x="10141" y="1881"/>
                  </a:cubicBezTo>
                  <a:cubicBezTo>
                    <a:pt x="9589" y="1543"/>
                    <a:pt x="8975" y="1374"/>
                    <a:pt x="8362" y="1374"/>
                  </a:cubicBezTo>
                  <a:cubicBezTo>
                    <a:pt x="7748" y="1374"/>
                    <a:pt x="7134" y="1543"/>
                    <a:pt x="6583" y="1881"/>
                  </a:cubicBezTo>
                  <a:cubicBezTo>
                    <a:pt x="5913" y="584"/>
                    <a:pt x="4729" y="1"/>
                    <a:pt x="3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7"/>
            <p:cNvSpPr/>
            <p:nvPr/>
          </p:nvSpPr>
          <p:spPr>
            <a:xfrm>
              <a:off x="3338100" y="3339925"/>
              <a:ext cx="121000" cy="104200"/>
            </a:xfrm>
            <a:custGeom>
              <a:rect b="b" l="l" r="r" t="t"/>
              <a:pathLst>
                <a:path extrusionOk="0" h="4168" w="4840">
                  <a:moveTo>
                    <a:pt x="2741" y="694"/>
                  </a:moveTo>
                  <a:cubicBezTo>
                    <a:pt x="3460" y="694"/>
                    <a:pt x="4163" y="1260"/>
                    <a:pt x="4163" y="2104"/>
                  </a:cubicBezTo>
                  <a:cubicBezTo>
                    <a:pt x="4163" y="2851"/>
                    <a:pt x="3523" y="3492"/>
                    <a:pt x="2776" y="3492"/>
                  </a:cubicBezTo>
                  <a:cubicBezTo>
                    <a:pt x="1530" y="3492"/>
                    <a:pt x="890" y="1998"/>
                    <a:pt x="1779" y="1108"/>
                  </a:cubicBezTo>
                  <a:cubicBezTo>
                    <a:pt x="2054" y="822"/>
                    <a:pt x="2400" y="694"/>
                    <a:pt x="2741" y="694"/>
                  </a:cubicBezTo>
                  <a:close/>
                  <a:moveTo>
                    <a:pt x="2738" y="0"/>
                  </a:moveTo>
                  <a:cubicBezTo>
                    <a:pt x="2236" y="0"/>
                    <a:pt x="1727" y="188"/>
                    <a:pt x="1317" y="610"/>
                  </a:cubicBezTo>
                  <a:cubicBezTo>
                    <a:pt x="0" y="1926"/>
                    <a:pt x="925" y="4168"/>
                    <a:pt x="2776" y="4168"/>
                  </a:cubicBezTo>
                  <a:cubicBezTo>
                    <a:pt x="3914" y="4168"/>
                    <a:pt x="4839" y="3243"/>
                    <a:pt x="4839" y="2104"/>
                  </a:cubicBezTo>
                  <a:cubicBezTo>
                    <a:pt x="4839" y="847"/>
                    <a:pt x="3804" y="0"/>
                    <a:pt x="27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7"/>
            <p:cNvSpPr/>
            <p:nvPr/>
          </p:nvSpPr>
          <p:spPr>
            <a:xfrm>
              <a:off x="3459075" y="3305000"/>
              <a:ext cx="121875" cy="104450"/>
            </a:xfrm>
            <a:custGeom>
              <a:rect b="b" l="l" r="r" t="t"/>
              <a:pathLst>
                <a:path extrusionOk="0" h="4178" w="4875">
                  <a:moveTo>
                    <a:pt x="2768" y="703"/>
                  </a:moveTo>
                  <a:cubicBezTo>
                    <a:pt x="3476" y="703"/>
                    <a:pt x="4163" y="1269"/>
                    <a:pt x="4163" y="2114"/>
                  </a:cubicBezTo>
                  <a:cubicBezTo>
                    <a:pt x="4163" y="2861"/>
                    <a:pt x="3558" y="3501"/>
                    <a:pt x="2776" y="3501"/>
                  </a:cubicBezTo>
                  <a:cubicBezTo>
                    <a:pt x="1530" y="3501"/>
                    <a:pt x="925" y="2007"/>
                    <a:pt x="1815" y="1117"/>
                  </a:cubicBezTo>
                  <a:cubicBezTo>
                    <a:pt x="2090" y="831"/>
                    <a:pt x="2431" y="703"/>
                    <a:pt x="2768" y="703"/>
                  </a:cubicBezTo>
                  <a:close/>
                  <a:moveTo>
                    <a:pt x="2783" y="1"/>
                  </a:moveTo>
                  <a:cubicBezTo>
                    <a:pt x="2269" y="1"/>
                    <a:pt x="1744" y="192"/>
                    <a:pt x="1317" y="619"/>
                  </a:cubicBezTo>
                  <a:cubicBezTo>
                    <a:pt x="0" y="1936"/>
                    <a:pt x="925" y="4177"/>
                    <a:pt x="2776" y="4177"/>
                  </a:cubicBezTo>
                  <a:cubicBezTo>
                    <a:pt x="3950" y="4177"/>
                    <a:pt x="4875" y="3252"/>
                    <a:pt x="4875" y="2078"/>
                  </a:cubicBezTo>
                  <a:cubicBezTo>
                    <a:pt x="4875" y="828"/>
                    <a:pt x="3852" y="1"/>
                    <a:pt x="27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7"/>
            <p:cNvSpPr/>
            <p:nvPr/>
          </p:nvSpPr>
          <p:spPr>
            <a:xfrm>
              <a:off x="3216225" y="3305000"/>
              <a:ext cx="121900" cy="104450"/>
            </a:xfrm>
            <a:custGeom>
              <a:rect b="b" l="l" r="r" t="t"/>
              <a:pathLst>
                <a:path extrusionOk="0" h="4178" w="4876">
                  <a:moveTo>
                    <a:pt x="2777" y="703"/>
                  </a:moveTo>
                  <a:cubicBezTo>
                    <a:pt x="3496" y="703"/>
                    <a:pt x="4199" y="1269"/>
                    <a:pt x="4199" y="2114"/>
                  </a:cubicBezTo>
                  <a:cubicBezTo>
                    <a:pt x="4199" y="2861"/>
                    <a:pt x="3559" y="3501"/>
                    <a:pt x="2812" y="3501"/>
                  </a:cubicBezTo>
                  <a:cubicBezTo>
                    <a:pt x="1566" y="3501"/>
                    <a:pt x="926" y="2007"/>
                    <a:pt x="1815" y="1117"/>
                  </a:cubicBezTo>
                  <a:cubicBezTo>
                    <a:pt x="2090" y="831"/>
                    <a:pt x="2436" y="703"/>
                    <a:pt x="2777" y="703"/>
                  </a:cubicBezTo>
                  <a:close/>
                  <a:moveTo>
                    <a:pt x="2783" y="1"/>
                  </a:moveTo>
                  <a:cubicBezTo>
                    <a:pt x="2269" y="1"/>
                    <a:pt x="1745" y="192"/>
                    <a:pt x="1317" y="619"/>
                  </a:cubicBezTo>
                  <a:cubicBezTo>
                    <a:pt x="1" y="1936"/>
                    <a:pt x="926" y="4177"/>
                    <a:pt x="2776" y="4177"/>
                  </a:cubicBezTo>
                  <a:cubicBezTo>
                    <a:pt x="3950" y="4177"/>
                    <a:pt x="4875" y="3252"/>
                    <a:pt x="4875" y="2078"/>
                  </a:cubicBezTo>
                  <a:cubicBezTo>
                    <a:pt x="4875" y="828"/>
                    <a:pt x="3853" y="1"/>
                    <a:pt x="27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47"/>
          <p:cNvGrpSpPr/>
          <p:nvPr/>
        </p:nvGrpSpPr>
        <p:grpSpPr>
          <a:xfrm>
            <a:off x="987807" y="1903662"/>
            <a:ext cx="297687" cy="390876"/>
            <a:chOff x="1781425" y="2584850"/>
            <a:chExt cx="338050" cy="443875"/>
          </a:xfrm>
        </p:grpSpPr>
        <p:sp>
          <p:nvSpPr>
            <p:cNvPr id="494" name="Google Shape;494;p47"/>
            <p:cNvSpPr/>
            <p:nvPr/>
          </p:nvSpPr>
          <p:spPr>
            <a:xfrm>
              <a:off x="1935325" y="2959325"/>
              <a:ext cx="20475" cy="17675"/>
            </a:xfrm>
            <a:custGeom>
              <a:rect b="b" l="l" r="r" t="t"/>
              <a:pathLst>
                <a:path extrusionOk="0" h="707" w="819">
                  <a:moveTo>
                    <a:pt x="463" y="0"/>
                  </a:moveTo>
                  <a:cubicBezTo>
                    <a:pt x="143" y="0"/>
                    <a:pt x="0" y="392"/>
                    <a:pt x="214" y="605"/>
                  </a:cubicBezTo>
                  <a:cubicBezTo>
                    <a:pt x="284" y="675"/>
                    <a:pt x="372" y="707"/>
                    <a:pt x="460" y="707"/>
                  </a:cubicBezTo>
                  <a:cubicBezTo>
                    <a:pt x="641" y="707"/>
                    <a:pt x="819" y="572"/>
                    <a:pt x="819" y="356"/>
                  </a:cubicBezTo>
                  <a:cubicBezTo>
                    <a:pt x="819" y="178"/>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7"/>
            <p:cNvSpPr/>
            <p:nvPr/>
          </p:nvSpPr>
          <p:spPr>
            <a:xfrm>
              <a:off x="1781425" y="2584850"/>
              <a:ext cx="338050" cy="443875"/>
            </a:xfrm>
            <a:custGeom>
              <a:rect b="b" l="l" r="r" t="t"/>
              <a:pathLst>
                <a:path extrusionOk="0" h="17755" w="13522">
                  <a:moveTo>
                    <a:pt x="7544" y="712"/>
                  </a:moveTo>
                  <a:lnTo>
                    <a:pt x="7544" y="712"/>
                  </a:lnTo>
                  <a:cubicBezTo>
                    <a:pt x="9536" y="996"/>
                    <a:pt x="11743" y="2846"/>
                    <a:pt x="12347" y="5302"/>
                  </a:cubicBezTo>
                  <a:cubicBezTo>
                    <a:pt x="12810" y="6974"/>
                    <a:pt x="12739" y="8753"/>
                    <a:pt x="12205" y="10425"/>
                  </a:cubicBezTo>
                  <a:lnTo>
                    <a:pt x="10817" y="10425"/>
                  </a:lnTo>
                  <a:cubicBezTo>
                    <a:pt x="11422" y="8895"/>
                    <a:pt x="11493" y="7223"/>
                    <a:pt x="11102" y="5622"/>
                  </a:cubicBezTo>
                  <a:cubicBezTo>
                    <a:pt x="10640" y="3985"/>
                    <a:pt x="9323" y="2740"/>
                    <a:pt x="7686" y="2348"/>
                  </a:cubicBezTo>
                  <a:lnTo>
                    <a:pt x="7686" y="1352"/>
                  </a:lnTo>
                  <a:cubicBezTo>
                    <a:pt x="7686" y="1139"/>
                    <a:pt x="7651" y="925"/>
                    <a:pt x="7544" y="712"/>
                  </a:cubicBezTo>
                  <a:close/>
                  <a:moveTo>
                    <a:pt x="6334" y="676"/>
                  </a:moveTo>
                  <a:cubicBezTo>
                    <a:pt x="6690" y="676"/>
                    <a:pt x="7010" y="996"/>
                    <a:pt x="7010" y="1352"/>
                  </a:cubicBezTo>
                  <a:lnTo>
                    <a:pt x="7010" y="2633"/>
                  </a:lnTo>
                  <a:cubicBezTo>
                    <a:pt x="7010" y="2811"/>
                    <a:pt x="7153" y="2953"/>
                    <a:pt x="7295" y="2989"/>
                  </a:cubicBezTo>
                  <a:cubicBezTo>
                    <a:pt x="8789" y="3238"/>
                    <a:pt x="9999" y="4341"/>
                    <a:pt x="10426" y="5764"/>
                  </a:cubicBezTo>
                  <a:cubicBezTo>
                    <a:pt x="10924" y="7863"/>
                    <a:pt x="10533" y="9038"/>
                    <a:pt x="10035" y="10674"/>
                  </a:cubicBezTo>
                  <a:cubicBezTo>
                    <a:pt x="9786" y="11315"/>
                    <a:pt x="9679" y="12026"/>
                    <a:pt x="9786" y="12702"/>
                  </a:cubicBezTo>
                  <a:lnTo>
                    <a:pt x="3452" y="12702"/>
                  </a:lnTo>
                  <a:cubicBezTo>
                    <a:pt x="3630" y="11421"/>
                    <a:pt x="4306" y="10283"/>
                    <a:pt x="5338" y="9500"/>
                  </a:cubicBezTo>
                  <a:cubicBezTo>
                    <a:pt x="5907" y="9073"/>
                    <a:pt x="6405" y="8504"/>
                    <a:pt x="6797" y="7863"/>
                  </a:cubicBezTo>
                  <a:cubicBezTo>
                    <a:pt x="6958" y="7894"/>
                    <a:pt x="7126" y="7910"/>
                    <a:pt x="7295" y="7910"/>
                  </a:cubicBezTo>
                  <a:cubicBezTo>
                    <a:pt x="7721" y="7910"/>
                    <a:pt x="8158" y="7808"/>
                    <a:pt x="8540" y="7579"/>
                  </a:cubicBezTo>
                  <a:cubicBezTo>
                    <a:pt x="8718" y="7508"/>
                    <a:pt x="8789" y="7294"/>
                    <a:pt x="8683" y="7116"/>
                  </a:cubicBezTo>
                  <a:cubicBezTo>
                    <a:pt x="8630" y="7012"/>
                    <a:pt x="8502" y="6946"/>
                    <a:pt x="8381" y="6946"/>
                  </a:cubicBezTo>
                  <a:cubicBezTo>
                    <a:pt x="8337" y="6946"/>
                    <a:pt x="8294" y="6955"/>
                    <a:pt x="8256" y="6974"/>
                  </a:cubicBezTo>
                  <a:cubicBezTo>
                    <a:pt x="7982" y="7130"/>
                    <a:pt x="7686" y="7212"/>
                    <a:pt x="7387" y="7212"/>
                  </a:cubicBezTo>
                  <a:cubicBezTo>
                    <a:pt x="7142" y="7212"/>
                    <a:pt x="6895" y="7157"/>
                    <a:pt x="6654" y="7045"/>
                  </a:cubicBezTo>
                  <a:cubicBezTo>
                    <a:pt x="6361" y="6880"/>
                    <a:pt x="6031" y="6800"/>
                    <a:pt x="5696" y="6800"/>
                  </a:cubicBezTo>
                  <a:cubicBezTo>
                    <a:pt x="5381" y="6800"/>
                    <a:pt x="5062" y="6871"/>
                    <a:pt x="4769" y="7009"/>
                  </a:cubicBezTo>
                  <a:cubicBezTo>
                    <a:pt x="4377" y="7223"/>
                    <a:pt x="3986" y="7508"/>
                    <a:pt x="3701" y="7863"/>
                  </a:cubicBezTo>
                  <a:cubicBezTo>
                    <a:pt x="3559" y="7988"/>
                    <a:pt x="3381" y="8050"/>
                    <a:pt x="3208" y="8050"/>
                  </a:cubicBezTo>
                  <a:cubicBezTo>
                    <a:pt x="3034" y="8050"/>
                    <a:pt x="2865" y="7988"/>
                    <a:pt x="2741" y="7863"/>
                  </a:cubicBezTo>
                  <a:lnTo>
                    <a:pt x="1887" y="7009"/>
                  </a:lnTo>
                  <a:cubicBezTo>
                    <a:pt x="1744" y="6867"/>
                    <a:pt x="1744" y="6654"/>
                    <a:pt x="1887" y="6511"/>
                  </a:cubicBezTo>
                  <a:lnTo>
                    <a:pt x="3452" y="4910"/>
                  </a:lnTo>
                  <a:cubicBezTo>
                    <a:pt x="3523" y="4875"/>
                    <a:pt x="3559" y="4768"/>
                    <a:pt x="3559" y="4697"/>
                  </a:cubicBezTo>
                  <a:cubicBezTo>
                    <a:pt x="3559" y="3736"/>
                    <a:pt x="4342" y="2953"/>
                    <a:pt x="5267" y="2953"/>
                  </a:cubicBezTo>
                  <a:cubicBezTo>
                    <a:pt x="5480" y="2953"/>
                    <a:pt x="5623" y="2811"/>
                    <a:pt x="5623" y="2597"/>
                  </a:cubicBezTo>
                  <a:lnTo>
                    <a:pt x="5623" y="676"/>
                  </a:lnTo>
                  <a:close/>
                  <a:moveTo>
                    <a:pt x="10426" y="13378"/>
                  </a:moveTo>
                  <a:cubicBezTo>
                    <a:pt x="10640" y="13378"/>
                    <a:pt x="10782" y="13556"/>
                    <a:pt x="10782" y="13734"/>
                  </a:cubicBezTo>
                  <a:lnTo>
                    <a:pt x="10782" y="14979"/>
                  </a:lnTo>
                  <a:lnTo>
                    <a:pt x="8007" y="14979"/>
                  </a:lnTo>
                  <a:cubicBezTo>
                    <a:pt x="7544" y="14979"/>
                    <a:pt x="7544" y="15691"/>
                    <a:pt x="8007" y="15691"/>
                  </a:cubicBezTo>
                  <a:lnTo>
                    <a:pt x="10782" y="15691"/>
                  </a:lnTo>
                  <a:cubicBezTo>
                    <a:pt x="11600" y="15691"/>
                    <a:pt x="12312" y="16260"/>
                    <a:pt x="12490" y="17079"/>
                  </a:cubicBezTo>
                  <a:lnTo>
                    <a:pt x="748" y="17079"/>
                  </a:lnTo>
                  <a:cubicBezTo>
                    <a:pt x="926" y="16260"/>
                    <a:pt x="1638" y="15691"/>
                    <a:pt x="2456" y="15691"/>
                  </a:cubicBezTo>
                  <a:lnTo>
                    <a:pt x="5231" y="15691"/>
                  </a:lnTo>
                  <a:cubicBezTo>
                    <a:pt x="5694" y="15691"/>
                    <a:pt x="5694" y="14979"/>
                    <a:pt x="5231" y="14979"/>
                  </a:cubicBezTo>
                  <a:lnTo>
                    <a:pt x="2456" y="14979"/>
                  </a:lnTo>
                  <a:lnTo>
                    <a:pt x="2456" y="13734"/>
                  </a:lnTo>
                  <a:cubicBezTo>
                    <a:pt x="2456" y="13556"/>
                    <a:pt x="2598" y="13378"/>
                    <a:pt x="2776" y="13378"/>
                  </a:cubicBezTo>
                  <a:close/>
                  <a:moveTo>
                    <a:pt x="5267" y="0"/>
                  </a:moveTo>
                  <a:cubicBezTo>
                    <a:pt x="5053" y="0"/>
                    <a:pt x="4911" y="142"/>
                    <a:pt x="4911" y="356"/>
                  </a:cubicBezTo>
                  <a:lnTo>
                    <a:pt x="4911" y="2313"/>
                  </a:lnTo>
                  <a:cubicBezTo>
                    <a:pt x="3772" y="2455"/>
                    <a:pt x="2918" y="3416"/>
                    <a:pt x="2847" y="4554"/>
                  </a:cubicBezTo>
                  <a:lnTo>
                    <a:pt x="1353" y="6049"/>
                  </a:lnTo>
                  <a:cubicBezTo>
                    <a:pt x="962" y="6476"/>
                    <a:pt x="962" y="7116"/>
                    <a:pt x="1353" y="7543"/>
                  </a:cubicBezTo>
                  <a:lnTo>
                    <a:pt x="2207" y="8361"/>
                  </a:lnTo>
                  <a:cubicBezTo>
                    <a:pt x="2483" y="8637"/>
                    <a:pt x="2844" y="8780"/>
                    <a:pt x="3207" y="8780"/>
                  </a:cubicBezTo>
                  <a:cubicBezTo>
                    <a:pt x="3547" y="8780"/>
                    <a:pt x="3889" y="8655"/>
                    <a:pt x="4164" y="8397"/>
                  </a:cubicBezTo>
                  <a:cubicBezTo>
                    <a:pt x="4343" y="8248"/>
                    <a:pt x="4847" y="7524"/>
                    <a:pt x="5634" y="7524"/>
                  </a:cubicBezTo>
                  <a:cubicBezTo>
                    <a:pt x="5785" y="7524"/>
                    <a:pt x="5948" y="7551"/>
                    <a:pt x="6121" y="7614"/>
                  </a:cubicBezTo>
                  <a:cubicBezTo>
                    <a:pt x="5801" y="8148"/>
                    <a:pt x="5409" y="8611"/>
                    <a:pt x="4911" y="9002"/>
                  </a:cubicBezTo>
                  <a:lnTo>
                    <a:pt x="4911" y="8966"/>
                  </a:lnTo>
                  <a:cubicBezTo>
                    <a:pt x="3737" y="9891"/>
                    <a:pt x="2954" y="11208"/>
                    <a:pt x="2776" y="12702"/>
                  </a:cubicBezTo>
                  <a:cubicBezTo>
                    <a:pt x="2207" y="12702"/>
                    <a:pt x="1744" y="13165"/>
                    <a:pt x="1744" y="13734"/>
                  </a:cubicBezTo>
                  <a:lnTo>
                    <a:pt x="1744" y="15086"/>
                  </a:lnTo>
                  <a:cubicBezTo>
                    <a:pt x="712" y="15371"/>
                    <a:pt x="1" y="16332"/>
                    <a:pt x="1" y="17399"/>
                  </a:cubicBezTo>
                  <a:cubicBezTo>
                    <a:pt x="1" y="17612"/>
                    <a:pt x="179" y="17755"/>
                    <a:pt x="357" y="17755"/>
                  </a:cubicBezTo>
                  <a:lnTo>
                    <a:pt x="12846" y="17755"/>
                  </a:lnTo>
                  <a:cubicBezTo>
                    <a:pt x="13059" y="17755"/>
                    <a:pt x="13201" y="17612"/>
                    <a:pt x="13201" y="17399"/>
                  </a:cubicBezTo>
                  <a:cubicBezTo>
                    <a:pt x="13201" y="16332"/>
                    <a:pt x="12490" y="15371"/>
                    <a:pt x="11458" y="15086"/>
                  </a:cubicBezTo>
                  <a:lnTo>
                    <a:pt x="11458" y="13734"/>
                  </a:lnTo>
                  <a:cubicBezTo>
                    <a:pt x="11458" y="13200"/>
                    <a:pt x="11031" y="12738"/>
                    <a:pt x="10497" y="12702"/>
                  </a:cubicBezTo>
                  <a:cubicBezTo>
                    <a:pt x="10390" y="12169"/>
                    <a:pt x="10426" y="11635"/>
                    <a:pt x="10604" y="11137"/>
                  </a:cubicBezTo>
                  <a:lnTo>
                    <a:pt x="12454" y="11137"/>
                  </a:lnTo>
                  <a:cubicBezTo>
                    <a:pt x="12596" y="11137"/>
                    <a:pt x="12739" y="11030"/>
                    <a:pt x="12774" y="10888"/>
                  </a:cubicBezTo>
                  <a:cubicBezTo>
                    <a:pt x="13450" y="9038"/>
                    <a:pt x="13522" y="7045"/>
                    <a:pt x="13023" y="5124"/>
                  </a:cubicBezTo>
                  <a:cubicBezTo>
                    <a:pt x="12276" y="2170"/>
                    <a:pt x="9430" y="0"/>
                    <a:pt x="7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7"/>
            <p:cNvSpPr/>
            <p:nvPr/>
          </p:nvSpPr>
          <p:spPr>
            <a:xfrm>
              <a:off x="1891725" y="2703150"/>
              <a:ext cx="40950" cy="16925"/>
            </a:xfrm>
            <a:custGeom>
              <a:rect b="b" l="l" r="r" t="t"/>
              <a:pathLst>
                <a:path extrusionOk="0" h="677" w="1638">
                  <a:moveTo>
                    <a:pt x="463" y="0"/>
                  </a:moveTo>
                  <a:cubicBezTo>
                    <a:pt x="1" y="0"/>
                    <a:pt x="1" y="676"/>
                    <a:pt x="463" y="676"/>
                  </a:cubicBezTo>
                  <a:lnTo>
                    <a:pt x="1175" y="676"/>
                  </a:lnTo>
                  <a:cubicBezTo>
                    <a:pt x="1638" y="676"/>
                    <a:pt x="1638" y="0"/>
                    <a:pt x="11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 name="Shape 500"/>
        <p:cNvGrpSpPr/>
        <p:nvPr/>
      </p:nvGrpSpPr>
      <p:grpSpPr>
        <a:xfrm>
          <a:off x="0" y="0"/>
          <a:ext cx="0" cy="0"/>
          <a:chOff x="0" y="0"/>
          <a:chExt cx="0" cy="0"/>
        </a:xfrm>
      </p:grpSpPr>
      <p:sp>
        <p:nvSpPr>
          <p:cNvPr id="501" name="Google Shape;501;p48"/>
          <p:cNvSpPr txBox="1"/>
          <p:nvPr>
            <p:ph type="title"/>
          </p:nvPr>
        </p:nvSpPr>
        <p:spPr>
          <a:xfrm>
            <a:off x="719975" y="1901250"/>
            <a:ext cx="236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CARISMA</a:t>
            </a:r>
            <a:endParaRPr/>
          </a:p>
        </p:txBody>
      </p:sp>
      <p:sp>
        <p:nvSpPr>
          <p:cNvPr id="502" name="Google Shape;502;p48"/>
          <p:cNvSpPr txBox="1"/>
          <p:nvPr>
            <p:ph idx="1" type="subTitle"/>
          </p:nvPr>
        </p:nvSpPr>
        <p:spPr>
          <a:xfrm>
            <a:off x="719975" y="2346450"/>
            <a:ext cx="23640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s"/>
              <a:t>Neptuno es el planeta más lejano del Sol</a:t>
            </a:r>
            <a:endParaRPr/>
          </a:p>
        </p:txBody>
      </p:sp>
      <p:sp>
        <p:nvSpPr>
          <p:cNvPr id="503" name="Google Shape;503;p48"/>
          <p:cNvSpPr txBox="1"/>
          <p:nvPr>
            <p:ph idx="2" type="title"/>
          </p:nvPr>
        </p:nvSpPr>
        <p:spPr>
          <a:xfrm>
            <a:off x="3389988" y="1901250"/>
            <a:ext cx="236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DISCIPLINA</a:t>
            </a:r>
            <a:endParaRPr/>
          </a:p>
        </p:txBody>
      </p:sp>
      <p:sp>
        <p:nvSpPr>
          <p:cNvPr id="504" name="Google Shape;504;p48"/>
          <p:cNvSpPr txBox="1"/>
          <p:nvPr>
            <p:ph idx="3" type="subTitle"/>
          </p:nvPr>
        </p:nvSpPr>
        <p:spPr>
          <a:xfrm>
            <a:off x="3389988" y="2346450"/>
            <a:ext cx="23640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 tiene temperaturas altas</a:t>
            </a:r>
            <a:endParaRPr/>
          </a:p>
        </p:txBody>
      </p:sp>
      <p:sp>
        <p:nvSpPr>
          <p:cNvPr id="505" name="Google Shape;505;p48"/>
          <p:cNvSpPr txBox="1"/>
          <p:nvPr>
            <p:ph idx="4" type="title"/>
          </p:nvPr>
        </p:nvSpPr>
        <p:spPr>
          <a:xfrm>
            <a:off x="719975" y="3578000"/>
            <a:ext cx="236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VISIÓN</a:t>
            </a:r>
            <a:endParaRPr/>
          </a:p>
        </p:txBody>
      </p:sp>
      <p:sp>
        <p:nvSpPr>
          <p:cNvPr id="506" name="Google Shape;506;p48"/>
          <p:cNvSpPr txBox="1"/>
          <p:nvPr>
            <p:ph idx="5" type="subTitle"/>
          </p:nvPr>
        </p:nvSpPr>
        <p:spPr>
          <a:xfrm>
            <a:off x="719975" y="4023200"/>
            <a:ext cx="23640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s"/>
              <a:t>Mercurio es el planeta más pequeño</a:t>
            </a:r>
            <a:endParaRPr/>
          </a:p>
        </p:txBody>
      </p:sp>
      <p:sp>
        <p:nvSpPr>
          <p:cNvPr id="507" name="Google Shape;507;p48"/>
          <p:cNvSpPr txBox="1"/>
          <p:nvPr>
            <p:ph idx="6" type="title"/>
          </p:nvPr>
        </p:nvSpPr>
        <p:spPr>
          <a:xfrm>
            <a:off x="3389988" y="3578000"/>
            <a:ext cx="236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IMAGEN</a:t>
            </a:r>
            <a:endParaRPr/>
          </a:p>
        </p:txBody>
      </p:sp>
      <p:sp>
        <p:nvSpPr>
          <p:cNvPr id="508" name="Google Shape;508;p48"/>
          <p:cNvSpPr txBox="1"/>
          <p:nvPr>
            <p:ph idx="7" type="subTitle"/>
          </p:nvPr>
        </p:nvSpPr>
        <p:spPr>
          <a:xfrm>
            <a:off x="3389988" y="4023200"/>
            <a:ext cx="23640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Saturno es el único planeta con anillos</a:t>
            </a:r>
            <a:endParaRPr/>
          </a:p>
        </p:txBody>
      </p:sp>
      <p:sp>
        <p:nvSpPr>
          <p:cNvPr id="509" name="Google Shape;509;p48"/>
          <p:cNvSpPr txBox="1"/>
          <p:nvPr>
            <p:ph idx="15" type="title"/>
          </p:nvPr>
        </p:nvSpPr>
        <p:spPr>
          <a:xfrm>
            <a:off x="720000" y="535000"/>
            <a:ext cx="77040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CARACTERÍSTICAS DE UN LÍDER</a:t>
            </a:r>
            <a:endParaRPr/>
          </a:p>
        </p:txBody>
      </p:sp>
      <p:sp>
        <p:nvSpPr>
          <p:cNvPr id="510" name="Google Shape;510;p48"/>
          <p:cNvSpPr txBox="1"/>
          <p:nvPr>
            <p:ph idx="8" type="title"/>
          </p:nvPr>
        </p:nvSpPr>
        <p:spPr>
          <a:xfrm>
            <a:off x="6060025" y="1901250"/>
            <a:ext cx="236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ESTRATEGIA</a:t>
            </a:r>
            <a:endParaRPr/>
          </a:p>
        </p:txBody>
      </p:sp>
      <p:sp>
        <p:nvSpPr>
          <p:cNvPr id="511" name="Google Shape;511;p48"/>
          <p:cNvSpPr txBox="1"/>
          <p:nvPr>
            <p:ph idx="9" type="subTitle"/>
          </p:nvPr>
        </p:nvSpPr>
        <p:spPr>
          <a:xfrm>
            <a:off x="6060025" y="2346450"/>
            <a:ext cx="23640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 pesar de ser rojo, Marte es muy frío</a:t>
            </a:r>
            <a:endParaRPr/>
          </a:p>
        </p:txBody>
      </p:sp>
      <p:sp>
        <p:nvSpPr>
          <p:cNvPr id="512" name="Google Shape;512;p48"/>
          <p:cNvSpPr txBox="1"/>
          <p:nvPr>
            <p:ph idx="13" type="title"/>
          </p:nvPr>
        </p:nvSpPr>
        <p:spPr>
          <a:xfrm>
            <a:off x="6060025" y="3578000"/>
            <a:ext cx="2364000" cy="44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DECISIVO</a:t>
            </a:r>
            <a:endParaRPr/>
          </a:p>
        </p:txBody>
      </p:sp>
      <p:sp>
        <p:nvSpPr>
          <p:cNvPr id="513" name="Google Shape;513;p48"/>
          <p:cNvSpPr txBox="1"/>
          <p:nvPr>
            <p:ph idx="14" type="subTitle"/>
          </p:nvPr>
        </p:nvSpPr>
        <p:spPr>
          <a:xfrm>
            <a:off x="6060025" y="4023200"/>
            <a:ext cx="23640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Júpiter es el planeta con anillos</a:t>
            </a:r>
            <a:endParaRPr/>
          </a:p>
        </p:txBody>
      </p:sp>
      <p:sp>
        <p:nvSpPr>
          <p:cNvPr id="514" name="Google Shape;514;p48"/>
          <p:cNvSpPr/>
          <p:nvPr/>
        </p:nvSpPr>
        <p:spPr>
          <a:xfrm>
            <a:off x="719975" y="3065888"/>
            <a:ext cx="23640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8"/>
          <p:cNvSpPr/>
          <p:nvPr/>
        </p:nvSpPr>
        <p:spPr>
          <a:xfrm>
            <a:off x="3389988" y="3065888"/>
            <a:ext cx="23640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8"/>
          <p:cNvSpPr/>
          <p:nvPr/>
        </p:nvSpPr>
        <p:spPr>
          <a:xfrm>
            <a:off x="6060025" y="3065888"/>
            <a:ext cx="23640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8"/>
          <p:cNvSpPr/>
          <p:nvPr/>
        </p:nvSpPr>
        <p:spPr>
          <a:xfrm>
            <a:off x="719975" y="1389138"/>
            <a:ext cx="23640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8"/>
          <p:cNvSpPr/>
          <p:nvPr/>
        </p:nvSpPr>
        <p:spPr>
          <a:xfrm>
            <a:off x="3389988" y="1389138"/>
            <a:ext cx="23640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8"/>
          <p:cNvSpPr/>
          <p:nvPr/>
        </p:nvSpPr>
        <p:spPr>
          <a:xfrm>
            <a:off x="6060025" y="1389138"/>
            <a:ext cx="23640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48"/>
          <p:cNvGrpSpPr/>
          <p:nvPr/>
        </p:nvGrpSpPr>
        <p:grpSpPr>
          <a:xfrm>
            <a:off x="7056000" y="3147652"/>
            <a:ext cx="372049" cy="348571"/>
            <a:chOff x="6908625" y="3318350"/>
            <a:chExt cx="445675" cy="417550"/>
          </a:xfrm>
        </p:grpSpPr>
        <p:sp>
          <p:nvSpPr>
            <p:cNvPr id="521" name="Google Shape;521;p48"/>
            <p:cNvSpPr/>
            <p:nvPr/>
          </p:nvSpPr>
          <p:spPr>
            <a:xfrm>
              <a:off x="7050075" y="3648700"/>
              <a:ext cx="20475" cy="17675"/>
            </a:xfrm>
            <a:custGeom>
              <a:rect b="b" l="l" r="r" t="t"/>
              <a:pathLst>
                <a:path extrusionOk="0" h="707" w="819">
                  <a:moveTo>
                    <a:pt x="463" y="1"/>
                  </a:moveTo>
                  <a:cubicBezTo>
                    <a:pt x="143" y="1"/>
                    <a:pt x="0" y="392"/>
                    <a:pt x="214" y="605"/>
                  </a:cubicBezTo>
                  <a:cubicBezTo>
                    <a:pt x="284" y="675"/>
                    <a:pt x="372" y="707"/>
                    <a:pt x="460" y="707"/>
                  </a:cubicBezTo>
                  <a:cubicBezTo>
                    <a:pt x="641" y="707"/>
                    <a:pt x="819" y="572"/>
                    <a:pt x="819" y="356"/>
                  </a:cubicBezTo>
                  <a:cubicBezTo>
                    <a:pt x="819"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8"/>
            <p:cNvSpPr/>
            <p:nvPr/>
          </p:nvSpPr>
          <p:spPr>
            <a:xfrm>
              <a:off x="6908625" y="3553400"/>
              <a:ext cx="445675" cy="182500"/>
            </a:xfrm>
            <a:custGeom>
              <a:rect b="b" l="l" r="r" t="t"/>
              <a:pathLst>
                <a:path extrusionOk="0" h="7300" w="17827">
                  <a:moveTo>
                    <a:pt x="2314" y="2460"/>
                  </a:moveTo>
                  <a:lnTo>
                    <a:pt x="2314" y="6623"/>
                  </a:lnTo>
                  <a:lnTo>
                    <a:pt x="713" y="6623"/>
                  </a:lnTo>
                  <a:lnTo>
                    <a:pt x="713" y="2460"/>
                  </a:lnTo>
                  <a:close/>
                  <a:moveTo>
                    <a:pt x="16004" y="681"/>
                  </a:moveTo>
                  <a:cubicBezTo>
                    <a:pt x="16344" y="681"/>
                    <a:pt x="16687" y="799"/>
                    <a:pt x="16973" y="1037"/>
                  </a:cubicBezTo>
                  <a:lnTo>
                    <a:pt x="12703" y="5983"/>
                  </a:lnTo>
                  <a:cubicBezTo>
                    <a:pt x="12383" y="6374"/>
                    <a:pt x="11885" y="6588"/>
                    <a:pt x="11387" y="6623"/>
                  </a:cubicBezTo>
                  <a:lnTo>
                    <a:pt x="2990" y="6623"/>
                  </a:lnTo>
                  <a:lnTo>
                    <a:pt x="2990" y="2176"/>
                  </a:lnTo>
                  <a:cubicBezTo>
                    <a:pt x="3561" y="1672"/>
                    <a:pt x="4290" y="1390"/>
                    <a:pt x="5059" y="1390"/>
                  </a:cubicBezTo>
                  <a:cubicBezTo>
                    <a:pt x="5104" y="1390"/>
                    <a:pt x="5150" y="1391"/>
                    <a:pt x="5196" y="1393"/>
                  </a:cubicBezTo>
                  <a:cubicBezTo>
                    <a:pt x="6192" y="1393"/>
                    <a:pt x="7509" y="2354"/>
                    <a:pt x="7509" y="2354"/>
                  </a:cubicBezTo>
                  <a:cubicBezTo>
                    <a:pt x="7580" y="2389"/>
                    <a:pt x="7651" y="2425"/>
                    <a:pt x="7722" y="2425"/>
                  </a:cubicBezTo>
                  <a:lnTo>
                    <a:pt x="9608" y="2425"/>
                  </a:lnTo>
                  <a:cubicBezTo>
                    <a:pt x="10426" y="2425"/>
                    <a:pt x="11138" y="2994"/>
                    <a:pt x="11280" y="3813"/>
                  </a:cubicBezTo>
                  <a:lnTo>
                    <a:pt x="7509" y="3813"/>
                  </a:lnTo>
                  <a:cubicBezTo>
                    <a:pt x="7046" y="3813"/>
                    <a:pt x="7046" y="4524"/>
                    <a:pt x="7509" y="4524"/>
                  </a:cubicBezTo>
                  <a:lnTo>
                    <a:pt x="11351" y="4524"/>
                  </a:lnTo>
                  <a:cubicBezTo>
                    <a:pt x="11494" y="4524"/>
                    <a:pt x="11600" y="4489"/>
                    <a:pt x="11707" y="4453"/>
                  </a:cubicBezTo>
                  <a:cubicBezTo>
                    <a:pt x="11778" y="4417"/>
                    <a:pt x="11885" y="4382"/>
                    <a:pt x="11921" y="4346"/>
                  </a:cubicBezTo>
                  <a:cubicBezTo>
                    <a:pt x="11992" y="4275"/>
                    <a:pt x="12063" y="4240"/>
                    <a:pt x="12134" y="4133"/>
                  </a:cubicBezTo>
                  <a:lnTo>
                    <a:pt x="14874" y="1215"/>
                  </a:lnTo>
                  <a:cubicBezTo>
                    <a:pt x="15169" y="861"/>
                    <a:pt x="15584" y="681"/>
                    <a:pt x="16004" y="681"/>
                  </a:cubicBezTo>
                  <a:close/>
                  <a:moveTo>
                    <a:pt x="15996" y="0"/>
                  </a:moveTo>
                  <a:cubicBezTo>
                    <a:pt x="15384" y="0"/>
                    <a:pt x="14774" y="250"/>
                    <a:pt x="14340" y="753"/>
                  </a:cubicBezTo>
                  <a:lnTo>
                    <a:pt x="11885" y="3386"/>
                  </a:lnTo>
                  <a:cubicBezTo>
                    <a:pt x="11565" y="2389"/>
                    <a:pt x="10640" y="1749"/>
                    <a:pt x="9572" y="1713"/>
                  </a:cubicBezTo>
                  <a:lnTo>
                    <a:pt x="7829" y="1713"/>
                  </a:lnTo>
                  <a:cubicBezTo>
                    <a:pt x="7473" y="1500"/>
                    <a:pt x="6228" y="681"/>
                    <a:pt x="5160" y="681"/>
                  </a:cubicBezTo>
                  <a:cubicBezTo>
                    <a:pt x="5118" y="680"/>
                    <a:pt x="5077" y="679"/>
                    <a:pt x="5035" y="679"/>
                  </a:cubicBezTo>
                  <a:cubicBezTo>
                    <a:pt x="4081" y="679"/>
                    <a:pt x="3138" y="1066"/>
                    <a:pt x="2456" y="1713"/>
                  </a:cubicBezTo>
                  <a:lnTo>
                    <a:pt x="357" y="1713"/>
                  </a:lnTo>
                  <a:cubicBezTo>
                    <a:pt x="179" y="1713"/>
                    <a:pt x="1" y="1891"/>
                    <a:pt x="1" y="2069"/>
                  </a:cubicBezTo>
                  <a:lnTo>
                    <a:pt x="1" y="6944"/>
                  </a:lnTo>
                  <a:cubicBezTo>
                    <a:pt x="1" y="7122"/>
                    <a:pt x="179" y="7299"/>
                    <a:pt x="357" y="7299"/>
                  </a:cubicBezTo>
                  <a:lnTo>
                    <a:pt x="11387" y="7299"/>
                  </a:lnTo>
                  <a:cubicBezTo>
                    <a:pt x="12098" y="7299"/>
                    <a:pt x="12810" y="6944"/>
                    <a:pt x="13273" y="6410"/>
                  </a:cubicBezTo>
                  <a:lnTo>
                    <a:pt x="17720" y="1251"/>
                  </a:lnTo>
                  <a:cubicBezTo>
                    <a:pt x="17827" y="1144"/>
                    <a:pt x="17827" y="931"/>
                    <a:pt x="17720" y="824"/>
                  </a:cubicBezTo>
                  <a:cubicBezTo>
                    <a:pt x="17282" y="276"/>
                    <a:pt x="16639" y="0"/>
                    <a:pt x="159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8"/>
            <p:cNvSpPr/>
            <p:nvPr/>
          </p:nvSpPr>
          <p:spPr>
            <a:xfrm>
              <a:off x="7087425" y="3318350"/>
              <a:ext cx="263325" cy="226300"/>
            </a:xfrm>
            <a:custGeom>
              <a:rect b="b" l="l" r="r" t="t"/>
              <a:pathLst>
                <a:path extrusionOk="0" h="9052" w="10533">
                  <a:moveTo>
                    <a:pt x="4520" y="726"/>
                  </a:moveTo>
                  <a:cubicBezTo>
                    <a:pt x="4875" y="726"/>
                    <a:pt x="5409" y="1331"/>
                    <a:pt x="5658" y="2505"/>
                  </a:cubicBezTo>
                  <a:cubicBezTo>
                    <a:pt x="5285" y="2469"/>
                    <a:pt x="4902" y="2451"/>
                    <a:pt x="4515" y="2451"/>
                  </a:cubicBezTo>
                  <a:cubicBezTo>
                    <a:pt x="4128" y="2451"/>
                    <a:pt x="3737" y="2469"/>
                    <a:pt x="3345" y="2505"/>
                  </a:cubicBezTo>
                  <a:cubicBezTo>
                    <a:pt x="3630" y="1331"/>
                    <a:pt x="4128" y="726"/>
                    <a:pt x="4520" y="726"/>
                  </a:cubicBezTo>
                  <a:close/>
                  <a:moveTo>
                    <a:pt x="3203" y="939"/>
                  </a:moveTo>
                  <a:lnTo>
                    <a:pt x="3203" y="939"/>
                  </a:lnTo>
                  <a:cubicBezTo>
                    <a:pt x="2918" y="1473"/>
                    <a:pt x="2705" y="2042"/>
                    <a:pt x="2598" y="2647"/>
                  </a:cubicBezTo>
                  <a:cubicBezTo>
                    <a:pt x="1993" y="2754"/>
                    <a:pt x="1424" y="2967"/>
                    <a:pt x="890" y="3252"/>
                  </a:cubicBezTo>
                  <a:cubicBezTo>
                    <a:pt x="1282" y="2185"/>
                    <a:pt x="2136" y="1331"/>
                    <a:pt x="3203" y="939"/>
                  </a:cubicBezTo>
                  <a:close/>
                  <a:moveTo>
                    <a:pt x="5800" y="939"/>
                  </a:moveTo>
                  <a:lnTo>
                    <a:pt x="5800" y="939"/>
                  </a:lnTo>
                  <a:cubicBezTo>
                    <a:pt x="6868" y="1331"/>
                    <a:pt x="7722" y="2185"/>
                    <a:pt x="8113" y="3252"/>
                  </a:cubicBezTo>
                  <a:cubicBezTo>
                    <a:pt x="7579" y="2967"/>
                    <a:pt x="7010" y="2754"/>
                    <a:pt x="6405" y="2647"/>
                  </a:cubicBezTo>
                  <a:cubicBezTo>
                    <a:pt x="6299" y="2042"/>
                    <a:pt x="6085" y="1473"/>
                    <a:pt x="5800" y="939"/>
                  </a:cubicBezTo>
                  <a:close/>
                  <a:moveTo>
                    <a:pt x="2491" y="3394"/>
                  </a:moveTo>
                  <a:lnTo>
                    <a:pt x="2491" y="3394"/>
                  </a:lnTo>
                  <a:cubicBezTo>
                    <a:pt x="2420" y="4141"/>
                    <a:pt x="2420" y="4924"/>
                    <a:pt x="2491" y="5707"/>
                  </a:cubicBezTo>
                  <a:cubicBezTo>
                    <a:pt x="1317" y="5422"/>
                    <a:pt x="677" y="4924"/>
                    <a:pt x="677" y="4568"/>
                  </a:cubicBezTo>
                  <a:cubicBezTo>
                    <a:pt x="677" y="4177"/>
                    <a:pt x="1317" y="3679"/>
                    <a:pt x="2491" y="3394"/>
                  </a:cubicBezTo>
                  <a:close/>
                  <a:moveTo>
                    <a:pt x="6512" y="3394"/>
                  </a:moveTo>
                  <a:lnTo>
                    <a:pt x="6512" y="3394"/>
                  </a:lnTo>
                  <a:cubicBezTo>
                    <a:pt x="7686" y="3679"/>
                    <a:pt x="8291" y="4177"/>
                    <a:pt x="8291" y="4568"/>
                  </a:cubicBezTo>
                  <a:cubicBezTo>
                    <a:pt x="8291" y="4924"/>
                    <a:pt x="7686" y="5458"/>
                    <a:pt x="6512" y="5707"/>
                  </a:cubicBezTo>
                  <a:cubicBezTo>
                    <a:pt x="6619" y="4924"/>
                    <a:pt x="6619" y="4141"/>
                    <a:pt x="6512" y="3394"/>
                  </a:cubicBezTo>
                  <a:close/>
                  <a:moveTo>
                    <a:pt x="4520" y="3145"/>
                  </a:moveTo>
                  <a:cubicBezTo>
                    <a:pt x="4946" y="3145"/>
                    <a:pt x="5373" y="3181"/>
                    <a:pt x="5800" y="3252"/>
                  </a:cubicBezTo>
                  <a:cubicBezTo>
                    <a:pt x="5872" y="3679"/>
                    <a:pt x="5907" y="4106"/>
                    <a:pt x="5907" y="4568"/>
                  </a:cubicBezTo>
                  <a:cubicBezTo>
                    <a:pt x="5907" y="4995"/>
                    <a:pt x="5872" y="5422"/>
                    <a:pt x="5800" y="5849"/>
                  </a:cubicBezTo>
                  <a:cubicBezTo>
                    <a:pt x="5373" y="5920"/>
                    <a:pt x="4946" y="5956"/>
                    <a:pt x="4520" y="5956"/>
                  </a:cubicBezTo>
                  <a:cubicBezTo>
                    <a:pt x="4057" y="5956"/>
                    <a:pt x="3630" y="5920"/>
                    <a:pt x="3203" y="5849"/>
                  </a:cubicBezTo>
                  <a:cubicBezTo>
                    <a:pt x="3132" y="5422"/>
                    <a:pt x="3132" y="4995"/>
                    <a:pt x="3132" y="4568"/>
                  </a:cubicBezTo>
                  <a:cubicBezTo>
                    <a:pt x="3132" y="4106"/>
                    <a:pt x="3132" y="3679"/>
                    <a:pt x="3203" y="3252"/>
                  </a:cubicBezTo>
                  <a:cubicBezTo>
                    <a:pt x="3630" y="3181"/>
                    <a:pt x="4057" y="3145"/>
                    <a:pt x="4520" y="3145"/>
                  </a:cubicBezTo>
                  <a:close/>
                  <a:moveTo>
                    <a:pt x="961" y="5849"/>
                  </a:moveTo>
                  <a:lnTo>
                    <a:pt x="961" y="5849"/>
                  </a:lnTo>
                  <a:cubicBezTo>
                    <a:pt x="1460" y="6134"/>
                    <a:pt x="2064" y="6347"/>
                    <a:pt x="2634" y="6454"/>
                  </a:cubicBezTo>
                  <a:cubicBezTo>
                    <a:pt x="2740" y="7023"/>
                    <a:pt x="2954" y="7593"/>
                    <a:pt x="3239" y="8126"/>
                  </a:cubicBezTo>
                  <a:cubicBezTo>
                    <a:pt x="2171" y="7735"/>
                    <a:pt x="1353" y="6917"/>
                    <a:pt x="961" y="5849"/>
                  </a:cubicBezTo>
                  <a:close/>
                  <a:moveTo>
                    <a:pt x="8113" y="5849"/>
                  </a:moveTo>
                  <a:cubicBezTo>
                    <a:pt x="7722" y="6917"/>
                    <a:pt x="6868" y="7771"/>
                    <a:pt x="5800" y="8162"/>
                  </a:cubicBezTo>
                  <a:cubicBezTo>
                    <a:pt x="6085" y="7628"/>
                    <a:pt x="6299" y="7059"/>
                    <a:pt x="6405" y="6454"/>
                  </a:cubicBezTo>
                  <a:cubicBezTo>
                    <a:pt x="7010" y="6347"/>
                    <a:pt x="7579" y="6134"/>
                    <a:pt x="8113" y="5849"/>
                  </a:cubicBezTo>
                  <a:close/>
                  <a:moveTo>
                    <a:pt x="3345" y="6597"/>
                  </a:moveTo>
                  <a:lnTo>
                    <a:pt x="3345" y="6597"/>
                  </a:lnTo>
                  <a:cubicBezTo>
                    <a:pt x="3737" y="6632"/>
                    <a:pt x="4128" y="6650"/>
                    <a:pt x="4515" y="6650"/>
                  </a:cubicBezTo>
                  <a:cubicBezTo>
                    <a:pt x="4902" y="6650"/>
                    <a:pt x="5285" y="6632"/>
                    <a:pt x="5658" y="6597"/>
                  </a:cubicBezTo>
                  <a:lnTo>
                    <a:pt x="5658" y="6597"/>
                  </a:lnTo>
                  <a:cubicBezTo>
                    <a:pt x="5373" y="7771"/>
                    <a:pt x="4875" y="8376"/>
                    <a:pt x="4520" y="8376"/>
                  </a:cubicBezTo>
                  <a:cubicBezTo>
                    <a:pt x="4128" y="8376"/>
                    <a:pt x="3630" y="7735"/>
                    <a:pt x="3345" y="6597"/>
                  </a:cubicBezTo>
                  <a:close/>
                  <a:moveTo>
                    <a:pt x="4537" y="1"/>
                  </a:moveTo>
                  <a:cubicBezTo>
                    <a:pt x="2220" y="1"/>
                    <a:pt x="1" y="1810"/>
                    <a:pt x="1" y="4533"/>
                  </a:cubicBezTo>
                  <a:cubicBezTo>
                    <a:pt x="1" y="7023"/>
                    <a:pt x="2029" y="9052"/>
                    <a:pt x="4520" y="9052"/>
                  </a:cubicBezTo>
                  <a:cubicBezTo>
                    <a:pt x="8540" y="9052"/>
                    <a:pt x="10533" y="4177"/>
                    <a:pt x="7686" y="1331"/>
                  </a:cubicBezTo>
                  <a:cubicBezTo>
                    <a:pt x="6767" y="412"/>
                    <a:pt x="5641" y="1"/>
                    <a:pt x="4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 name="Google Shape;524;p48"/>
          <p:cNvGrpSpPr/>
          <p:nvPr/>
        </p:nvGrpSpPr>
        <p:grpSpPr>
          <a:xfrm>
            <a:off x="7056376" y="1471320"/>
            <a:ext cx="371298" cy="347736"/>
            <a:chOff x="5443600" y="1928150"/>
            <a:chExt cx="444775" cy="416550"/>
          </a:xfrm>
        </p:grpSpPr>
        <p:sp>
          <p:nvSpPr>
            <p:cNvPr id="525" name="Google Shape;525;p48"/>
            <p:cNvSpPr/>
            <p:nvPr/>
          </p:nvSpPr>
          <p:spPr>
            <a:xfrm>
              <a:off x="5653525" y="2258375"/>
              <a:ext cx="20475" cy="16800"/>
            </a:xfrm>
            <a:custGeom>
              <a:rect b="b" l="l" r="r" t="t"/>
              <a:pathLst>
                <a:path extrusionOk="0" h="672" w="819">
                  <a:moveTo>
                    <a:pt x="499" y="1"/>
                  </a:moveTo>
                  <a:cubicBezTo>
                    <a:pt x="178" y="1"/>
                    <a:pt x="0" y="357"/>
                    <a:pt x="249" y="570"/>
                  </a:cubicBezTo>
                  <a:cubicBezTo>
                    <a:pt x="319" y="640"/>
                    <a:pt x="404" y="672"/>
                    <a:pt x="487" y="672"/>
                  </a:cubicBezTo>
                  <a:cubicBezTo>
                    <a:pt x="657" y="672"/>
                    <a:pt x="819" y="537"/>
                    <a:pt x="819" y="321"/>
                  </a:cubicBezTo>
                  <a:cubicBezTo>
                    <a:pt x="819" y="143"/>
                    <a:pt x="676" y="1"/>
                    <a:pt x="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8"/>
            <p:cNvSpPr/>
            <p:nvPr/>
          </p:nvSpPr>
          <p:spPr>
            <a:xfrm>
              <a:off x="5737125" y="2136200"/>
              <a:ext cx="121900" cy="104425"/>
            </a:xfrm>
            <a:custGeom>
              <a:rect b="b" l="l" r="r" t="t"/>
              <a:pathLst>
                <a:path extrusionOk="0" h="4177" w="4876">
                  <a:moveTo>
                    <a:pt x="2777" y="702"/>
                  </a:moveTo>
                  <a:cubicBezTo>
                    <a:pt x="3496" y="702"/>
                    <a:pt x="4200" y="1268"/>
                    <a:pt x="4200" y="2113"/>
                  </a:cubicBezTo>
                  <a:cubicBezTo>
                    <a:pt x="4164" y="2860"/>
                    <a:pt x="3559" y="3465"/>
                    <a:pt x="2812" y="3500"/>
                  </a:cubicBezTo>
                  <a:cubicBezTo>
                    <a:pt x="1567" y="3500"/>
                    <a:pt x="926" y="1970"/>
                    <a:pt x="1816" y="1116"/>
                  </a:cubicBezTo>
                  <a:cubicBezTo>
                    <a:pt x="2091" y="830"/>
                    <a:pt x="2436" y="702"/>
                    <a:pt x="2777" y="702"/>
                  </a:cubicBezTo>
                  <a:close/>
                  <a:moveTo>
                    <a:pt x="2779" y="1"/>
                  </a:moveTo>
                  <a:cubicBezTo>
                    <a:pt x="2266" y="1"/>
                    <a:pt x="1743" y="192"/>
                    <a:pt x="1317" y="618"/>
                  </a:cubicBezTo>
                  <a:cubicBezTo>
                    <a:pt x="1" y="1935"/>
                    <a:pt x="926" y="4176"/>
                    <a:pt x="2812" y="4176"/>
                  </a:cubicBezTo>
                  <a:cubicBezTo>
                    <a:pt x="3950" y="4176"/>
                    <a:pt x="4876" y="3251"/>
                    <a:pt x="4876" y="2113"/>
                  </a:cubicBezTo>
                  <a:cubicBezTo>
                    <a:pt x="4876" y="837"/>
                    <a:pt x="3850" y="1"/>
                    <a:pt x="2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8"/>
            <p:cNvSpPr/>
            <p:nvPr/>
          </p:nvSpPr>
          <p:spPr>
            <a:xfrm>
              <a:off x="5443600" y="2223250"/>
              <a:ext cx="444775" cy="121450"/>
            </a:xfrm>
            <a:custGeom>
              <a:rect b="b" l="l" r="r" t="t"/>
              <a:pathLst>
                <a:path extrusionOk="0" h="4858" w="17791">
                  <a:moveTo>
                    <a:pt x="3238" y="1370"/>
                  </a:moveTo>
                  <a:cubicBezTo>
                    <a:pt x="3950" y="1370"/>
                    <a:pt x="4661" y="1691"/>
                    <a:pt x="5195" y="2260"/>
                  </a:cubicBezTo>
                  <a:cubicBezTo>
                    <a:pt x="4875" y="2829"/>
                    <a:pt x="4733" y="3505"/>
                    <a:pt x="4733" y="4146"/>
                  </a:cubicBezTo>
                  <a:lnTo>
                    <a:pt x="747" y="4146"/>
                  </a:lnTo>
                  <a:lnTo>
                    <a:pt x="676" y="3825"/>
                  </a:lnTo>
                  <a:cubicBezTo>
                    <a:pt x="747" y="2438"/>
                    <a:pt x="1850" y="1370"/>
                    <a:pt x="3238" y="1370"/>
                  </a:cubicBezTo>
                  <a:close/>
                  <a:moveTo>
                    <a:pt x="8896" y="694"/>
                  </a:moveTo>
                  <a:cubicBezTo>
                    <a:pt x="10781" y="694"/>
                    <a:pt x="12347" y="2260"/>
                    <a:pt x="12347" y="4181"/>
                  </a:cubicBezTo>
                  <a:lnTo>
                    <a:pt x="5409" y="4181"/>
                  </a:lnTo>
                  <a:cubicBezTo>
                    <a:pt x="5409" y="2260"/>
                    <a:pt x="6974" y="694"/>
                    <a:pt x="8896" y="694"/>
                  </a:cubicBezTo>
                  <a:close/>
                  <a:moveTo>
                    <a:pt x="14616" y="1405"/>
                  </a:moveTo>
                  <a:cubicBezTo>
                    <a:pt x="15940" y="1405"/>
                    <a:pt x="17044" y="2495"/>
                    <a:pt x="17079" y="3825"/>
                  </a:cubicBezTo>
                  <a:lnTo>
                    <a:pt x="17079" y="4181"/>
                  </a:lnTo>
                  <a:lnTo>
                    <a:pt x="13058" y="4181"/>
                  </a:lnTo>
                  <a:cubicBezTo>
                    <a:pt x="13058" y="3505"/>
                    <a:pt x="12916" y="2829"/>
                    <a:pt x="12596" y="2260"/>
                  </a:cubicBezTo>
                  <a:cubicBezTo>
                    <a:pt x="13094" y="1691"/>
                    <a:pt x="13806" y="1406"/>
                    <a:pt x="14553" y="1406"/>
                  </a:cubicBezTo>
                  <a:cubicBezTo>
                    <a:pt x="14574" y="1405"/>
                    <a:pt x="14595" y="1405"/>
                    <a:pt x="14616" y="1405"/>
                  </a:cubicBezTo>
                  <a:close/>
                  <a:moveTo>
                    <a:pt x="8878" y="0"/>
                  </a:moveTo>
                  <a:cubicBezTo>
                    <a:pt x="7632" y="0"/>
                    <a:pt x="6387" y="552"/>
                    <a:pt x="5551" y="1655"/>
                  </a:cubicBezTo>
                  <a:cubicBezTo>
                    <a:pt x="4946" y="1050"/>
                    <a:pt x="4092" y="694"/>
                    <a:pt x="3238" y="694"/>
                  </a:cubicBezTo>
                  <a:cubicBezTo>
                    <a:pt x="1495" y="694"/>
                    <a:pt x="36" y="2082"/>
                    <a:pt x="0" y="3825"/>
                  </a:cubicBezTo>
                  <a:lnTo>
                    <a:pt x="0" y="4501"/>
                  </a:lnTo>
                  <a:cubicBezTo>
                    <a:pt x="0" y="4715"/>
                    <a:pt x="143" y="4857"/>
                    <a:pt x="356" y="4857"/>
                  </a:cubicBezTo>
                  <a:lnTo>
                    <a:pt x="17399" y="4857"/>
                  </a:lnTo>
                  <a:cubicBezTo>
                    <a:pt x="17613" y="4857"/>
                    <a:pt x="17791" y="4715"/>
                    <a:pt x="17791" y="4501"/>
                  </a:cubicBezTo>
                  <a:lnTo>
                    <a:pt x="17791" y="3825"/>
                  </a:lnTo>
                  <a:cubicBezTo>
                    <a:pt x="17720" y="2082"/>
                    <a:pt x="16296" y="694"/>
                    <a:pt x="14553" y="694"/>
                  </a:cubicBezTo>
                  <a:cubicBezTo>
                    <a:pt x="13663" y="694"/>
                    <a:pt x="12809" y="1050"/>
                    <a:pt x="12205" y="1655"/>
                  </a:cubicBezTo>
                  <a:cubicBezTo>
                    <a:pt x="11368" y="552"/>
                    <a:pt x="10123" y="0"/>
                    <a:pt x="88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8"/>
            <p:cNvSpPr/>
            <p:nvPr/>
          </p:nvSpPr>
          <p:spPr>
            <a:xfrm>
              <a:off x="5455150" y="2136200"/>
              <a:ext cx="121900" cy="104425"/>
            </a:xfrm>
            <a:custGeom>
              <a:rect b="b" l="l" r="r" t="t"/>
              <a:pathLst>
                <a:path extrusionOk="0" h="4177" w="4876">
                  <a:moveTo>
                    <a:pt x="2757" y="702"/>
                  </a:moveTo>
                  <a:cubicBezTo>
                    <a:pt x="3477" y="702"/>
                    <a:pt x="4164" y="1268"/>
                    <a:pt x="4164" y="2113"/>
                  </a:cubicBezTo>
                  <a:cubicBezTo>
                    <a:pt x="4164" y="2860"/>
                    <a:pt x="3559" y="3465"/>
                    <a:pt x="2776" y="3500"/>
                  </a:cubicBezTo>
                  <a:cubicBezTo>
                    <a:pt x="1531" y="3500"/>
                    <a:pt x="926" y="1970"/>
                    <a:pt x="1780" y="1116"/>
                  </a:cubicBezTo>
                  <a:cubicBezTo>
                    <a:pt x="2066" y="830"/>
                    <a:pt x="2416" y="702"/>
                    <a:pt x="2757" y="702"/>
                  </a:cubicBezTo>
                  <a:close/>
                  <a:moveTo>
                    <a:pt x="2779" y="1"/>
                  </a:moveTo>
                  <a:cubicBezTo>
                    <a:pt x="2266" y="1"/>
                    <a:pt x="1743" y="192"/>
                    <a:pt x="1317" y="618"/>
                  </a:cubicBezTo>
                  <a:cubicBezTo>
                    <a:pt x="1" y="1935"/>
                    <a:pt x="926" y="4176"/>
                    <a:pt x="2776" y="4176"/>
                  </a:cubicBezTo>
                  <a:cubicBezTo>
                    <a:pt x="3915" y="4176"/>
                    <a:pt x="4875" y="3251"/>
                    <a:pt x="4875" y="2113"/>
                  </a:cubicBezTo>
                  <a:cubicBezTo>
                    <a:pt x="4875" y="837"/>
                    <a:pt x="3850" y="1"/>
                    <a:pt x="2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8"/>
            <p:cNvSpPr/>
            <p:nvPr/>
          </p:nvSpPr>
          <p:spPr>
            <a:xfrm>
              <a:off x="5572575" y="2084150"/>
              <a:ext cx="162800" cy="139575"/>
            </a:xfrm>
            <a:custGeom>
              <a:rect b="b" l="l" r="r" t="t"/>
              <a:pathLst>
                <a:path extrusionOk="0" h="5583" w="6512">
                  <a:moveTo>
                    <a:pt x="3708" y="694"/>
                  </a:moveTo>
                  <a:cubicBezTo>
                    <a:pt x="4778" y="694"/>
                    <a:pt x="5800" y="1522"/>
                    <a:pt x="5800" y="2771"/>
                  </a:cubicBezTo>
                  <a:cubicBezTo>
                    <a:pt x="5800" y="3946"/>
                    <a:pt x="4875" y="4871"/>
                    <a:pt x="3737" y="4871"/>
                  </a:cubicBezTo>
                  <a:cubicBezTo>
                    <a:pt x="1851" y="4871"/>
                    <a:pt x="926" y="2629"/>
                    <a:pt x="2242" y="1313"/>
                  </a:cubicBezTo>
                  <a:cubicBezTo>
                    <a:pt x="2669" y="885"/>
                    <a:pt x="3194" y="694"/>
                    <a:pt x="3708" y="694"/>
                  </a:cubicBezTo>
                  <a:close/>
                  <a:moveTo>
                    <a:pt x="3679" y="1"/>
                  </a:moveTo>
                  <a:cubicBezTo>
                    <a:pt x="2999" y="1"/>
                    <a:pt x="2307" y="252"/>
                    <a:pt x="1744" y="814"/>
                  </a:cubicBezTo>
                  <a:cubicBezTo>
                    <a:pt x="1" y="2558"/>
                    <a:pt x="1246" y="5582"/>
                    <a:pt x="3737" y="5582"/>
                  </a:cubicBezTo>
                  <a:cubicBezTo>
                    <a:pt x="5266" y="5547"/>
                    <a:pt x="6512" y="4301"/>
                    <a:pt x="6512" y="2771"/>
                  </a:cubicBezTo>
                  <a:cubicBezTo>
                    <a:pt x="6488" y="1108"/>
                    <a:pt x="5109" y="1"/>
                    <a:pt x="3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8"/>
            <p:cNvSpPr/>
            <p:nvPr/>
          </p:nvSpPr>
          <p:spPr>
            <a:xfrm>
              <a:off x="5594825" y="1928150"/>
              <a:ext cx="140550" cy="133375"/>
            </a:xfrm>
            <a:custGeom>
              <a:rect b="b" l="l" r="r" t="t"/>
              <a:pathLst>
                <a:path extrusionOk="0" h="5335" w="5622">
                  <a:moveTo>
                    <a:pt x="2811" y="1148"/>
                  </a:moveTo>
                  <a:lnTo>
                    <a:pt x="3238" y="2038"/>
                  </a:lnTo>
                  <a:cubicBezTo>
                    <a:pt x="3309" y="2144"/>
                    <a:pt x="3416" y="2215"/>
                    <a:pt x="3523" y="2215"/>
                  </a:cubicBezTo>
                  <a:lnTo>
                    <a:pt x="4483" y="2358"/>
                  </a:lnTo>
                  <a:lnTo>
                    <a:pt x="3807" y="3069"/>
                  </a:lnTo>
                  <a:cubicBezTo>
                    <a:pt x="3700" y="3141"/>
                    <a:pt x="3665" y="3247"/>
                    <a:pt x="3700" y="3354"/>
                  </a:cubicBezTo>
                  <a:lnTo>
                    <a:pt x="3878" y="4350"/>
                  </a:lnTo>
                  <a:lnTo>
                    <a:pt x="3878" y="4350"/>
                  </a:lnTo>
                  <a:lnTo>
                    <a:pt x="2989" y="3888"/>
                  </a:lnTo>
                  <a:cubicBezTo>
                    <a:pt x="2935" y="3870"/>
                    <a:pt x="2873" y="3861"/>
                    <a:pt x="2811" y="3861"/>
                  </a:cubicBezTo>
                  <a:cubicBezTo>
                    <a:pt x="2749" y="3861"/>
                    <a:pt x="2686" y="3870"/>
                    <a:pt x="2633" y="3888"/>
                  </a:cubicBezTo>
                  <a:lnTo>
                    <a:pt x="1743" y="4350"/>
                  </a:lnTo>
                  <a:lnTo>
                    <a:pt x="1743" y="4350"/>
                  </a:lnTo>
                  <a:lnTo>
                    <a:pt x="1921" y="3354"/>
                  </a:lnTo>
                  <a:cubicBezTo>
                    <a:pt x="1957" y="3247"/>
                    <a:pt x="1921" y="3141"/>
                    <a:pt x="1815" y="3069"/>
                  </a:cubicBezTo>
                  <a:lnTo>
                    <a:pt x="1103" y="2358"/>
                  </a:lnTo>
                  <a:lnTo>
                    <a:pt x="2099" y="2215"/>
                  </a:lnTo>
                  <a:cubicBezTo>
                    <a:pt x="2206" y="2215"/>
                    <a:pt x="2313" y="2144"/>
                    <a:pt x="2348" y="2038"/>
                  </a:cubicBezTo>
                  <a:lnTo>
                    <a:pt x="2811" y="1148"/>
                  </a:lnTo>
                  <a:close/>
                  <a:moveTo>
                    <a:pt x="2811" y="1"/>
                  </a:moveTo>
                  <a:cubicBezTo>
                    <a:pt x="2686" y="1"/>
                    <a:pt x="2562" y="63"/>
                    <a:pt x="2491" y="187"/>
                  </a:cubicBezTo>
                  <a:lnTo>
                    <a:pt x="1850" y="1575"/>
                  </a:lnTo>
                  <a:lnTo>
                    <a:pt x="320" y="1788"/>
                  </a:lnTo>
                  <a:cubicBezTo>
                    <a:pt x="214" y="1788"/>
                    <a:pt x="107" y="1895"/>
                    <a:pt x="71" y="2038"/>
                  </a:cubicBezTo>
                  <a:cubicBezTo>
                    <a:pt x="0" y="2144"/>
                    <a:pt x="36" y="2287"/>
                    <a:pt x="142" y="2393"/>
                  </a:cubicBezTo>
                  <a:lnTo>
                    <a:pt x="1245" y="3425"/>
                  </a:lnTo>
                  <a:lnTo>
                    <a:pt x="961" y="4920"/>
                  </a:lnTo>
                  <a:cubicBezTo>
                    <a:pt x="961" y="5062"/>
                    <a:pt x="996" y="5204"/>
                    <a:pt x="1103" y="5275"/>
                  </a:cubicBezTo>
                  <a:cubicBezTo>
                    <a:pt x="1166" y="5317"/>
                    <a:pt x="1240" y="5334"/>
                    <a:pt x="1320" y="5334"/>
                  </a:cubicBezTo>
                  <a:cubicBezTo>
                    <a:pt x="1377" y="5334"/>
                    <a:pt x="1435" y="5326"/>
                    <a:pt x="1494" y="5311"/>
                  </a:cubicBezTo>
                  <a:lnTo>
                    <a:pt x="2811" y="4599"/>
                  </a:lnTo>
                  <a:lnTo>
                    <a:pt x="4163" y="5311"/>
                  </a:lnTo>
                  <a:cubicBezTo>
                    <a:pt x="4207" y="5326"/>
                    <a:pt x="4258" y="5334"/>
                    <a:pt x="4309" y="5334"/>
                  </a:cubicBezTo>
                  <a:cubicBezTo>
                    <a:pt x="4382" y="5334"/>
                    <a:pt x="4456" y="5317"/>
                    <a:pt x="4519" y="5275"/>
                  </a:cubicBezTo>
                  <a:cubicBezTo>
                    <a:pt x="4626" y="5204"/>
                    <a:pt x="4661" y="5062"/>
                    <a:pt x="4661" y="4920"/>
                  </a:cubicBezTo>
                  <a:lnTo>
                    <a:pt x="4412" y="3425"/>
                  </a:lnTo>
                  <a:lnTo>
                    <a:pt x="5479" y="2393"/>
                  </a:lnTo>
                  <a:cubicBezTo>
                    <a:pt x="5586" y="2287"/>
                    <a:pt x="5622" y="2144"/>
                    <a:pt x="5551" y="2038"/>
                  </a:cubicBezTo>
                  <a:lnTo>
                    <a:pt x="5586" y="2038"/>
                  </a:lnTo>
                  <a:cubicBezTo>
                    <a:pt x="5551" y="1895"/>
                    <a:pt x="5408" y="1788"/>
                    <a:pt x="5302" y="1788"/>
                  </a:cubicBezTo>
                  <a:lnTo>
                    <a:pt x="3807" y="1575"/>
                  </a:lnTo>
                  <a:lnTo>
                    <a:pt x="3131" y="187"/>
                  </a:lnTo>
                  <a:cubicBezTo>
                    <a:pt x="3060" y="63"/>
                    <a:pt x="2935" y="1"/>
                    <a:pt x="28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8"/>
            <p:cNvSpPr/>
            <p:nvPr/>
          </p:nvSpPr>
          <p:spPr>
            <a:xfrm>
              <a:off x="5758475" y="2006650"/>
              <a:ext cx="105900" cy="99200"/>
            </a:xfrm>
            <a:custGeom>
              <a:rect b="b" l="l" r="r" t="t"/>
              <a:pathLst>
                <a:path extrusionOk="0" h="3968" w="4236">
                  <a:moveTo>
                    <a:pt x="2136" y="1139"/>
                  </a:moveTo>
                  <a:lnTo>
                    <a:pt x="2385" y="1566"/>
                  </a:lnTo>
                  <a:cubicBezTo>
                    <a:pt x="2420" y="1673"/>
                    <a:pt x="2527" y="1744"/>
                    <a:pt x="2634" y="1780"/>
                  </a:cubicBezTo>
                  <a:lnTo>
                    <a:pt x="3132" y="1851"/>
                  </a:lnTo>
                  <a:lnTo>
                    <a:pt x="2776" y="2171"/>
                  </a:lnTo>
                  <a:cubicBezTo>
                    <a:pt x="2705" y="2278"/>
                    <a:pt x="2669" y="2384"/>
                    <a:pt x="2669" y="2491"/>
                  </a:cubicBezTo>
                  <a:lnTo>
                    <a:pt x="2776" y="2989"/>
                  </a:lnTo>
                  <a:lnTo>
                    <a:pt x="2314" y="2740"/>
                  </a:lnTo>
                  <a:cubicBezTo>
                    <a:pt x="2260" y="2722"/>
                    <a:pt x="2207" y="2714"/>
                    <a:pt x="2154" y="2714"/>
                  </a:cubicBezTo>
                  <a:cubicBezTo>
                    <a:pt x="2100" y="2714"/>
                    <a:pt x="2047" y="2722"/>
                    <a:pt x="1993" y="2740"/>
                  </a:cubicBezTo>
                  <a:lnTo>
                    <a:pt x="1566" y="2989"/>
                  </a:lnTo>
                  <a:lnTo>
                    <a:pt x="1638" y="2491"/>
                  </a:lnTo>
                  <a:cubicBezTo>
                    <a:pt x="1638" y="2384"/>
                    <a:pt x="1602" y="2278"/>
                    <a:pt x="1531" y="2207"/>
                  </a:cubicBezTo>
                  <a:lnTo>
                    <a:pt x="1175" y="1851"/>
                  </a:lnTo>
                  <a:lnTo>
                    <a:pt x="1673" y="1780"/>
                  </a:lnTo>
                  <a:cubicBezTo>
                    <a:pt x="1780" y="1744"/>
                    <a:pt x="1887" y="1673"/>
                    <a:pt x="1922" y="1566"/>
                  </a:cubicBezTo>
                  <a:lnTo>
                    <a:pt x="2136" y="1139"/>
                  </a:lnTo>
                  <a:close/>
                  <a:moveTo>
                    <a:pt x="2171" y="1"/>
                  </a:moveTo>
                  <a:cubicBezTo>
                    <a:pt x="2029" y="1"/>
                    <a:pt x="1922" y="72"/>
                    <a:pt x="1851" y="178"/>
                  </a:cubicBezTo>
                  <a:lnTo>
                    <a:pt x="1424" y="1104"/>
                  </a:lnTo>
                  <a:lnTo>
                    <a:pt x="392" y="1246"/>
                  </a:lnTo>
                  <a:cubicBezTo>
                    <a:pt x="108" y="1281"/>
                    <a:pt x="1" y="1637"/>
                    <a:pt x="214" y="1851"/>
                  </a:cubicBezTo>
                  <a:lnTo>
                    <a:pt x="926" y="2562"/>
                  </a:lnTo>
                  <a:lnTo>
                    <a:pt x="748" y="3559"/>
                  </a:lnTo>
                  <a:cubicBezTo>
                    <a:pt x="713" y="3701"/>
                    <a:pt x="784" y="3843"/>
                    <a:pt x="855" y="3914"/>
                  </a:cubicBezTo>
                  <a:cubicBezTo>
                    <a:pt x="926" y="3950"/>
                    <a:pt x="997" y="3968"/>
                    <a:pt x="1064" y="3968"/>
                  </a:cubicBezTo>
                  <a:cubicBezTo>
                    <a:pt x="1131" y="3968"/>
                    <a:pt x="1193" y="3950"/>
                    <a:pt x="1246" y="3914"/>
                  </a:cubicBezTo>
                  <a:lnTo>
                    <a:pt x="2136" y="3452"/>
                  </a:lnTo>
                  <a:lnTo>
                    <a:pt x="3025" y="3914"/>
                  </a:lnTo>
                  <a:cubicBezTo>
                    <a:pt x="3080" y="3946"/>
                    <a:pt x="3136" y="3960"/>
                    <a:pt x="3190" y="3960"/>
                  </a:cubicBezTo>
                  <a:cubicBezTo>
                    <a:pt x="3384" y="3960"/>
                    <a:pt x="3551" y="3781"/>
                    <a:pt x="3523" y="3559"/>
                  </a:cubicBezTo>
                  <a:lnTo>
                    <a:pt x="3346" y="2562"/>
                  </a:lnTo>
                  <a:lnTo>
                    <a:pt x="4093" y="1851"/>
                  </a:lnTo>
                  <a:cubicBezTo>
                    <a:pt x="4164" y="1744"/>
                    <a:pt x="4199" y="1602"/>
                    <a:pt x="4164" y="1495"/>
                  </a:cubicBezTo>
                  <a:lnTo>
                    <a:pt x="4235" y="1495"/>
                  </a:lnTo>
                  <a:cubicBezTo>
                    <a:pt x="4164" y="1353"/>
                    <a:pt x="4057" y="1281"/>
                    <a:pt x="3950" y="1246"/>
                  </a:cubicBezTo>
                  <a:lnTo>
                    <a:pt x="2919" y="1104"/>
                  </a:lnTo>
                  <a:lnTo>
                    <a:pt x="2492" y="178"/>
                  </a:lnTo>
                  <a:cubicBezTo>
                    <a:pt x="2420" y="72"/>
                    <a:pt x="2314" y="1"/>
                    <a:pt x="2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8"/>
            <p:cNvSpPr/>
            <p:nvPr/>
          </p:nvSpPr>
          <p:spPr>
            <a:xfrm>
              <a:off x="5464950" y="2006650"/>
              <a:ext cx="104100" cy="99450"/>
            </a:xfrm>
            <a:custGeom>
              <a:rect b="b" l="l" r="r" t="t"/>
              <a:pathLst>
                <a:path extrusionOk="0" h="3978" w="4164">
                  <a:moveTo>
                    <a:pt x="2099" y="1139"/>
                  </a:moveTo>
                  <a:lnTo>
                    <a:pt x="2313" y="1566"/>
                  </a:lnTo>
                  <a:cubicBezTo>
                    <a:pt x="2384" y="1673"/>
                    <a:pt x="2455" y="1744"/>
                    <a:pt x="2598" y="1780"/>
                  </a:cubicBezTo>
                  <a:lnTo>
                    <a:pt x="3096" y="1851"/>
                  </a:lnTo>
                  <a:lnTo>
                    <a:pt x="2704" y="2171"/>
                  </a:lnTo>
                  <a:cubicBezTo>
                    <a:pt x="2633" y="2278"/>
                    <a:pt x="2598" y="2384"/>
                    <a:pt x="2633" y="2491"/>
                  </a:cubicBezTo>
                  <a:lnTo>
                    <a:pt x="2704" y="2989"/>
                  </a:lnTo>
                  <a:lnTo>
                    <a:pt x="2277" y="2740"/>
                  </a:lnTo>
                  <a:cubicBezTo>
                    <a:pt x="2224" y="2722"/>
                    <a:pt x="2162" y="2714"/>
                    <a:pt x="2099" y="2714"/>
                  </a:cubicBezTo>
                  <a:cubicBezTo>
                    <a:pt x="2037" y="2714"/>
                    <a:pt x="1975" y="2722"/>
                    <a:pt x="1922" y="2740"/>
                  </a:cubicBezTo>
                  <a:lnTo>
                    <a:pt x="1495" y="2989"/>
                  </a:lnTo>
                  <a:lnTo>
                    <a:pt x="1566" y="2491"/>
                  </a:lnTo>
                  <a:cubicBezTo>
                    <a:pt x="1601" y="2384"/>
                    <a:pt x="1566" y="2278"/>
                    <a:pt x="1459" y="2171"/>
                  </a:cubicBezTo>
                  <a:lnTo>
                    <a:pt x="1103" y="1851"/>
                  </a:lnTo>
                  <a:lnTo>
                    <a:pt x="1601" y="1780"/>
                  </a:lnTo>
                  <a:cubicBezTo>
                    <a:pt x="1708" y="1744"/>
                    <a:pt x="1815" y="1673"/>
                    <a:pt x="1886" y="1566"/>
                  </a:cubicBezTo>
                  <a:lnTo>
                    <a:pt x="2099" y="1139"/>
                  </a:lnTo>
                  <a:close/>
                  <a:moveTo>
                    <a:pt x="2099" y="1"/>
                  </a:moveTo>
                  <a:cubicBezTo>
                    <a:pt x="1957" y="1"/>
                    <a:pt x="1850" y="72"/>
                    <a:pt x="1779" y="178"/>
                  </a:cubicBezTo>
                  <a:lnTo>
                    <a:pt x="1352" y="1104"/>
                  </a:lnTo>
                  <a:lnTo>
                    <a:pt x="320" y="1246"/>
                  </a:lnTo>
                  <a:cubicBezTo>
                    <a:pt x="214" y="1281"/>
                    <a:pt x="107" y="1353"/>
                    <a:pt x="36" y="1495"/>
                  </a:cubicBezTo>
                  <a:cubicBezTo>
                    <a:pt x="0" y="1602"/>
                    <a:pt x="36" y="1744"/>
                    <a:pt x="143" y="1851"/>
                  </a:cubicBezTo>
                  <a:lnTo>
                    <a:pt x="890" y="2562"/>
                  </a:lnTo>
                  <a:lnTo>
                    <a:pt x="712" y="3559"/>
                  </a:lnTo>
                  <a:cubicBezTo>
                    <a:pt x="653" y="3792"/>
                    <a:pt x="859" y="3978"/>
                    <a:pt x="1072" y="3978"/>
                  </a:cubicBezTo>
                  <a:cubicBezTo>
                    <a:pt x="1118" y="3978"/>
                    <a:pt x="1165" y="3969"/>
                    <a:pt x="1210" y="3950"/>
                  </a:cubicBezTo>
                  <a:lnTo>
                    <a:pt x="2099" y="3452"/>
                  </a:lnTo>
                  <a:lnTo>
                    <a:pt x="2989" y="3950"/>
                  </a:lnTo>
                  <a:cubicBezTo>
                    <a:pt x="3034" y="3969"/>
                    <a:pt x="3079" y="3978"/>
                    <a:pt x="3124" y="3978"/>
                  </a:cubicBezTo>
                  <a:cubicBezTo>
                    <a:pt x="3330" y="3978"/>
                    <a:pt x="3516" y="3792"/>
                    <a:pt x="3487" y="3559"/>
                  </a:cubicBezTo>
                  <a:lnTo>
                    <a:pt x="3309" y="2562"/>
                  </a:lnTo>
                  <a:lnTo>
                    <a:pt x="4056" y="1851"/>
                  </a:lnTo>
                  <a:cubicBezTo>
                    <a:pt x="4128" y="1744"/>
                    <a:pt x="4163" y="1602"/>
                    <a:pt x="4128" y="1495"/>
                  </a:cubicBezTo>
                  <a:lnTo>
                    <a:pt x="4163" y="1495"/>
                  </a:lnTo>
                  <a:cubicBezTo>
                    <a:pt x="4128" y="1353"/>
                    <a:pt x="4021" y="1281"/>
                    <a:pt x="3879" y="1246"/>
                  </a:cubicBezTo>
                  <a:lnTo>
                    <a:pt x="2847" y="1104"/>
                  </a:lnTo>
                  <a:lnTo>
                    <a:pt x="2420" y="178"/>
                  </a:lnTo>
                  <a:cubicBezTo>
                    <a:pt x="2349" y="72"/>
                    <a:pt x="2242" y="1"/>
                    <a:pt x="20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8"/>
            <p:cNvSpPr/>
            <p:nvPr/>
          </p:nvSpPr>
          <p:spPr>
            <a:xfrm>
              <a:off x="5689100" y="2267550"/>
              <a:ext cx="42650" cy="42400"/>
            </a:xfrm>
            <a:custGeom>
              <a:rect b="b" l="l" r="r" t="t"/>
              <a:pathLst>
                <a:path extrusionOk="0" h="1696" w="1706">
                  <a:moveTo>
                    <a:pt x="389" y="1"/>
                  </a:moveTo>
                  <a:cubicBezTo>
                    <a:pt x="282" y="1"/>
                    <a:pt x="174" y="56"/>
                    <a:pt x="107" y="168"/>
                  </a:cubicBezTo>
                  <a:cubicBezTo>
                    <a:pt x="1" y="310"/>
                    <a:pt x="36" y="523"/>
                    <a:pt x="179" y="666"/>
                  </a:cubicBezTo>
                  <a:cubicBezTo>
                    <a:pt x="534" y="844"/>
                    <a:pt x="783" y="1164"/>
                    <a:pt x="926" y="1484"/>
                  </a:cubicBezTo>
                  <a:cubicBezTo>
                    <a:pt x="1000" y="1633"/>
                    <a:pt x="1126" y="1695"/>
                    <a:pt x="1250" y="1695"/>
                  </a:cubicBezTo>
                  <a:cubicBezTo>
                    <a:pt x="1482" y="1695"/>
                    <a:pt x="1705" y="1478"/>
                    <a:pt x="1566" y="1199"/>
                  </a:cubicBezTo>
                  <a:cubicBezTo>
                    <a:pt x="1353" y="737"/>
                    <a:pt x="997" y="346"/>
                    <a:pt x="570" y="61"/>
                  </a:cubicBezTo>
                  <a:cubicBezTo>
                    <a:pt x="517" y="21"/>
                    <a:pt x="453" y="1"/>
                    <a:pt x="3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48"/>
          <p:cNvGrpSpPr/>
          <p:nvPr/>
        </p:nvGrpSpPr>
        <p:grpSpPr>
          <a:xfrm>
            <a:off x="4381507" y="3184070"/>
            <a:ext cx="380961" cy="275734"/>
            <a:chOff x="3185100" y="2641500"/>
            <a:chExt cx="456350" cy="330300"/>
          </a:xfrm>
        </p:grpSpPr>
        <p:sp>
          <p:nvSpPr>
            <p:cNvPr id="535" name="Google Shape;535;p48"/>
            <p:cNvSpPr/>
            <p:nvPr/>
          </p:nvSpPr>
          <p:spPr>
            <a:xfrm>
              <a:off x="3257150" y="2902400"/>
              <a:ext cx="20475" cy="17500"/>
            </a:xfrm>
            <a:custGeom>
              <a:rect b="b" l="l" r="r" t="t"/>
              <a:pathLst>
                <a:path extrusionOk="0" h="700" w="819">
                  <a:moveTo>
                    <a:pt x="463" y="0"/>
                  </a:moveTo>
                  <a:cubicBezTo>
                    <a:pt x="143" y="0"/>
                    <a:pt x="0" y="356"/>
                    <a:pt x="214" y="605"/>
                  </a:cubicBezTo>
                  <a:cubicBezTo>
                    <a:pt x="280" y="671"/>
                    <a:pt x="362" y="699"/>
                    <a:pt x="444" y="699"/>
                  </a:cubicBezTo>
                  <a:cubicBezTo>
                    <a:pt x="631" y="699"/>
                    <a:pt x="819" y="553"/>
                    <a:pt x="819" y="356"/>
                  </a:cubicBezTo>
                  <a:cubicBezTo>
                    <a:pt x="819" y="143"/>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8"/>
            <p:cNvSpPr/>
            <p:nvPr/>
          </p:nvSpPr>
          <p:spPr>
            <a:xfrm>
              <a:off x="3185100" y="2641500"/>
              <a:ext cx="456350" cy="330300"/>
            </a:xfrm>
            <a:custGeom>
              <a:rect b="b" l="l" r="r" t="t"/>
              <a:pathLst>
                <a:path extrusionOk="0" h="13212" w="18254">
                  <a:moveTo>
                    <a:pt x="4412" y="6273"/>
                  </a:moveTo>
                  <a:lnTo>
                    <a:pt x="4412" y="11824"/>
                  </a:lnTo>
                  <a:lnTo>
                    <a:pt x="712" y="11824"/>
                  </a:lnTo>
                  <a:lnTo>
                    <a:pt x="712" y="6273"/>
                  </a:lnTo>
                  <a:close/>
                  <a:moveTo>
                    <a:pt x="11280" y="723"/>
                  </a:moveTo>
                  <a:cubicBezTo>
                    <a:pt x="11671" y="723"/>
                    <a:pt x="12027" y="901"/>
                    <a:pt x="12276" y="1185"/>
                  </a:cubicBezTo>
                  <a:cubicBezTo>
                    <a:pt x="12632" y="1683"/>
                    <a:pt x="12596" y="2680"/>
                    <a:pt x="12134" y="4174"/>
                  </a:cubicBezTo>
                  <a:lnTo>
                    <a:pt x="11671" y="4174"/>
                  </a:lnTo>
                  <a:cubicBezTo>
                    <a:pt x="11208" y="4174"/>
                    <a:pt x="11208" y="4850"/>
                    <a:pt x="11671" y="4850"/>
                  </a:cubicBezTo>
                  <a:lnTo>
                    <a:pt x="16403" y="4850"/>
                  </a:lnTo>
                  <a:cubicBezTo>
                    <a:pt x="17328" y="4850"/>
                    <a:pt x="17328" y="6238"/>
                    <a:pt x="16403" y="6238"/>
                  </a:cubicBezTo>
                  <a:lnTo>
                    <a:pt x="13770" y="6238"/>
                  </a:lnTo>
                  <a:cubicBezTo>
                    <a:pt x="13308" y="6238"/>
                    <a:pt x="13308" y="6949"/>
                    <a:pt x="13770" y="6949"/>
                  </a:cubicBezTo>
                  <a:lnTo>
                    <a:pt x="16403" y="6949"/>
                  </a:lnTo>
                  <a:cubicBezTo>
                    <a:pt x="17328" y="6949"/>
                    <a:pt x="17328" y="8337"/>
                    <a:pt x="16403" y="8337"/>
                  </a:cubicBezTo>
                  <a:lnTo>
                    <a:pt x="14446" y="8337"/>
                  </a:lnTo>
                  <a:cubicBezTo>
                    <a:pt x="13984" y="8337"/>
                    <a:pt x="13984" y="9013"/>
                    <a:pt x="14446" y="9013"/>
                  </a:cubicBezTo>
                  <a:lnTo>
                    <a:pt x="15727" y="9013"/>
                  </a:lnTo>
                  <a:cubicBezTo>
                    <a:pt x="16617" y="9013"/>
                    <a:pt x="16617" y="10401"/>
                    <a:pt x="15727" y="10401"/>
                  </a:cubicBezTo>
                  <a:lnTo>
                    <a:pt x="13770" y="10401"/>
                  </a:lnTo>
                  <a:cubicBezTo>
                    <a:pt x="13308" y="10401"/>
                    <a:pt x="13308" y="11112"/>
                    <a:pt x="13770" y="11112"/>
                  </a:cubicBezTo>
                  <a:lnTo>
                    <a:pt x="14660" y="11112"/>
                  </a:lnTo>
                  <a:cubicBezTo>
                    <a:pt x="15514" y="11184"/>
                    <a:pt x="15514" y="12429"/>
                    <a:pt x="14660" y="12500"/>
                  </a:cubicBezTo>
                  <a:lnTo>
                    <a:pt x="10995" y="12500"/>
                  </a:lnTo>
                  <a:cubicBezTo>
                    <a:pt x="10177" y="12464"/>
                    <a:pt x="9394" y="12358"/>
                    <a:pt x="8611" y="12144"/>
                  </a:cubicBezTo>
                  <a:cubicBezTo>
                    <a:pt x="7793" y="11966"/>
                    <a:pt x="6974" y="11824"/>
                    <a:pt x="6120" y="11788"/>
                  </a:cubicBezTo>
                  <a:lnTo>
                    <a:pt x="5089" y="11788"/>
                  </a:lnTo>
                  <a:lnTo>
                    <a:pt x="5089" y="6273"/>
                  </a:lnTo>
                  <a:lnTo>
                    <a:pt x="6547" y="6273"/>
                  </a:lnTo>
                  <a:cubicBezTo>
                    <a:pt x="6903" y="6273"/>
                    <a:pt x="7295" y="6131"/>
                    <a:pt x="7579" y="5918"/>
                  </a:cubicBezTo>
                  <a:lnTo>
                    <a:pt x="7615" y="5918"/>
                  </a:lnTo>
                  <a:cubicBezTo>
                    <a:pt x="9465" y="4779"/>
                    <a:pt x="10817" y="3925"/>
                    <a:pt x="11173" y="1541"/>
                  </a:cubicBezTo>
                  <a:lnTo>
                    <a:pt x="11280" y="723"/>
                  </a:lnTo>
                  <a:close/>
                  <a:moveTo>
                    <a:pt x="11174" y="0"/>
                  </a:moveTo>
                  <a:cubicBezTo>
                    <a:pt x="11103" y="0"/>
                    <a:pt x="11031" y="4"/>
                    <a:pt x="10959" y="11"/>
                  </a:cubicBezTo>
                  <a:cubicBezTo>
                    <a:pt x="10817" y="11"/>
                    <a:pt x="10639" y="154"/>
                    <a:pt x="10639" y="331"/>
                  </a:cubicBezTo>
                  <a:lnTo>
                    <a:pt x="10461" y="1434"/>
                  </a:lnTo>
                  <a:cubicBezTo>
                    <a:pt x="10177" y="3498"/>
                    <a:pt x="9074" y="4174"/>
                    <a:pt x="7223" y="5313"/>
                  </a:cubicBezTo>
                  <a:lnTo>
                    <a:pt x="6903" y="5526"/>
                  </a:lnTo>
                  <a:cubicBezTo>
                    <a:pt x="6796" y="5562"/>
                    <a:pt x="6654" y="5562"/>
                    <a:pt x="6547" y="5562"/>
                  </a:cubicBezTo>
                  <a:lnTo>
                    <a:pt x="356" y="5562"/>
                  </a:lnTo>
                  <a:cubicBezTo>
                    <a:pt x="143" y="5562"/>
                    <a:pt x="0" y="5740"/>
                    <a:pt x="0" y="5918"/>
                  </a:cubicBezTo>
                  <a:lnTo>
                    <a:pt x="0" y="12144"/>
                  </a:lnTo>
                  <a:cubicBezTo>
                    <a:pt x="0" y="12358"/>
                    <a:pt x="143" y="12500"/>
                    <a:pt x="356" y="12500"/>
                  </a:cubicBezTo>
                  <a:lnTo>
                    <a:pt x="6120" y="12500"/>
                  </a:lnTo>
                  <a:cubicBezTo>
                    <a:pt x="6903" y="12536"/>
                    <a:pt x="7686" y="12678"/>
                    <a:pt x="8469" y="12856"/>
                  </a:cubicBezTo>
                  <a:cubicBezTo>
                    <a:pt x="9287" y="13069"/>
                    <a:pt x="10141" y="13176"/>
                    <a:pt x="10959" y="13212"/>
                  </a:cubicBezTo>
                  <a:lnTo>
                    <a:pt x="14660" y="13212"/>
                  </a:lnTo>
                  <a:cubicBezTo>
                    <a:pt x="15727" y="13212"/>
                    <a:pt x="16403" y="12037"/>
                    <a:pt x="15834" y="11112"/>
                  </a:cubicBezTo>
                  <a:cubicBezTo>
                    <a:pt x="16866" y="11006"/>
                    <a:pt x="17435" y="9831"/>
                    <a:pt x="16830" y="8978"/>
                  </a:cubicBezTo>
                  <a:cubicBezTo>
                    <a:pt x="17862" y="8622"/>
                    <a:pt x="18076" y="7305"/>
                    <a:pt x="17293" y="6629"/>
                  </a:cubicBezTo>
                  <a:cubicBezTo>
                    <a:pt x="18253" y="5775"/>
                    <a:pt x="17649" y="4174"/>
                    <a:pt x="16368" y="4174"/>
                  </a:cubicBezTo>
                  <a:lnTo>
                    <a:pt x="12810" y="4174"/>
                  </a:lnTo>
                  <a:cubicBezTo>
                    <a:pt x="13272" y="2573"/>
                    <a:pt x="13272" y="1470"/>
                    <a:pt x="12810" y="794"/>
                  </a:cubicBezTo>
                  <a:cubicBezTo>
                    <a:pt x="12394" y="282"/>
                    <a:pt x="11805" y="0"/>
                    <a:pt x="111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8"/>
            <p:cNvSpPr/>
            <p:nvPr/>
          </p:nvSpPr>
          <p:spPr>
            <a:xfrm>
              <a:off x="3259825" y="2815225"/>
              <a:ext cx="17800" cy="70075"/>
            </a:xfrm>
            <a:custGeom>
              <a:rect b="b" l="l" r="r" t="t"/>
              <a:pathLst>
                <a:path extrusionOk="0" h="2803" w="712">
                  <a:moveTo>
                    <a:pt x="356" y="0"/>
                  </a:moveTo>
                  <a:cubicBezTo>
                    <a:pt x="143" y="0"/>
                    <a:pt x="0" y="178"/>
                    <a:pt x="0" y="356"/>
                  </a:cubicBezTo>
                  <a:lnTo>
                    <a:pt x="0" y="2455"/>
                  </a:lnTo>
                  <a:cubicBezTo>
                    <a:pt x="0" y="2687"/>
                    <a:pt x="178" y="2802"/>
                    <a:pt x="356" y="2802"/>
                  </a:cubicBezTo>
                  <a:cubicBezTo>
                    <a:pt x="534" y="2802"/>
                    <a:pt x="712" y="2687"/>
                    <a:pt x="712" y="2455"/>
                  </a:cubicBezTo>
                  <a:lnTo>
                    <a:pt x="712" y="356"/>
                  </a:lnTo>
                  <a:cubicBezTo>
                    <a:pt x="712" y="178"/>
                    <a:pt x="534"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 name="Google Shape;538;p48"/>
          <p:cNvGrpSpPr/>
          <p:nvPr/>
        </p:nvGrpSpPr>
        <p:grpSpPr>
          <a:xfrm>
            <a:off x="4386338" y="1508166"/>
            <a:ext cx="371298" cy="274044"/>
            <a:chOff x="3185100" y="1971950"/>
            <a:chExt cx="444775" cy="328275"/>
          </a:xfrm>
        </p:grpSpPr>
        <p:sp>
          <p:nvSpPr>
            <p:cNvPr id="539" name="Google Shape;539;p48"/>
            <p:cNvSpPr/>
            <p:nvPr/>
          </p:nvSpPr>
          <p:spPr>
            <a:xfrm>
              <a:off x="3257150" y="2023550"/>
              <a:ext cx="20475" cy="17675"/>
            </a:xfrm>
            <a:custGeom>
              <a:rect b="b" l="l" r="r" t="t"/>
              <a:pathLst>
                <a:path extrusionOk="0" h="707" w="819">
                  <a:moveTo>
                    <a:pt x="463" y="1"/>
                  </a:moveTo>
                  <a:cubicBezTo>
                    <a:pt x="143" y="1"/>
                    <a:pt x="0" y="392"/>
                    <a:pt x="214" y="605"/>
                  </a:cubicBezTo>
                  <a:cubicBezTo>
                    <a:pt x="284" y="675"/>
                    <a:pt x="372" y="707"/>
                    <a:pt x="460" y="707"/>
                  </a:cubicBezTo>
                  <a:cubicBezTo>
                    <a:pt x="641" y="707"/>
                    <a:pt x="819" y="572"/>
                    <a:pt x="819" y="356"/>
                  </a:cubicBezTo>
                  <a:cubicBezTo>
                    <a:pt x="819"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8"/>
            <p:cNvSpPr/>
            <p:nvPr/>
          </p:nvSpPr>
          <p:spPr>
            <a:xfrm>
              <a:off x="3185100" y="1971950"/>
              <a:ext cx="444775" cy="328275"/>
            </a:xfrm>
            <a:custGeom>
              <a:rect b="b" l="l" r="r" t="t"/>
              <a:pathLst>
                <a:path extrusionOk="0" h="13131" w="17791">
                  <a:moveTo>
                    <a:pt x="4377" y="1389"/>
                  </a:moveTo>
                  <a:lnTo>
                    <a:pt x="4377" y="6939"/>
                  </a:lnTo>
                  <a:lnTo>
                    <a:pt x="712" y="6939"/>
                  </a:lnTo>
                  <a:lnTo>
                    <a:pt x="712" y="1389"/>
                  </a:lnTo>
                  <a:close/>
                  <a:moveTo>
                    <a:pt x="14660" y="677"/>
                  </a:moveTo>
                  <a:cubicBezTo>
                    <a:pt x="15585" y="677"/>
                    <a:pt x="15585" y="2065"/>
                    <a:pt x="14660" y="2065"/>
                  </a:cubicBezTo>
                  <a:lnTo>
                    <a:pt x="13770" y="2065"/>
                  </a:lnTo>
                  <a:cubicBezTo>
                    <a:pt x="13308" y="2065"/>
                    <a:pt x="13308" y="2776"/>
                    <a:pt x="13770" y="2776"/>
                  </a:cubicBezTo>
                  <a:lnTo>
                    <a:pt x="15692" y="2776"/>
                  </a:lnTo>
                  <a:cubicBezTo>
                    <a:pt x="16617" y="2776"/>
                    <a:pt x="16617" y="4164"/>
                    <a:pt x="15692" y="4164"/>
                  </a:cubicBezTo>
                  <a:lnTo>
                    <a:pt x="14446" y="4164"/>
                  </a:lnTo>
                  <a:cubicBezTo>
                    <a:pt x="13984" y="4164"/>
                    <a:pt x="13984" y="4840"/>
                    <a:pt x="14446" y="4840"/>
                  </a:cubicBezTo>
                  <a:lnTo>
                    <a:pt x="16403" y="4840"/>
                  </a:lnTo>
                  <a:cubicBezTo>
                    <a:pt x="17328" y="4840"/>
                    <a:pt x="17328" y="6228"/>
                    <a:pt x="16403" y="6228"/>
                  </a:cubicBezTo>
                  <a:lnTo>
                    <a:pt x="13735" y="6228"/>
                  </a:lnTo>
                  <a:cubicBezTo>
                    <a:pt x="13272" y="6228"/>
                    <a:pt x="13272" y="6939"/>
                    <a:pt x="13735" y="6939"/>
                  </a:cubicBezTo>
                  <a:lnTo>
                    <a:pt x="16403" y="6939"/>
                  </a:lnTo>
                  <a:cubicBezTo>
                    <a:pt x="17257" y="7010"/>
                    <a:pt x="17257" y="8256"/>
                    <a:pt x="16403" y="8327"/>
                  </a:cubicBezTo>
                  <a:lnTo>
                    <a:pt x="11671" y="8327"/>
                  </a:lnTo>
                  <a:cubicBezTo>
                    <a:pt x="11208" y="8327"/>
                    <a:pt x="11208" y="9003"/>
                    <a:pt x="11671" y="9003"/>
                  </a:cubicBezTo>
                  <a:lnTo>
                    <a:pt x="12098" y="9003"/>
                  </a:lnTo>
                  <a:cubicBezTo>
                    <a:pt x="12596" y="10497"/>
                    <a:pt x="12632" y="11493"/>
                    <a:pt x="12240" y="12027"/>
                  </a:cubicBezTo>
                  <a:cubicBezTo>
                    <a:pt x="12027" y="12276"/>
                    <a:pt x="11635" y="12454"/>
                    <a:pt x="11280" y="12454"/>
                  </a:cubicBezTo>
                  <a:lnTo>
                    <a:pt x="11173" y="11671"/>
                  </a:lnTo>
                  <a:cubicBezTo>
                    <a:pt x="10817" y="9252"/>
                    <a:pt x="9465" y="8434"/>
                    <a:pt x="7579" y="7259"/>
                  </a:cubicBezTo>
                  <a:lnTo>
                    <a:pt x="7259" y="7046"/>
                  </a:lnTo>
                  <a:cubicBezTo>
                    <a:pt x="7010" y="6975"/>
                    <a:pt x="6796" y="6904"/>
                    <a:pt x="6547" y="6904"/>
                  </a:cubicBezTo>
                  <a:lnTo>
                    <a:pt x="5089" y="6904"/>
                  </a:lnTo>
                  <a:lnTo>
                    <a:pt x="5089" y="1389"/>
                  </a:lnTo>
                  <a:lnTo>
                    <a:pt x="6120" y="1389"/>
                  </a:lnTo>
                  <a:cubicBezTo>
                    <a:pt x="6974" y="1353"/>
                    <a:pt x="7793" y="1211"/>
                    <a:pt x="8611" y="1033"/>
                  </a:cubicBezTo>
                  <a:cubicBezTo>
                    <a:pt x="9394" y="819"/>
                    <a:pt x="10177" y="713"/>
                    <a:pt x="10959" y="677"/>
                  </a:cubicBezTo>
                  <a:close/>
                  <a:moveTo>
                    <a:pt x="10959" y="1"/>
                  </a:moveTo>
                  <a:cubicBezTo>
                    <a:pt x="10141" y="1"/>
                    <a:pt x="9287" y="143"/>
                    <a:pt x="8504" y="321"/>
                  </a:cubicBezTo>
                  <a:cubicBezTo>
                    <a:pt x="7721" y="535"/>
                    <a:pt x="6939" y="641"/>
                    <a:pt x="6120" y="677"/>
                  </a:cubicBezTo>
                  <a:lnTo>
                    <a:pt x="356" y="677"/>
                  </a:lnTo>
                  <a:cubicBezTo>
                    <a:pt x="143" y="677"/>
                    <a:pt x="0" y="819"/>
                    <a:pt x="0" y="1033"/>
                  </a:cubicBezTo>
                  <a:lnTo>
                    <a:pt x="0" y="7259"/>
                  </a:lnTo>
                  <a:cubicBezTo>
                    <a:pt x="0" y="7437"/>
                    <a:pt x="143" y="7580"/>
                    <a:pt x="356" y="7580"/>
                  </a:cubicBezTo>
                  <a:lnTo>
                    <a:pt x="6547" y="7580"/>
                  </a:lnTo>
                  <a:cubicBezTo>
                    <a:pt x="6654" y="7580"/>
                    <a:pt x="6796" y="7615"/>
                    <a:pt x="6903" y="7651"/>
                  </a:cubicBezTo>
                  <a:lnTo>
                    <a:pt x="7223" y="7829"/>
                  </a:lnTo>
                  <a:cubicBezTo>
                    <a:pt x="9074" y="8967"/>
                    <a:pt x="10177" y="9643"/>
                    <a:pt x="10461" y="11743"/>
                  </a:cubicBezTo>
                  <a:lnTo>
                    <a:pt x="10639" y="12846"/>
                  </a:lnTo>
                  <a:cubicBezTo>
                    <a:pt x="10639" y="13023"/>
                    <a:pt x="10817" y="13130"/>
                    <a:pt x="10959" y="13130"/>
                  </a:cubicBezTo>
                  <a:cubicBezTo>
                    <a:pt x="11849" y="13130"/>
                    <a:pt x="12454" y="12881"/>
                    <a:pt x="12810" y="12383"/>
                  </a:cubicBezTo>
                  <a:cubicBezTo>
                    <a:pt x="13308" y="11707"/>
                    <a:pt x="13308" y="10604"/>
                    <a:pt x="12810" y="8967"/>
                  </a:cubicBezTo>
                  <a:lnTo>
                    <a:pt x="16368" y="8967"/>
                  </a:lnTo>
                  <a:cubicBezTo>
                    <a:pt x="17150" y="8967"/>
                    <a:pt x="17755" y="8362"/>
                    <a:pt x="17755" y="7580"/>
                  </a:cubicBezTo>
                  <a:cubicBezTo>
                    <a:pt x="17755" y="7188"/>
                    <a:pt x="17577" y="6797"/>
                    <a:pt x="17293" y="6548"/>
                  </a:cubicBezTo>
                  <a:cubicBezTo>
                    <a:pt x="17577" y="6299"/>
                    <a:pt x="17755" y="5907"/>
                    <a:pt x="17755" y="5516"/>
                  </a:cubicBezTo>
                  <a:lnTo>
                    <a:pt x="17791" y="5552"/>
                  </a:lnTo>
                  <a:cubicBezTo>
                    <a:pt x="17791" y="4947"/>
                    <a:pt x="17399" y="4413"/>
                    <a:pt x="16866" y="4235"/>
                  </a:cubicBezTo>
                  <a:cubicBezTo>
                    <a:pt x="17008" y="3986"/>
                    <a:pt x="17079" y="3737"/>
                    <a:pt x="17079" y="3452"/>
                  </a:cubicBezTo>
                  <a:cubicBezTo>
                    <a:pt x="17079" y="2741"/>
                    <a:pt x="16546" y="2171"/>
                    <a:pt x="15834" y="2065"/>
                  </a:cubicBezTo>
                  <a:cubicBezTo>
                    <a:pt x="16403" y="1140"/>
                    <a:pt x="15727" y="1"/>
                    <a:pt x="146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8"/>
            <p:cNvSpPr/>
            <p:nvPr/>
          </p:nvSpPr>
          <p:spPr>
            <a:xfrm>
              <a:off x="3259825" y="2058250"/>
              <a:ext cx="17800" cy="69175"/>
            </a:xfrm>
            <a:custGeom>
              <a:rect b="b" l="l" r="r" t="t"/>
              <a:pathLst>
                <a:path extrusionOk="0" h="2767" w="712">
                  <a:moveTo>
                    <a:pt x="356" y="0"/>
                  </a:moveTo>
                  <a:cubicBezTo>
                    <a:pt x="143" y="0"/>
                    <a:pt x="0" y="143"/>
                    <a:pt x="0" y="320"/>
                  </a:cubicBezTo>
                  <a:lnTo>
                    <a:pt x="0" y="2420"/>
                  </a:lnTo>
                  <a:cubicBezTo>
                    <a:pt x="0" y="2651"/>
                    <a:pt x="178" y="2767"/>
                    <a:pt x="356" y="2767"/>
                  </a:cubicBezTo>
                  <a:cubicBezTo>
                    <a:pt x="534" y="2767"/>
                    <a:pt x="712" y="2651"/>
                    <a:pt x="712" y="2420"/>
                  </a:cubicBezTo>
                  <a:lnTo>
                    <a:pt x="712" y="320"/>
                  </a:lnTo>
                  <a:cubicBezTo>
                    <a:pt x="712" y="143"/>
                    <a:pt x="534"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 name="Google Shape;542;p48"/>
          <p:cNvGrpSpPr/>
          <p:nvPr/>
        </p:nvGrpSpPr>
        <p:grpSpPr>
          <a:xfrm>
            <a:off x="1716691" y="1459538"/>
            <a:ext cx="370568" cy="371298"/>
            <a:chOff x="2485925" y="1239900"/>
            <a:chExt cx="443900" cy="444775"/>
          </a:xfrm>
        </p:grpSpPr>
        <p:sp>
          <p:nvSpPr>
            <p:cNvPr id="543" name="Google Shape;543;p48"/>
            <p:cNvSpPr/>
            <p:nvPr/>
          </p:nvSpPr>
          <p:spPr>
            <a:xfrm>
              <a:off x="2604250" y="1632175"/>
              <a:ext cx="20475" cy="17500"/>
            </a:xfrm>
            <a:custGeom>
              <a:rect b="b" l="l" r="r" t="t"/>
              <a:pathLst>
                <a:path extrusionOk="0" h="700" w="819">
                  <a:moveTo>
                    <a:pt x="463" y="0"/>
                  </a:moveTo>
                  <a:cubicBezTo>
                    <a:pt x="142" y="0"/>
                    <a:pt x="0" y="356"/>
                    <a:pt x="214" y="605"/>
                  </a:cubicBezTo>
                  <a:cubicBezTo>
                    <a:pt x="279" y="671"/>
                    <a:pt x="361" y="699"/>
                    <a:pt x="444" y="699"/>
                  </a:cubicBezTo>
                  <a:cubicBezTo>
                    <a:pt x="631" y="699"/>
                    <a:pt x="818" y="553"/>
                    <a:pt x="818" y="356"/>
                  </a:cubicBezTo>
                  <a:cubicBezTo>
                    <a:pt x="818" y="142"/>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8"/>
            <p:cNvSpPr/>
            <p:nvPr/>
          </p:nvSpPr>
          <p:spPr>
            <a:xfrm>
              <a:off x="2485925" y="1239900"/>
              <a:ext cx="443900" cy="444775"/>
            </a:xfrm>
            <a:custGeom>
              <a:rect b="b" l="l" r="r" t="t"/>
              <a:pathLst>
                <a:path extrusionOk="0" h="17791" w="17756">
                  <a:moveTo>
                    <a:pt x="11493" y="2064"/>
                  </a:moveTo>
                  <a:lnTo>
                    <a:pt x="11529" y="3451"/>
                  </a:lnTo>
                  <a:lnTo>
                    <a:pt x="6228" y="3451"/>
                  </a:lnTo>
                  <a:lnTo>
                    <a:pt x="6228" y="2064"/>
                  </a:lnTo>
                  <a:close/>
                  <a:moveTo>
                    <a:pt x="11849" y="676"/>
                  </a:moveTo>
                  <a:cubicBezTo>
                    <a:pt x="12419" y="676"/>
                    <a:pt x="12881" y="1174"/>
                    <a:pt x="12881" y="1743"/>
                  </a:cubicBezTo>
                  <a:lnTo>
                    <a:pt x="12881" y="3451"/>
                  </a:lnTo>
                  <a:lnTo>
                    <a:pt x="12205" y="3451"/>
                  </a:lnTo>
                  <a:lnTo>
                    <a:pt x="12205" y="1743"/>
                  </a:lnTo>
                  <a:cubicBezTo>
                    <a:pt x="12205" y="1530"/>
                    <a:pt x="12063" y="1388"/>
                    <a:pt x="11849" y="1388"/>
                  </a:cubicBezTo>
                  <a:lnTo>
                    <a:pt x="5872" y="1388"/>
                  </a:lnTo>
                  <a:cubicBezTo>
                    <a:pt x="5694" y="1388"/>
                    <a:pt x="5551" y="1530"/>
                    <a:pt x="5551" y="1743"/>
                  </a:cubicBezTo>
                  <a:lnTo>
                    <a:pt x="5551" y="3451"/>
                  </a:lnTo>
                  <a:lnTo>
                    <a:pt x="4840" y="3451"/>
                  </a:lnTo>
                  <a:lnTo>
                    <a:pt x="4840" y="1743"/>
                  </a:lnTo>
                  <a:cubicBezTo>
                    <a:pt x="4840" y="1174"/>
                    <a:pt x="5302" y="676"/>
                    <a:pt x="5872" y="676"/>
                  </a:cubicBezTo>
                  <a:close/>
                  <a:moveTo>
                    <a:pt x="4164" y="9215"/>
                  </a:moveTo>
                  <a:lnTo>
                    <a:pt x="4128" y="9927"/>
                  </a:lnTo>
                  <a:lnTo>
                    <a:pt x="3452" y="9927"/>
                  </a:lnTo>
                  <a:lnTo>
                    <a:pt x="3452" y="9215"/>
                  </a:lnTo>
                  <a:close/>
                  <a:moveTo>
                    <a:pt x="14269" y="9215"/>
                  </a:moveTo>
                  <a:lnTo>
                    <a:pt x="14269" y="9927"/>
                  </a:lnTo>
                  <a:lnTo>
                    <a:pt x="13593" y="9927"/>
                  </a:lnTo>
                  <a:lnTo>
                    <a:pt x="13593" y="9215"/>
                  </a:lnTo>
                  <a:close/>
                  <a:moveTo>
                    <a:pt x="16724" y="4127"/>
                  </a:moveTo>
                  <a:cubicBezTo>
                    <a:pt x="16902" y="4127"/>
                    <a:pt x="17044" y="4305"/>
                    <a:pt x="17044" y="4483"/>
                  </a:cubicBezTo>
                  <a:lnTo>
                    <a:pt x="17044" y="10283"/>
                  </a:lnTo>
                  <a:cubicBezTo>
                    <a:pt x="17044" y="10852"/>
                    <a:pt x="16582" y="11315"/>
                    <a:pt x="16012" y="11315"/>
                  </a:cubicBezTo>
                  <a:lnTo>
                    <a:pt x="15301" y="11315"/>
                  </a:lnTo>
                  <a:lnTo>
                    <a:pt x="15301" y="10283"/>
                  </a:lnTo>
                  <a:cubicBezTo>
                    <a:pt x="15301" y="10069"/>
                    <a:pt x="15158" y="9927"/>
                    <a:pt x="14980" y="9927"/>
                  </a:cubicBezTo>
                  <a:lnTo>
                    <a:pt x="14980" y="8895"/>
                  </a:lnTo>
                  <a:cubicBezTo>
                    <a:pt x="14980" y="8682"/>
                    <a:pt x="14803" y="8539"/>
                    <a:pt x="14625" y="8539"/>
                  </a:cubicBezTo>
                  <a:lnTo>
                    <a:pt x="13237" y="8539"/>
                  </a:lnTo>
                  <a:cubicBezTo>
                    <a:pt x="13059" y="8539"/>
                    <a:pt x="12881" y="8682"/>
                    <a:pt x="12881" y="8895"/>
                  </a:cubicBezTo>
                  <a:lnTo>
                    <a:pt x="12881" y="9927"/>
                  </a:lnTo>
                  <a:cubicBezTo>
                    <a:pt x="12703" y="9927"/>
                    <a:pt x="12561" y="10069"/>
                    <a:pt x="12561" y="10283"/>
                  </a:cubicBezTo>
                  <a:lnTo>
                    <a:pt x="12561" y="11315"/>
                  </a:lnTo>
                  <a:lnTo>
                    <a:pt x="5196" y="11315"/>
                  </a:lnTo>
                  <a:lnTo>
                    <a:pt x="5196" y="10283"/>
                  </a:lnTo>
                  <a:cubicBezTo>
                    <a:pt x="5196" y="10069"/>
                    <a:pt x="5053" y="9927"/>
                    <a:pt x="4840" y="9927"/>
                  </a:cubicBezTo>
                  <a:lnTo>
                    <a:pt x="4840" y="8895"/>
                  </a:lnTo>
                  <a:cubicBezTo>
                    <a:pt x="4840" y="8682"/>
                    <a:pt x="4698" y="8539"/>
                    <a:pt x="4484" y="8539"/>
                  </a:cubicBezTo>
                  <a:lnTo>
                    <a:pt x="3096" y="8539"/>
                  </a:lnTo>
                  <a:cubicBezTo>
                    <a:pt x="2919" y="8539"/>
                    <a:pt x="2741" y="8682"/>
                    <a:pt x="2741" y="8895"/>
                  </a:cubicBezTo>
                  <a:lnTo>
                    <a:pt x="2741" y="9927"/>
                  </a:lnTo>
                  <a:cubicBezTo>
                    <a:pt x="2563" y="9927"/>
                    <a:pt x="2385" y="10069"/>
                    <a:pt x="2420" y="10283"/>
                  </a:cubicBezTo>
                  <a:lnTo>
                    <a:pt x="2420" y="11315"/>
                  </a:lnTo>
                  <a:lnTo>
                    <a:pt x="1709" y="11315"/>
                  </a:lnTo>
                  <a:cubicBezTo>
                    <a:pt x="1139" y="11315"/>
                    <a:pt x="677" y="10852"/>
                    <a:pt x="677" y="10283"/>
                  </a:cubicBezTo>
                  <a:lnTo>
                    <a:pt x="677" y="4483"/>
                  </a:lnTo>
                  <a:cubicBezTo>
                    <a:pt x="677" y="4305"/>
                    <a:pt x="819" y="4127"/>
                    <a:pt x="1033" y="4127"/>
                  </a:cubicBezTo>
                  <a:close/>
                  <a:moveTo>
                    <a:pt x="4484" y="10603"/>
                  </a:moveTo>
                  <a:lnTo>
                    <a:pt x="4484" y="12026"/>
                  </a:lnTo>
                  <a:lnTo>
                    <a:pt x="3096" y="12026"/>
                  </a:lnTo>
                  <a:lnTo>
                    <a:pt x="3096" y="10603"/>
                  </a:lnTo>
                  <a:close/>
                  <a:moveTo>
                    <a:pt x="14625" y="10603"/>
                  </a:moveTo>
                  <a:lnTo>
                    <a:pt x="14625" y="12026"/>
                  </a:lnTo>
                  <a:lnTo>
                    <a:pt x="13237" y="12026"/>
                  </a:lnTo>
                  <a:lnTo>
                    <a:pt x="13237" y="10603"/>
                  </a:lnTo>
                  <a:close/>
                  <a:moveTo>
                    <a:pt x="4128" y="12702"/>
                  </a:moveTo>
                  <a:lnTo>
                    <a:pt x="4128" y="13734"/>
                  </a:lnTo>
                  <a:cubicBezTo>
                    <a:pt x="4128" y="13965"/>
                    <a:pt x="3959" y="14081"/>
                    <a:pt x="3790" y="14081"/>
                  </a:cubicBezTo>
                  <a:cubicBezTo>
                    <a:pt x="3621" y="14081"/>
                    <a:pt x="3452" y="13965"/>
                    <a:pt x="3452" y="13734"/>
                  </a:cubicBezTo>
                  <a:lnTo>
                    <a:pt x="3452" y="12702"/>
                  </a:lnTo>
                  <a:close/>
                  <a:moveTo>
                    <a:pt x="14269" y="12702"/>
                  </a:moveTo>
                  <a:lnTo>
                    <a:pt x="14269" y="13734"/>
                  </a:lnTo>
                  <a:cubicBezTo>
                    <a:pt x="14269" y="13965"/>
                    <a:pt x="14100" y="14081"/>
                    <a:pt x="13931" y="14081"/>
                  </a:cubicBezTo>
                  <a:cubicBezTo>
                    <a:pt x="13762" y="14081"/>
                    <a:pt x="13593" y="13965"/>
                    <a:pt x="13593" y="13734"/>
                  </a:cubicBezTo>
                  <a:lnTo>
                    <a:pt x="13593" y="12702"/>
                  </a:lnTo>
                  <a:close/>
                  <a:moveTo>
                    <a:pt x="1389" y="11955"/>
                  </a:moveTo>
                  <a:cubicBezTo>
                    <a:pt x="1495" y="11991"/>
                    <a:pt x="1638" y="11991"/>
                    <a:pt x="1744" y="12026"/>
                  </a:cubicBezTo>
                  <a:lnTo>
                    <a:pt x="2420" y="12026"/>
                  </a:lnTo>
                  <a:lnTo>
                    <a:pt x="2420" y="12347"/>
                  </a:lnTo>
                  <a:cubicBezTo>
                    <a:pt x="2420" y="12560"/>
                    <a:pt x="2598" y="12702"/>
                    <a:pt x="2776" y="12702"/>
                  </a:cubicBezTo>
                  <a:lnTo>
                    <a:pt x="2776" y="13734"/>
                  </a:lnTo>
                  <a:cubicBezTo>
                    <a:pt x="2776" y="14428"/>
                    <a:pt x="3301" y="14775"/>
                    <a:pt x="3826" y="14775"/>
                  </a:cubicBezTo>
                  <a:cubicBezTo>
                    <a:pt x="4351" y="14775"/>
                    <a:pt x="4875" y="14428"/>
                    <a:pt x="4875" y="13734"/>
                  </a:cubicBezTo>
                  <a:lnTo>
                    <a:pt x="4875" y="12702"/>
                  </a:lnTo>
                  <a:cubicBezTo>
                    <a:pt x="5053" y="12702"/>
                    <a:pt x="5231" y="12560"/>
                    <a:pt x="5231" y="12347"/>
                  </a:cubicBezTo>
                  <a:lnTo>
                    <a:pt x="5231" y="12026"/>
                  </a:lnTo>
                  <a:lnTo>
                    <a:pt x="12561" y="12026"/>
                  </a:lnTo>
                  <a:lnTo>
                    <a:pt x="12561" y="12347"/>
                  </a:lnTo>
                  <a:cubicBezTo>
                    <a:pt x="12561" y="12560"/>
                    <a:pt x="12739" y="12702"/>
                    <a:pt x="12917" y="12702"/>
                  </a:cubicBezTo>
                  <a:lnTo>
                    <a:pt x="12917" y="13734"/>
                  </a:lnTo>
                  <a:cubicBezTo>
                    <a:pt x="12917" y="14428"/>
                    <a:pt x="13433" y="14775"/>
                    <a:pt x="13953" y="14775"/>
                  </a:cubicBezTo>
                  <a:cubicBezTo>
                    <a:pt x="14473" y="14775"/>
                    <a:pt x="14998" y="14428"/>
                    <a:pt x="15016" y="13734"/>
                  </a:cubicBezTo>
                  <a:lnTo>
                    <a:pt x="15016" y="12702"/>
                  </a:lnTo>
                  <a:cubicBezTo>
                    <a:pt x="15194" y="12702"/>
                    <a:pt x="15336" y="12560"/>
                    <a:pt x="15336" y="12347"/>
                  </a:cubicBezTo>
                  <a:lnTo>
                    <a:pt x="15336" y="12026"/>
                  </a:lnTo>
                  <a:lnTo>
                    <a:pt x="16048" y="12026"/>
                  </a:lnTo>
                  <a:cubicBezTo>
                    <a:pt x="16155" y="12026"/>
                    <a:pt x="16261" y="11991"/>
                    <a:pt x="16404" y="11991"/>
                  </a:cubicBezTo>
                  <a:lnTo>
                    <a:pt x="16404" y="16047"/>
                  </a:lnTo>
                  <a:cubicBezTo>
                    <a:pt x="16404" y="16616"/>
                    <a:pt x="15906" y="17079"/>
                    <a:pt x="15336" y="17079"/>
                  </a:cubicBezTo>
                  <a:lnTo>
                    <a:pt x="2420" y="17079"/>
                  </a:lnTo>
                  <a:cubicBezTo>
                    <a:pt x="1851" y="17079"/>
                    <a:pt x="1389" y="16616"/>
                    <a:pt x="1389" y="16047"/>
                  </a:cubicBezTo>
                  <a:lnTo>
                    <a:pt x="1389" y="11955"/>
                  </a:lnTo>
                  <a:close/>
                  <a:moveTo>
                    <a:pt x="5872" y="0"/>
                  </a:moveTo>
                  <a:cubicBezTo>
                    <a:pt x="4911" y="0"/>
                    <a:pt x="4164" y="783"/>
                    <a:pt x="4164" y="1743"/>
                  </a:cubicBezTo>
                  <a:lnTo>
                    <a:pt x="4164" y="3451"/>
                  </a:lnTo>
                  <a:lnTo>
                    <a:pt x="1033" y="3451"/>
                  </a:lnTo>
                  <a:cubicBezTo>
                    <a:pt x="463" y="3487"/>
                    <a:pt x="1" y="3949"/>
                    <a:pt x="1" y="4519"/>
                  </a:cubicBezTo>
                  <a:lnTo>
                    <a:pt x="1" y="10283"/>
                  </a:lnTo>
                  <a:cubicBezTo>
                    <a:pt x="1" y="10852"/>
                    <a:pt x="250" y="11350"/>
                    <a:pt x="677" y="11670"/>
                  </a:cubicBezTo>
                  <a:lnTo>
                    <a:pt x="677" y="16047"/>
                  </a:lnTo>
                  <a:cubicBezTo>
                    <a:pt x="677" y="17008"/>
                    <a:pt x="1460" y="17790"/>
                    <a:pt x="2420" y="17790"/>
                  </a:cubicBezTo>
                  <a:lnTo>
                    <a:pt x="15336" y="17790"/>
                  </a:lnTo>
                  <a:cubicBezTo>
                    <a:pt x="16297" y="17790"/>
                    <a:pt x="17044" y="17008"/>
                    <a:pt x="17080" y="16047"/>
                  </a:cubicBezTo>
                  <a:lnTo>
                    <a:pt x="17080" y="11670"/>
                  </a:lnTo>
                  <a:cubicBezTo>
                    <a:pt x="17507" y="11350"/>
                    <a:pt x="17756" y="10852"/>
                    <a:pt x="17756" y="10283"/>
                  </a:cubicBezTo>
                  <a:lnTo>
                    <a:pt x="17756" y="4519"/>
                  </a:lnTo>
                  <a:cubicBezTo>
                    <a:pt x="17756" y="3949"/>
                    <a:pt x="17293" y="3451"/>
                    <a:pt x="16724" y="3451"/>
                  </a:cubicBezTo>
                  <a:lnTo>
                    <a:pt x="13593" y="3451"/>
                  </a:lnTo>
                  <a:lnTo>
                    <a:pt x="13593" y="1743"/>
                  </a:lnTo>
                  <a:cubicBezTo>
                    <a:pt x="13593" y="783"/>
                    <a:pt x="12810" y="0"/>
                    <a:pt x="11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8"/>
            <p:cNvSpPr/>
            <p:nvPr/>
          </p:nvSpPr>
          <p:spPr>
            <a:xfrm>
              <a:off x="2638925" y="1632175"/>
              <a:ext cx="172600" cy="16925"/>
            </a:xfrm>
            <a:custGeom>
              <a:rect b="b" l="l" r="r" t="t"/>
              <a:pathLst>
                <a:path extrusionOk="0" h="677" w="6904">
                  <a:moveTo>
                    <a:pt x="463" y="0"/>
                  </a:moveTo>
                  <a:cubicBezTo>
                    <a:pt x="1" y="0"/>
                    <a:pt x="1" y="676"/>
                    <a:pt x="463" y="676"/>
                  </a:cubicBezTo>
                  <a:lnTo>
                    <a:pt x="6441" y="676"/>
                  </a:lnTo>
                  <a:cubicBezTo>
                    <a:pt x="6903" y="676"/>
                    <a:pt x="6903" y="0"/>
                    <a:pt x="64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 name="Google Shape;546;p48"/>
          <p:cNvGrpSpPr/>
          <p:nvPr/>
        </p:nvGrpSpPr>
        <p:grpSpPr>
          <a:xfrm>
            <a:off x="1715950" y="3155019"/>
            <a:ext cx="372049" cy="333837"/>
            <a:chOff x="992425" y="4036950"/>
            <a:chExt cx="445675" cy="399900"/>
          </a:xfrm>
        </p:grpSpPr>
        <p:sp>
          <p:nvSpPr>
            <p:cNvPr id="547" name="Google Shape;547;p48"/>
            <p:cNvSpPr/>
            <p:nvPr/>
          </p:nvSpPr>
          <p:spPr>
            <a:xfrm>
              <a:off x="1133850" y="4349650"/>
              <a:ext cx="20500" cy="17675"/>
            </a:xfrm>
            <a:custGeom>
              <a:rect b="b" l="l" r="r" t="t"/>
              <a:pathLst>
                <a:path extrusionOk="0" h="707" w="820">
                  <a:moveTo>
                    <a:pt x="463" y="0"/>
                  </a:moveTo>
                  <a:cubicBezTo>
                    <a:pt x="143" y="0"/>
                    <a:pt x="1" y="392"/>
                    <a:pt x="214" y="605"/>
                  </a:cubicBezTo>
                  <a:cubicBezTo>
                    <a:pt x="284" y="675"/>
                    <a:pt x="373" y="707"/>
                    <a:pt x="461" y="707"/>
                  </a:cubicBezTo>
                  <a:cubicBezTo>
                    <a:pt x="642" y="707"/>
                    <a:pt x="819" y="572"/>
                    <a:pt x="819" y="356"/>
                  </a:cubicBezTo>
                  <a:cubicBezTo>
                    <a:pt x="819" y="178"/>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8"/>
            <p:cNvSpPr/>
            <p:nvPr/>
          </p:nvSpPr>
          <p:spPr>
            <a:xfrm>
              <a:off x="1256625" y="4081225"/>
              <a:ext cx="72950" cy="120775"/>
            </a:xfrm>
            <a:custGeom>
              <a:rect b="b" l="l" r="r" t="t"/>
              <a:pathLst>
                <a:path extrusionOk="0" h="4831" w="2918">
                  <a:moveTo>
                    <a:pt x="1441" y="1"/>
                  </a:moveTo>
                  <a:cubicBezTo>
                    <a:pt x="1272" y="1"/>
                    <a:pt x="1103" y="116"/>
                    <a:pt x="1103" y="348"/>
                  </a:cubicBezTo>
                  <a:lnTo>
                    <a:pt x="1103" y="739"/>
                  </a:lnTo>
                  <a:cubicBezTo>
                    <a:pt x="0" y="1130"/>
                    <a:pt x="285" y="2767"/>
                    <a:pt x="1459" y="2767"/>
                  </a:cubicBezTo>
                  <a:cubicBezTo>
                    <a:pt x="1921" y="2767"/>
                    <a:pt x="1921" y="3443"/>
                    <a:pt x="1459" y="3443"/>
                  </a:cubicBezTo>
                  <a:lnTo>
                    <a:pt x="1459" y="3479"/>
                  </a:lnTo>
                  <a:cubicBezTo>
                    <a:pt x="1281" y="3443"/>
                    <a:pt x="1103" y="3336"/>
                    <a:pt x="996" y="3194"/>
                  </a:cubicBezTo>
                  <a:cubicBezTo>
                    <a:pt x="936" y="3114"/>
                    <a:pt x="843" y="3068"/>
                    <a:pt x="741" y="3068"/>
                  </a:cubicBezTo>
                  <a:cubicBezTo>
                    <a:pt x="661" y="3068"/>
                    <a:pt x="576" y="3096"/>
                    <a:pt x="498" y="3158"/>
                  </a:cubicBezTo>
                  <a:cubicBezTo>
                    <a:pt x="356" y="3265"/>
                    <a:pt x="356" y="3514"/>
                    <a:pt x="463" y="3657"/>
                  </a:cubicBezTo>
                  <a:cubicBezTo>
                    <a:pt x="641" y="3834"/>
                    <a:pt x="854" y="4012"/>
                    <a:pt x="1103" y="4084"/>
                  </a:cubicBezTo>
                  <a:lnTo>
                    <a:pt x="1103" y="4511"/>
                  </a:lnTo>
                  <a:cubicBezTo>
                    <a:pt x="1103" y="4724"/>
                    <a:pt x="1272" y="4831"/>
                    <a:pt x="1441" y="4831"/>
                  </a:cubicBezTo>
                  <a:cubicBezTo>
                    <a:pt x="1610" y="4831"/>
                    <a:pt x="1779" y="4724"/>
                    <a:pt x="1779" y="4511"/>
                  </a:cubicBezTo>
                  <a:lnTo>
                    <a:pt x="1779" y="4084"/>
                  </a:lnTo>
                  <a:cubicBezTo>
                    <a:pt x="2918" y="3692"/>
                    <a:pt x="2633" y="2055"/>
                    <a:pt x="1459" y="2055"/>
                  </a:cubicBezTo>
                  <a:cubicBezTo>
                    <a:pt x="996" y="2055"/>
                    <a:pt x="996" y="1379"/>
                    <a:pt x="1459" y="1379"/>
                  </a:cubicBezTo>
                  <a:cubicBezTo>
                    <a:pt x="1601" y="1379"/>
                    <a:pt x="1744" y="1451"/>
                    <a:pt x="1815" y="1557"/>
                  </a:cubicBezTo>
                  <a:cubicBezTo>
                    <a:pt x="1896" y="1630"/>
                    <a:pt x="1982" y="1661"/>
                    <a:pt x="2063" y="1661"/>
                  </a:cubicBezTo>
                  <a:cubicBezTo>
                    <a:pt x="2340" y="1661"/>
                    <a:pt x="2560" y="1307"/>
                    <a:pt x="2313" y="1059"/>
                  </a:cubicBezTo>
                  <a:cubicBezTo>
                    <a:pt x="2171" y="917"/>
                    <a:pt x="1993" y="810"/>
                    <a:pt x="1779" y="739"/>
                  </a:cubicBezTo>
                  <a:lnTo>
                    <a:pt x="1779" y="348"/>
                  </a:lnTo>
                  <a:cubicBezTo>
                    <a:pt x="1779" y="116"/>
                    <a:pt x="1610" y="1"/>
                    <a:pt x="1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8"/>
            <p:cNvSpPr/>
            <p:nvPr/>
          </p:nvSpPr>
          <p:spPr>
            <a:xfrm>
              <a:off x="992425" y="4254350"/>
              <a:ext cx="445675" cy="182500"/>
            </a:xfrm>
            <a:custGeom>
              <a:rect b="b" l="l" r="r" t="t"/>
              <a:pathLst>
                <a:path extrusionOk="0" h="7300" w="17827">
                  <a:moveTo>
                    <a:pt x="2313" y="2424"/>
                  </a:moveTo>
                  <a:lnTo>
                    <a:pt x="2313" y="6587"/>
                  </a:lnTo>
                  <a:lnTo>
                    <a:pt x="712" y="6587"/>
                  </a:lnTo>
                  <a:lnTo>
                    <a:pt x="712" y="2424"/>
                  </a:lnTo>
                  <a:close/>
                  <a:moveTo>
                    <a:pt x="16003" y="681"/>
                  </a:moveTo>
                  <a:cubicBezTo>
                    <a:pt x="16343" y="681"/>
                    <a:pt x="16686" y="798"/>
                    <a:pt x="16973" y="1037"/>
                  </a:cubicBezTo>
                  <a:lnTo>
                    <a:pt x="12703" y="5947"/>
                  </a:lnTo>
                  <a:cubicBezTo>
                    <a:pt x="12383" y="6338"/>
                    <a:pt x="11885" y="6587"/>
                    <a:pt x="11386" y="6587"/>
                  </a:cubicBezTo>
                  <a:lnTo>
                    <a:pt x="2989" y="6587"/>
                  </a:lnTo>
                  <a:lnTo>
                    <a:pt x="2989" y="2175"/>
                  </a:lnTo>
                  <a:cubicBezTo>
                    <a:pt x="3533" y="1664"/>
                    <a:pt x="4221" y="1382"/>
                    <a:pt x="4923" y="1382"/>
                  </a:cubicBezTo>
                  <a:cubicBezTo>
                    <a:pt x="5002" y="1382"/>
                    <a:pt x="5081" y="1385"/>
                    <a:pt x="5160" y="1393"/>
                  </a:cubicBezTo>
                  <a:cubicBezTo>
                    <a:pt x="6156" y="1393"/>
                    <a:pt x="7081" y="1748"/>
                    <a:pt x="7437" y="2282"/>
                  </a:cubicBezTo>
                  <a:cubicBezTo>
                    <a:pt x="7508" y="2353"/>
                    <a:pt x="7615" y="2424"/>
                    <a:pt x="7722" y="2424"/>
                  </a:cubicBezTo>
                  <a:lnTo>
                    <a:pt x="9572" y="2424"/>
                  </a:lnTo>
                  <a:cubicBezTo>
                    <a:pt x="10426" y="2424"/>
                    <a:pt x="11137" y="2994"/>
                    <a:pt x="11280" y="3812"/>
                  </a:cubicBezTo>
                  <a:lnTo>
                    <a:pt x="7508" y="3812"/>
                  </a:lnTo>
                  <a:cubicBezTo>
                    <a:pt x="7046" y="3812"/>
                    <a:pt x="7046" y="4488"/>
                    <a:pt x="7508" y="4488"/>
                  </a:cubicBezTo>
                  <a:lnTo>
                    <a:pt x="11351" y="4488"/>
                  </a:lnTo>
                  <a:cubicBezTo>
                    <a:pt x="11493" y="4488"/>
                    <a:pt x="11600" y="4453"/>
                    <a:pt x="11742" y="4417"/>
                  </a:cubicBezTo>
                  <a:cubicBezTo>
                    <a:pt x="11813" y="4417"/>
                    <a:pt x="11885" y="4381"/>
                    <a:pt x="11956" y="4310"/>
                  </a:cubicBezTo>
                  <a:cubicBezTo>
                    <a:pt x="12027" y="4275"/>
                    <a:pt x="12062" y="4204"/>
                    <a:pt x="12134" y="4132"/>
                  </a:cubicBezTo>
                  <a:lnTo>
                    <a:pt x="14873" y="1215"/>
                  </a:lnTo>
                  <a:cubicBezTo>
                    <a:pt x="15169" y="861"/>
                    <a:pt x="15583" y="681"/>
                    <a:pt x="16003" y="681"/>
                  </a:cubicBezTo>
                  <a:close/>
                  <a:moveTo>
                    <a:pt x="15978" y="0"/>
                  </a:moveTo>
                  <a:cubicBezTo>
                    <a:pt x="15376" y="0"/>
                    <a:pt x="14773" y="249"/>
                    <a:pt x="14340" y="752"/>
                  </a:cubicBezTo>
                  <a:lnTo>
                    <a:pt x="11885" y="3421"/>
                  </a:lnTo>
                  <a:cubicBezTo>
                    <a:pt x="11564" y="2424"/>
                    <a:pt x="10639" y="1748"/>
                    <a:pt x="9572" y="1748"/>
                  </a:cubicBezTo>
                  <a:lnTo>
                    <a:pt x="7900" y="1748"/>
                  </a:lnTo>
                  <a:cubicBezTo>
                    <a:pt x="7135" y="1055"/>
                    <a:pt x="6165" y="708"/>
                    <a:pt x="5191" y="708"/>
                  </a:cubicBezTo>
                  <a:cubicBezTo>
                    <a:pt x="4217" y="708"/>
                    <a:pt x="3238" y="1055"/>
                    <a:pt x="2456" y="1748"/>
                  </a:cubicBezTo>
                  <a:lnTo>
                    <a:pt x="356" y="1748"/>
                  </a:lnTo>
                  <a:cubicBezTo>
                    <a:pt x="143" y="1748"/>
                    <a:pt x="1" y="1891"/>
                    <a:pt x="1" y="2104"/>
                  </a:cubicBezTo>
                  <a:lnTo>
                    <a:pt x="1" y="6943"/>
                  </a:lnTo>
                  <a:cubicBezTo>
                    <a:pt x="1" y="7157"/>
                    <a:pt x="143" y="7299"/>
                    <a:pt x="356" y="7299"/>
                  </a:cubicBezTo>
                  <a:lnTo>
                    <a:pt x="11386" y="7299"/>
                  </a:lnTo>
                  <a:cubicBezTo>
                    <a:pt x="12098" y="7299"/>
                    <a:pt x="12810" y="6979"/>
                    <a:pt x="13237" y="6410"/>
                  </a:cubicBezTo>
                  <a:lnTo>
                    <a:pt x="17684" y="1250"/>
                  </a:lnTo>
                  <a:cubicBezTo>
                    <a:pt x="17827" y="1144"/>
                    <a:pt x="17827" y="930"/>
                    <a:pt x="17684" y="823"/>
                  </a:cubicBezTo>
                  <a:cubicBezTo>
                    <a:pt x="17246" y="276"/>
                    <a:pt x="16612" y="0"/>
                    <a:pt x="159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8"/>
            <p:cNvSpPr/>
            <p:nvPr/>
          </p:nvSpPr>
          <p:spPr>
            <a:xfrm>
              <a:off x="1189000" y="4036950"/>
              <a:ext cx="242875" cy="208650"/>
            </a:xfrm>
            <a:custGeom>
              <a:rect b="b" l="l" r="r" t="t"/>
              <a:pathLst>
                <a:path extrusionOk="0" h="8346" w="9715">
                  <a:moveTo>
                    <a:pt x="4164" y="731"/>
                  </a:moveTo>
                  <a:cubicBezTo>
                    <a:pt x="7259" y="731"/>
                    <a:pt x="8789" y="4467"/>
                    <a:pt x="6619" y="6637"/>
                  </a:cubicBezTo>
                  <a:cubicBezTo>
                    <a:pt x="5905" y="7351"/>
                    <a:pt x="5031" y="7670"/>
                    <a:pt x="4175" y="7670"/>
                  </a:cubicBezTo>
                  <a:cubicBezTo>
                    <a:pt x="2386" y="7670"/>
                    <a:pt x="677" y="6276"/>
                    <a:pt x="677" y="4182"/>
                  </a:cubicBezTo>
                  <a:cubicBezTo>
                    <a:pt x="677" y="2261"/>
                    <a:pt x="2243" y="731"/>
                    <a:pt x="4164" y="731"/>
                  </a:cubicBezTo>
                  <a:close/>
                  <a:moveTo>
                    <a:pt x="4205" y="1"/>
                  </a:moveTo>
                  <a:cubicBezTo>
                    <a:pt x="2059" y="1"/>
                    <a:pt x="1" y="1675"/>
                    <a:pt x="1" y="4182"/>
                  </a:cubicBezTo>
                  <a:cubicBezTo>
                    <a:pt x="1" y="6495"/>
                    <a:pt x="1851" y="8345"/>
                    <a:pt x="4164" y="8345"/>
                  </a:cubicBezTo>
                  <a:cubicBezTo>
                    <a:pt x="7864" y="8345"/>
                    <a:pt x="9715" y="3862"/>
                    <a:pt x="7117" y="1229"/>
                  </a:cubicBezTo>
                  <a:cubicBezTo>
                    <a:pt x="6268" y="380"/>
                    <a:pt x="5227" y="1"/>
                    <a:pt x="4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 name="Shape 554"/>
        <p:cNvGrpSpPr/>
        <p:nvPr/>
      </p:nvGrpSpPr>
      <p:grpSpPr>
        <a:xfrm>
          <a:off x="0" y="0"/>
          <a:ext cx="0" cy="0"/>
          <a:chOff x="0" y="0"/>
          <a:chExt cx="0" cy="0"/>
        </a:xfrm>
      </p:grpSpPr>
      <p:sp>
        <p:nvSpPr>
          <p:cNvPr id="555" name="Google Shape;555;p49"/>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AWESOME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 name="Shape 559"/>
        <p:cNvGrpSpPr/>
        <p:nvPr/>
      </p:nvGrpSpPr>
      <p:grpSpPr>
        <a:xfrm>
          <a:off x="0" y="0"/>
          <a:ext cx="0" cy="0"/>
          <a:chOff x="0" y="0"/>
          <a:chExt cx="0" cy="0"/>
        </a:xfrm>
      </p:grpSpPr>
      <p:sp>
        <p:nvSpPr>
          <p:cNvPr id="560" name="Google Shape;560;p50"/>
          <p:cNvSpPr txBox="1"/>
          <p:nvPr>
            <p:ph type="title"/>
          </p:nvPr>
        </p:nvSpPr>
        <p:spPr>
          <a:xfrm>
            <a:off x="3040313" y="3175950"/>
            <a:ext cx="53886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—ALGUIEN FAMOSO</a:t>
            </a:r>
            <a:endParaRPr/>
          </a:p>
        </p:txBody>
      </p:sp>
      <p:sp>
        <p:nvSpPr>
          <p:cNvPr id="561" name="Google Shape;561;p50"/>
          <p:cNvSpPr txBox="1"/>
          <p:nvPr>
            <p:ph idx="1" type="subTitle"/>
          </p:nvPr>
        </p:nvSpPr>
        <p:spPr>
          <a:xfrm>
            <a:off x="2201200" y="1435600"/>
            <a:ext cx="6227700" cy="1740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“Venus tiene un nombre precioso y es el segundo planeta más cercano al Sol. Es un planeta caluroso, incluso más que Mercurio”</a:t>
            </a:r>
            <a:endParaRPr/>
          </a:p>
        </p:txBody>
      </p:sp>
      <p:sp>
        <p:nvSpPr>
          <p:cNvPr id="562" name="Google Shape;562;p50"/>
          <p:cNvSpPr/>
          <p:nvPr/>
        </p:nvSpPr>
        <p:spPr>
          <a:xfrm>
            <a:off x="2201188" y="3175950"/>
            <a:ext cx="839100" cy="531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 name="Google Shape;563;p50"/>
          <p:cNvGrpSpPr/>
          <p:nvPr/>
        </p:nvGrpSpPr>
        <p:grpSpPr>
          <a:xfrm>
            <a:off x="2438503" y="3260034"/>
            <a:ext cx="364469" cy="363732"/>
            <a:chOff x="1726275" y="4015175"/>
            <a:chExt cx="444800" cy="443900"/>
          </a:xfrm>
        </p:grpSpPr>
        <p:sp>
          <p:nvSpPr>
            <p:cNvPr id="564" name="Google Shape;564;p50"/>
            <p:cNvSpPr/>
            <p:nvPr/>
          </p:nvSpPr>
          <p:spPr>
            <a:xfrm>
              <a:off x="2115900" y="4101475"/>
              <a:ext cx="20475" cy="17675"/>
            </a:xfrm>
            <a:custGeom>
              <a:rect b="b" l="l" r="r" t="t"/>
              <a:pathLst>
                <a:path extrusionOk="0" h="707" w="819">
                  <a:moveTo>
                    <a:pt x="463" y="0"/>
                  </a:moveTo>
                  <a:cubicBezTo>
                    <a:pt x="143" y="0"/>
                    <a:pt x="0" y="392"/>
                    <a:pt x="214" y="605"/>
                  </a:cubicBezTo>
                  <a:cubicBezTo>
                    <a:pt x="283" y="675"/>
                    <a:pt x="372" y="706"/>
                    <a:pt x="460" y="706"/>
                  </a:cubicBezTo>
                  <a:cubicBezTo>
                    <a:pt x="641" y="706"/>
                    <a:pt x="819" y="572"/>
                    <a:pt x="819" y="356"/>
                  </a:cubicBezTo>
                  <a:cubicBezTo>
                    <a:pt x="819" y="178"/>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0"/>
            <p:cNvSpPr/>
            <p:nvPr/>
          </p:nvSpPr>
          <p:spPr>
            <a:xfrm>
              <a:off x="1937100" y="4049875"/>
              <a:ext cx="20475" cy="17500"/>
            </a:xfrm>
            <a:custGeom>
              <a:rect b="b" l="l" r="r" t="t"/>
              <a:pathLst>
                <a:path extrusionOk="0" h="700" w="819">
                  <a:moveTo>
                    <a:pt x="463" y="0"/>
                  </a:moveTo>
                  <a:cubicBezTo>
                    <a:pt x="143" y="0"/>
                    <a:pt x="0" y="392"/>
                    <a:pt x="214" y="605"/>
                  </a:cubicBezTo>
                  <a:cubicBezTo>
                    <a:pt x="279" y="671"/>
                    <a:pt x="362" y="699"/>
                    <a:pt x="444" y="699"/>
                  </a:cubicBezTo>
                  <a:cubicBezTo>
                    <a:pt x="631" y="699"/>
                    <a:pt x="819" y="554"/>
                    <a:pt x="819" y="356"/>
                  </a:cubicBezTo>
                  <a:cubicBezTo>
                    <a:pt x="819" y="143"/>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0"/>
            <p:cNvSpPr/>
            <p:nvPr/>
          </p:nvSpPr>
          <p:spPr>
            <a:xfrm>
              <a:off x="1878400" y="4136025"/>
              <a:ext cx="121875" cy="104225"/>
            </a:xfrm>
            <a:custGeom>
              <a:rect b="b" l="l" r="r" t="t"/>
              <a:pathLst>
                <a:path extrusionOk="0" h="4169" w="4875">
                  <a:moveTo>
                    <a:pt x="2791" y="710"/>
                  </a:moveTo>
                  <a:cubicBezTo>
                    <a:pt x="3511" y="710"/>
                    <a:pt x="4199" y="1260"/>
                    <a:pt x="4199" y="2105"/>
                  </a:cubicBezTo>
                  <a:cubicBezTo>
                    <a:pt x="4199" y="2852"/>
                    <a:pt x="3558" y="3493"/>
                    <a:pt x="2811" y="3493"/>
                  </a:cubicBezTo>
                  <a:cubicBezTo>
                    <a:pt x="1566" y="3493"/>
                    <a:pt x="961" y="1998"/>
                    <a:pt x="1815" y="1109"/>
                  </a:cubicBezTo>
                  <a:cubicBezTo>
                    <a:pt x="2101" y="834"/>
                    <a:pt x="2450" y="710"/>
                    <a:pt x="2791" y="710"/>
                  </a:cubicBezTo>
                  <a:close/>
                  <a:moveTo>
                    <a:pt x="2762" y="1"/>
                  </a:moveTo>
                  <a:cubicBezTo>
                    <a:pt x="2255" y="1"/>
                    <a:pt x="1738" y="189"/>
                    <a:pt x="1317" y="611"/>
                  </a:cubicBezTo>
                  <a:cubicBezTo>
                    <a:pt x="0" y="1927"/>
                    <a:pt x="925" y="4169"/>
                    <a:pt x="2811" y="4169"/>
                  </a:cubicBezTo>
                  <a:cubicBezTo>
                    <a:pt x="3950" y="4169"/>
                    <a:pt x="4875" y="3244"/>
                    <a:pt x="4875" y="2105"/>
                  </a:cubicBezTo>
                  <a:cubicBezTo>
                    <a:pt x="4875" y="847"/>
                    <a:pt x="3839" y="1"/>
                    <a:pt x="2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0"/>
            <p:cNvSpPr/>
            <p:nvPr/>
          </p:nvSpPr>
          <p:spPr>
            <a:xfrm>
              <a:off x="1726275" y="4015175"/>
              <a:ext cx="444800" cy="443900"/>
            </a:xfrm>
            <a:custGeom>
              <a:rect b="b" l="l" r="r" t="t"/>
              <a:pathLst>
                <a:path extrusionOk="0" h="17756" w="17792">
                  <a:moveTo>
                    <a:pt x="8896" y="677"/>
                  </a:moveTo>
                  <a:cubicBezTo>
                    <a:pt x="9821" y="677"/>
                    <a:pt x="10284" y="1815"/>
                    <a:pt x="9608" y="2456"/>
                  </a:cubicBezTo>
                  <a:cubicBezTo>
                    <a:pt x="9397" y="2678"/>
                    <a:pt x="9132" y="2777"/>
                    <a:pt x="8872" y="2777"/>
                  </a:cubicBezTo>
                  <a:cubicBezTo>
                    <a:pt x="8341" y="2777"/>
                    <a:pt x="7829" y="2365"/>
                    <a:pt x="7829" y="1744"/>
                  </a:cubicBezTo>
                  <a:cubicBezTo>
                    <a:pt x="7864" y="1139"/>
                    <a:pt x="8327" y="677"/>
                    <a:pt x="8896" y="677"/>
                  </a:cubicBezTo>
                  <a:close/>
                  <a:moveTo>
                    <a:pt x="8896" y="9714"/>
                  </a:moveTo>
                  <a:cubicBezTo>
                    <a:pt x="9777" y="9714"/>
                    <a:pt x="10657" y="10177"/>
                    <a:pt x="11102" y="11102"/>
                  </a:cubicBezTo>
                  <a:lnTo>
                    <a:pt x="6690" y="11102"/>
                  </a:lnTo>
                  <a:cubicBezTo>
                    <a:pt x="7135" y="10177"/>
                    <a:pt x="8015" y="9714"/>
                    <a:pt x="8896" y="9714"/>
                  </a:cubicBezTo>
                  <a:close/>
                  <a:moveTo>
                    <a:pt x="16724" y="2064"/>
                  </a:moveTo>
                  <a:cubicBezTo>
                    <a:pt x="16937" y="2064"/>
                    <a:pt x="17080" y="2242"/>
                    <a:pt x="17080" y="2420"/>
                  </a:cubicBezTo>
                  <a:lnTo>
                    <a:pt x="17080" y="11102"/>
                  </a:lnTo>
                  <a:lnTo>
                    <a:pt x="11849" y="11102"/>
                  </a:lnTo>
                  <a:cubicBezTo>
                    <a:pt x="11369" y="9697"/>
                    <a:pt x="10132" y="8994"/>
                    <a:pt x="8896" y="8994"/>
                  </a:cubicBezTo>
                  <a:cubicBezTo>
                    <a:pt x="7660" y="8994"/>
                    <a:pt x="6423" y="9697"/>
                    <a:pt x="5943" y="11102"/>
                  </a:cubicBezTo>
                  <a:lnTo>
                    <a:pt x="712" y="11102"/>
                  </a:lnTo>
                  <a:lnTo>
                    <a:pt x="712" y="2420"/>
                  </a:lnTo>
                  <a:cubicBezTo>
                    <a:pt x="712" y="2242"/>
                    <a:pt x="855" y="2064"/>
                    <a:pt x="1033" y="2064"/>
                  </a:cubicBezTo>
                  <a:lnTo>
                    <a:pt x="7188" y="2064"/>
                  </a:lnTo>
                  <a:cubicBezTo>
                    <a:pt x="7366" y="3007"/>
                    <a:pt x="8122" y="3479"/>
                    <a:pt x="8883" y="3479"/>
                  </a:cubicBezTo>
                  <a:cubicBezTo>
                    <a:pt x="9643" y="3479"/>
                    <a:pt x="10408" y="3007"/>
                    <a:pt x="10604" y="2064"/>
                  </a:cubicBezTo>
                  <a:close/>
                  <a:moveTo>
                    <a:pt x="17080" y="11814"/>
                  </a:moveTo>
                  <a:lnTo>
                    <a:pt x="17080" y="13059"/>
                  </a:lnTo>
                  <a:cubicBezTo>
                    <a:pt x="17080" y="13237"/>
                    <a:pt x="16937" y="13379"/>
                    <a:pt x="16724" y="13379"/>
                  </a:cubicBezTo>
                  <a:lnTo>
                    <a:pt x="1033" y="13379"/>
                  </a:lnTo>
                  <a:cubicBezTo>
                    <a:pt x="855" y="13379"/>
                    <a:pt x="712" y="13237"/>
                    <a:pt x="712" y="13059"/>
                  </a:cubicBezTo>
                  <a:lnTo>
                    <a:pt x="712" y="11814"/>
                  </a:lnTo>
                  <a:close/>
                  <a:moveTo>
                    <a:pt x="9928" y="14091"/>
                  </a:moveTo>
                  <a:lnTo>
                    <a:pt x="9928" y="15692"/>
                  </a:lnTo>
                  <a:lnTo>
                    <a:pt x="7829" y="15692"/>
                  </a:lnTo>
                  <a:lnTo>
                    <a:pt x="7829" y="14091"/>
                  </a:lnTo>
                  <a:close/>
                  <a:moveTo>
                    <a:pt x="11671" y="16368"/>
                  </a:moveTo>
                  <a:cubicBezTo>
                    <a:pt x="12098" y="16368"/>
                    <a:pt x="12490" y="16653"/>
                    <a:pt x="12668" y="17080"/>
                  </a:cubicBezTo>
                  <a:lnTo>
                    <a:pt x="5124" y="17080"/>
                  </a:lnTo>
                  <a:cubicBezTo>
                    <a:pt x="5267" y="16653"/>
                    <a:pt x="5658" y="16368"/>
                    <a:pt x="6121" y="16368"/>
                  </a:cubicBezTo>
                  <a:close/>
                  <a:moveTo>
                    <a:pt x="8883" y="1"/>
                  </a:moveTo>
                  <a:cubicBezTo>
                    <a:pt x="8122" y="1"/>
                    <a:pt x="7366" y="463"/>
                    <a:pt x="7188" y="1388"/>
                  </a:cubicBezTo>
                  <a:lnTo>
                    <a:pt x="1033" y="1388"/>
                  </a:lnTo>
                  <a:cubicBezTo>
                    <a:pt x="463" y="1388"/>
                    <a:pt x="1" y="1851"/>
                    <a:pt x="1" y="2420"/>
                  </a:cubicBezTo>
                  <a:lnTo>
                    <a:pt x="1" y="13059"/>
                  </a:lnTo>
                  <a:cubicBezTo>
                    <a:pt x="1" y="13628"/>
                    <a:pt x="463" y="14091"/>
                    <a:pt x="1033" y="14091"/>
                  </a:cubicBezTo>
                  <a:lnTo>
                    <a:pt x="7153" y="14091"/>
                  </a:lnTo>
                  <a:lnTo>
                    <a:pt x="7153" y="15692"/>
                  </a:lnTo>
                  <a:lnTo>
                    <a:pt x="6121" y="15692"/>
                  </a:lnTo>
                  <a:cubicBezTo>
                    <a:pt x="5302" y="15692"/>
                    <a:pt x="4591" y="16261"/>
                    <a:pt x="4413" y="17080"/>
                  </a:cubicBezTo>
                  <a:lnTo>
                    <a:pt x="3345" y="17080"/>
                  </a:lnTo>
                  <a:cubicBezTo>
                    <a:pt x="2883" y="17080"/>
                    <a:pt x="2883" y="17756"/>
                    <a:pt x="3345" y="17756"/>
                  </a:cubicBezTo>
                  <a:lnTo>
                    <a:pt x="14447" y="17756"/>
                  </a:lnTo>
                  <a:cubicBezTo>
                    <a:pt x="14909" y="17756"/>
                    <a:pt x="14909" y="17080"/>
                    <a:pt x="14447" y="17080"/>
                  </a:cubicBezTo>
                  <a:lnTo>
                    <a:pt x="13379" y="17080"/>
                  </a:lnTo>
                  <a:cubicBezTo>
                    <a:pt x="13201" y="16261"/>
                    <a:pt x="12490" y="15692"/>
                    <a:pt x="11671" y="15692"/>
                  </a:cubicBezTo>
                  <a:lnTo>
                    <a:pt x="10639" y="15692"/>
                  </a:lnTo>
                  <a:lnTo>
                    <a:pt x="10639" y="14091"/>
                  </a:lnTo>
                  <a:lnTo>
                    <a:pt x="16724" y="14091"/>
                  </a:lnTo>
                  <a:cubicBezTo>
                    <a:pt x="17293" y="14091"/>
                    <a:pt x="17791" y="13628"/>
                    <a:pt x="17756" y="13059"/>
                  </a:cubicBezTo>
                  <a:lnTo>
                    <a:pt x="17756" y="2420"/>
                  </a:lnTo>
                  <a:cubicBezTo>
                    <a:pt x="17791" y="1851"/>
                    <a:pt x="17293" y="1388"/>
                    <a:pt x="16724" y="1388"/>
                  </a:cubicBezTo>
                  <a:lnTo>
                    <a:pt x="10604" y="1388"/>
                  </a:lnTo>
                  <a:cubicBezTo>
                    <a:pt x="10408" y="463"/>
                    <a:pt x="9643" y="1"/>
                    <a:pt x="88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0"/>
            <p:cNvSpPr/>
            <p:nvPr/>
          </p:nvSpPr>
          <p:spPr>
            <a:xfrm>
              <a:off x="2023375" y="4101475"/>
              <a:ext cx="80975" cy="17800"/>
            </a:xfrm>
            <a:custGeom>
              <a:rect b="b" l="l" r="r" t="t"/>
              <a:pathLst>
                <a:path extrusionOk="0" h="712" w="3239">
                  <a:moveTo>
                    <a:pt x="463" y="0"/>
                  </a:moveTo>
                  <a:cubicBezTo>
                    <a:pt x="1" y="0"/>
                    <a:pt x="1" y="712"/>
                    <a:pt x="463" y="712"/>
                  </a:cubicBezTo>
                  <a:lnTo>
                    <a:pt x="2776" y="712"/>
                  </a:lnTo>
                  <a:cubicBezTo>
                    <a:pt x="3239" y="712"/>
                    <a:pt x="3239" y="0"/>
                    <a:pt x="27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72" name="Shape 572"/>
        <p:cNvGrpSpPr/>
        <p:nvPr/>
      </p:nvGrpSpPr>
      <p:grpSpPr>
        <a:xfrm>
          <a:off x="0" y="0"/>
          <a:ext cx="0" cy="0"/>
          <a:chOff x="0" y="0"/>
          <a:chExt cx="0" cy="0"/>
        </a:xfrm>
      </p:grpSpPr>
      <p:sp>
        <p:nvSpPr>
          <p:cNvPr id="573" name="Google Shape;573;p51"/>
          <p:cNvSpPr txBox="1"/>
          <p:nvPr>
            <p:ph type="title"/>
          </p:nvPr>
        </p:nvSpPr>
        <p:spPr>
          <a:xfrm>
            <a:off x="715100" y="3552825"/>
            <a:ext cx="6221700" cy="105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UNA IMAGEN VALE MÁS QUE MIL PALABRAS</a:t>
            </a:r>
            <a:endParaRPr/>
          </a:p>
        </p:txBody>
      </p:sp>
      <p:sp>
        <p:nvSpPr>
          <p:cNvPr id="574" name="Google Shape;574;p51"/>
          <p:cNvSpPr/>
          <p:nvPr/>
        </p:nvSpPr>
        <p:spPr>
          <a:xfrm>
            <a:off x="6936800" y="3552825"/>
            <a:ext cx="779700" cy="10557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 name="Google Shape;575;p51"/>
          <p:cNvGrpSpPr/>
          <p:nvPr/>
        </p:nvGrpSpPr>
        <p:grpSpPr>
          <a:xfrm>
            <a:off x="7161625" y="3894550"/>
            <a:ext cx="330050" cy="443900"/>
            <a:chOff x="6240600" y="3305350"/>
            <a:chExt cx="330050" cy="443900"/>
          </a:xfrm>
        </p:grpSpPr>
        <p:sp>
          <p:nvSpPr>
            <p:cNvPr id="576" name="Google Shape;576;p51"/>
            <p:cNvSpPr/>
            <p:nvPr/>
          </p:nvSpPr>
          <p:spPr>
            <a:xfrm>
              <a:off x="6358925" y="3376500"/>
              <a:ext cx="20475" cy="17225"/>
            </a:xfrm>
            <a:custGeom>
              <a:rect b="b" l="l" r="r" t="t"/>
              <a:pathLst>
                <a:path extrusionOk="0" h="689" w="819">
                  <a:moveTo>
                    <a:pt x="498" y="1"/>
                  </a:moveTo>
                  <a:cubicBezTo>
                    <a:pt x="178" y="1"/>
                    <a:pt x="0" y="357"/>
                    <a:pt x="249" y="570"/>
                  </a:cubicBezTo>
                  <a:cubicBezTo>
                    <a:pt x="320" y="653"/>
                    <a:pt x="407" y="689"/>
                    <a:pt x="492" y="689"/>
                  </a:cubicBezTo>
                  <a:cubicBezTo>
                    <a:pt x="660" y="689"/>
                    <a:pt x="818" y="546"/>
                    <a:pt x="818" y="357"/>
                  </a:cubicBezTo>
                  <a:cubicBezTo>
                    <a:pt x="818" y="143"/>
                    <a:pt x="676" y="1"/>
                    <a:pt x="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1"/>
            <p:cNvSpPr/>
            <p:nvPr/>
          </p:nvSpPr>
          <p:spPr>
            <a:xfrm>
              <a:off x="6240600" y="3305350"/>
              <a:ext cx="330050" cy="443900"/>
            </a:xfrm>
            <a:custGeom>
              <a:rect b="b" l="l" r="r" t="t"/>
              <a:pathLst>
                <a:path extrusionOk="0" h="17756" w="13202">
                  <a:moveTo>
                    <a:pt x="12169" y="676"/>
                  </a:moveTo>
                  <a:cubicBezTo>
                    <a:pt x="12347" y="676"/>
                    <a:pt x="12525" y="854"/>
                    <a:pt x="12525" y="1032"/>
                  </a:cubicBezTo>
                  <a:lnTo>
                    <a:pt x="12525" y="16723"/>
                  </a:lnTo>
                  <a:cubicBezTo>
                    <a:pt x="12525" y="16901"/>
                    <a:pt x="12347" y="17079"/>
                    <a:pt x="12169" y="17079"/>
                  </a:cubicBezTo>
                  <a:lnTo>
                    <a:pt x="1033" y="17079"/>
                  </a:lnTo>
                  <a:cubicBezTo>
                    <a:pt x="855" y="17079"/>
                    <a:pt x="712" y="16901"/>
                    <a:pt x="712" y="16723"/>
                  </a:cubicBezTo>
                  <a:lnTo>
                    <a:pt x="712" y="1032"/>
                  </a:lnTo>
                  <a:cubicBezTo>
                    <a:pt x="712" y="854"/>
                    <a:pt x="855" y="676"/>
                    <a:pt x="1033" y="676"/>
                  </a:cubicBezTo>
                  <a:close/>
                  <a:moveTo>
                    <a:pt x="1033" y="0"/>
                  </a:moveTo>
                  <a:cubicBezTo>
                    <a:pt x="463" y="0"/>
                    <a:pt x="1" y="463"/>
                    <a:pt x="1" y="1032"/>
                  </a:cubicBezTo>
                  <a:lnTo>
                    <a:pt x="1" y="16723"/>
                  </a:lnTo>
                  <a:cubicBezTo>
                    <a:pt x="1" y="17293"/>
                    <a:pt x="463" y="17755"/>
                    <a:pt x="1033" y="17755"/>
                  </a:cubicBezTo>
                  <a:lnTo>
                    <a:pt x="12169" y="17755"/>
                  </a:lnTo>
                  <a:cubicBezTo>
                    <a:pt x="12739" y="17755"/>
                    <a:pt x="13201" y="17293"/>
                    <a:pt x="13201" y="16723"/>
                  </a:cubicBezTo>
                  <a:lnTo>
                    <a:pt x="13201" y="1032"/>
                  </a:lnTo>
                  <a:cubicBezTo>
                    <a:pt x="13201" y="463"/>
                    <a:pt x="12739" y="0"/>
                    <a:pt x="121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1"/>
            <p:cNvSpPr/>
            <p:nvPr/>
          </p:nvSpPr>
          <p:spPr>
            <a:xfrm>
              <a:off x="6307325" y="3482575"/>
              <a:ext cx="57850" cy="52950"/>
            </a:xfrm>
            <a:custGeom>
              <a:rect b="b" l="l" r="r" t="t"/>
              <a:pathLst>
                <a:path extrusionOk="0" h="2118" w="2314">
                  <a:moveTo>
                    <a:pt x="1157" y="1"/>
                  </a:moveTo>
                  <a:cubicBezTo>
                    <a:pt x="988" y="1"/>
                    <a:pt x="819" y="116"/>
                    <a:pt x="819" y="348"/>
                  </a:cubicBezTo>
                  <a:lnTo>
                    <a:pt x="819" y="668"/>
                  </a:lnTo>
                  <a:lnTo>
                    <a:pt x="463" y="668"/>
                  </a:lnTo>
                  <a:cubicBezTo>
                    <a:pt x="0" y="668"/>
                    <a:pt x="0" y="1380"/>
                    <a:pt x="463" y="1380"/>
                  </a:cubicBezTo>
                  <a:lnTo>
                    <a:pt x="819" y="1380"/>
                  </a:lnTo>
                  <a:lnTo>
                    <a:pt x="819" y="1771"/>
                  </a:lnTo>
                  <a:cubicBezTo>
                    <a:pt x="819" y="2002"/>
                    <a:pt x="988" y="2118"/>
                    <a:pt x="1157" y="2118"/>
                  </a:cubicBezTo>
                  <a:cubicBezTo>
                    <a:pt x="1326" y="2118"/>
                    <a:pt x="1495" y="2002"/>
                    <a:pt x="1495" y="1771"/>
                  </a:cubicBezTo>
                  <a:lnTo>
                    <a:pt x="1495" y="1380"/>
                  </a:lnTo>
                  <a:lnTo>
                    <a:pt x="1851" y="1380"/>
                  </a:lnTo>
                  <a:cubicBezTo>
                    <a:pt x="2313" y="1380"/>
                    <a:pt x="2313" y="668"/>
                    <a:pt x="1851" y="668"/>
                  </a:cubicBezTo>
                  <a:lnTo>
                    <a:pt x="1495" y="668"/>
                  </a:lnTo>
                  <a:lnTo>
                    <a:pt x="1495" y="348"/>
                  </a:lnTo>
                  <a:cubicBezTo>
                    <a:pt x="1495" y="116"/>
                    <a:pt x="1326" y="1"/>
                    <a:pt x="11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1"/>
            <p:cNvSpPr/>
            <p:nvPr/>
          </p:nvSpPr>
          <p:spPr>
            <a:xfrm>
              <a:off x="6275300" y="3445900"/>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56"/>
                  </a:cubicBezTo>
                  <a:lnTo>
                    <a:pt x="0" y="4661"/>
                  </a:lnTo>
                  <a:cubicBezTo>
                    <a:pt x="0" y="4839"/>
                    <a:pt x="178" y="4981"/>
                    <a:pt x="356" y="4981"/>
                  </a:cubicBezTo>
                  <a:lnTo>
                    <a:pt x="4519" y="4981"/>
                  </a:lnTo>
                  <a:cubicBezTo>
                    <a:pt x="4733" y="4981"/>
                    <a:pt x="4875" y="4839"/>
                    <a:pt x="4875" y="4661"/>
                  </a:cubicBezTo>
                  <a:lnTo>
                    <a:pt x="4875" y="356"/>
                  </a:lnTo>
                  <a:cubicBezTo>
                    <a:pt x="4875" y="142"/>
                    <a:pt x="4733" y="0"/>
                    <a:pt x="4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1"/>
            <p:cNvSpPr/>
            <p:nvPr/>
          </p:nvSpPr>
          <p:spPr>
            <a:xfrm>
              <a:off x="6311800" y="3629800"/>
              <a:ext cx="46250" cy="42050"/>
            </a:xfrm>
            <a:custGeom>
              <a:rect b="b" l="l" r="r" t="t"/>
              <a:pathLst>
                <a:path extrusionOk="0" h="1682" w="1850">
                  <a:moveTo>
                    <a:pt x="1494" y="0"/>
                  </a:moveTo>
                  <a:cubicBezTo>
                    <a:pt x="1405" y="0"/>
                    <a:pt x="1316" y="27"/>
                    <a:pt x="1245" y="81"/>
                  </a:cubicBezTo>
                  <a:lnTo>
                    <a:pt x="995" y="330"/>
                  </a:lnTo>
                  <a:lnTo>
                    <a:pt x="746" y="81"/>
                  </a:lnTo>
                  <a:cubicBezTo>
                    <a:pt x="679" y="28"/>
                    <a:pt x="606" y="6"/>
                    <a:pt x="534" y="6"/>
                  </a:cubicBezTo>
                  <a:cubicBezTo>
                    <a:pt x="265" y="6"/>
                    <a:pt x="23" y="326"/>
                    <a:pt x="248" y="579"/>
                  </a:cubicBezTo>
                  <a:lnTo>
                    <a:pt x="497" y="828"/>
                  </a:lnTo>
                  <a:lnTo>
                    <a:pt x="248" y="1077"/>
                  </a:lnTo>
                  <a:cubicBezTo>
                    <a:pt x="1" y="1324"/>
                    <a:pt x="242" y="1678"/>
                    <a:pt x="512" y="1678"/>
                  </a:cubicBezTo>
                  <a:cubicBezTo>
                    <a:pt x="592" y="1678"/>
                    <a:pt x="674" y="1648"/>
                    <a:pt x="746" y="1575"/>
                  </a:cubicBezTo>
                  <a:lnTo>
                    <a:pt x="995" y="1326"/>
                  </a:lnTo>
                  <a:lnTo>
                    <a:pt x="1245" y="1575"/>
                  </a:lnTo>
                  <a:cubicBezTo>
                    <a:pt x="1316" y="1646"/>
                    <a:pt x="1405" y="1682"/>
                    <a:pt x="1494" y="1682"/>
                  </a:cubicBezTo>
                  <a:cubicBezTo>
                    <a:pt x="1583" y="1682"/>
                    <a:pt x="1672" y="1646"/>
                    <a:pt x="1743" y="1575"/>
                  </a:cubicBezTo>
                  <a:cubicBezTo>
                    <a:pt x="1849" y="1433"/>
                    <a:pt x="1849" y="1219"/>
                    <a:pt x="1743" y="1077"/>
                  </a:cubicBezTo>
                  <a:lnTo>
                    <a:pt x="1494" y="828"/>
                  </a:lnTo>
                  <a:lnTo>
                    <a:pt x="1743" y="579"/>
                  </a:lnTo>
                  <a:cubicBezTo>
                    <a:pt x="1849" y="436"/>
                    <a:pt x="1849" y="223"/>
                    <a:pt x="1743" y="81"/>
                  </a:cubicBezTo>
                  <a:cubicBezTo>
                    <a:pt x="1672" y="27"/>
                    <a:pt x="1583" y="0"/>
                    <a:pt x="14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1"/>
            <p:cNvSpPr/>
            <p:nvPr/>
          </p:nvSpPr>
          <p:spPr>
            <a:xfrm>
              <a:off x="6275300" y="3588225"/>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56"/>
                  </a:cubicBezTo>
                  <a:lnTo>
                    <a:pt x="0" y="4661"/>
                  </a:lnTo>
                  <a:cubicBezTo>
                    <a:pt x="0" y="4839"/>
                    <a:pt x="178" y="4981"/>
                    <a:pt x="356" y="4981"/>
                  </a:cubicBezTo>
                  <a:lnTo>
                    <a:pt x="4519" y="4981"/>
                  </a:lnTo>
                  <a:cubicBezTo>
                    <a:pt x="4733" y="4981"/>
                    <a:pt x="4875" y="4839"/>
                    <a:pt x="4875" y="4661"/>
                  </a:cubicBezTo>
                  <a:lnTo>
                    <a:pt x="4875" y="356"/>
                  </a:lnTo>
                  <a:cubicBezTo>
                    <a:pt x="4875" y="142"/>
                    <a:pt x="4733" y="0"/>
                    <a:pt x="4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1"/>
            <p:cNvSpPr/>
            <p:nvPr/>
          </p:nvSpPr>
          <p:spPr>
            <a:xfrm>
              <a:off x="6446075" y="3499250"/>
              <a:ext cx="57850" cy="17825"/>
            </a:xfrm>
            <a:custGeom>
              <a:rect b="b" l="l" r="r" t="t"/>
              <a:pathLst>
                <a:path extrusionOk="0" h="713" w="2314">
                  <a:moveTo>
                    <a:pt x="463" y="1"/>
                  </a:moveTo>
                  <a:cubicBezTo>
                    <a:pt x="1" y="1"/>
                    <a:pt x="1" y="713"/>
                    <a:pt x="463" y="713"/>
                  </a:cubicBezTo>
                  <a:lnTo>
                    <a:pt x="1851" y="713"/>
                  </a:lnTo>
                  <a:cubicBezTo>
                    <a:pt x="2314" y="713"/>
                    <a:pt x="2314" y="1"/>
                    <a:pt x="18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1"/>
            <p:cNvSpPr/>
            <p:nvPr/>
          </p:nvSpPr>
          <p:spPr>
            <a:xfrm>
              <a:off x="6414075" y="3445900"/>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20"/>
                  </a:cubicBezTo>
                  <a:lnTo>
                    <a:pt x="0" y="4626"/>
                  </a:lnTo>
                  <a:cubicBezTo>
                    <a:pt x="0" y="4839"/>
                    <a:pt x="178" y="4981"/>
                    <a:pt x="356" y="4981"/>
                  </a:cubicBezTo>
                  <a:lnTo>
                    <a:pt x="4519" y="4981"/>
                  </a:lnTo>
                  <a:cubicBezTo>
                    <a:pt x="4697" y="4981"/>
                    <a:pt x="4875" y="4839"/>
                    <a:pt x="4875" y="4626"/>
                  </a:cubicBezTo>
                  <a:lnTo>
                    <a:pt x="4875" y="320"/>
                  </a:lnTo>
                  <a:cubicBezTo>
                    <a:pt x="4875" y="142"/>
                    <a:pt x="4697" y="0"/>
                    <a:pt x="4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1"/>
            <p:cNvSpPr/>
            <p:nvPr/>
          </p:nvSpPr>
          <p:spPr>
            <a:xfrm>
              <a:off x="6446075" y="3624675"/>
              <a:ext cx="57850" cy="16925"/>
            </a:xfrm>
            <a:custGeom>
              <a:rect b="b" l="l" r="r" t="t"/>
              <a:pathLst>
                <a:path extrusionOk="0" h="677" w="2314">
                  <a:moveTo>
                    <a:pt x="463" y="1"/>
                  </a:moveTo>
                  <a:cubicBezTo>
                    <a:pt x="1" y="1"/>
                    <a:pt x="1" y="677"/>
                    <a:pt x="463" y="677"/>
                  </a:cubicBezTo>
                  <a:lnTo>
                    <a:pt x="1851" y="677"/>
                  </a:lnTo>
                  <a:cubicBezTo>
                    <a:pt x="2314" y="677"/>
                    <a:pt x="2314" y="1"/>
                    <a:pt x="18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1"/>
            <p:cNvSpPr/>
            <p:nvPr/>
          </p:nvSpPr>
          <p:spPr>
            <a:xfrm>
              <a:off x="6446075" y="3659375"/>
              <a:ext cx="57850" cy="16925"/>
            </a:xfrm>
            <a:custGeom>
              <a:rect b="b" l="l" r="r" t="t"/>
              <a:pathLst>
                <a:path extrusionOk="0" h="677" w="2314">
                  <a:moveTo>
                    <a:pt x="463" y="1"/>
                  </a:moveTo>
                  <a:cubicBezTo>
                    <a:pt x="1" y="1"/>
                    <a:pt x="1" y="677"/>
                    <a:pt x="463" y="677"/>
                  </a:cubicBezTo>
                  <a:lnTo>
                    <a:pt x="1851" y="677"/>
                  </a:lnTo>
                  <a:cubicBezTo>
                    <a:pt x="2314" y="677"/>
                    <a:pt x="2314" y="1"/>
                    <a:pt x="18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1"/>
            <p:cNvSpPr/>
            <p:nvPr/>
          </p:nvSpPr>
          <p:spPr>
            <a:xfrm>
              <a:off x="6414075" y="3588225"/>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20"/>
                  </a:cubicBezTo>
                  <a:lnTo>
                    <a:pt x="0" y="4661"/>
                  </a:lnTo>
                  <a:cubicBezTo>
                    <a:pt x="0" y="4839"/>
                    <a:pt x="178" y="4981"/>
                    <a:pt x="356" y="4981"/>
                  </a:cubicBezTo>
                  <a:lnTo>
                    <a:pt x="4519" y="4981"/>
                  </a:lnTo>
                  <a:cubicBezTo>
                    <a:pt x="4697" y="4981"/>
                    <a:pt x="4875" y="4839"/>
                    <a:pt x="4875" y="4661"/>
                  </a:cubicBezTo>
                  <a:lnTo>
                    <a:pt x="4875" y="320"/>
                  </a:lnTo>
                  <a:cubicBezTo>
                    <a:pt x="4875" y="142"/>
                    <a:pt x="4697" y="0"/>
                    <a:pt x="45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1"/>
            <p:cNvSpPr/>
            <p:nvPr/>
          </p:nvSpPr>
          <p:spPr>
            <a:xfrm>
              <a:off x="6275300" y="3341825"/>
              <a:ext cx="260650" cy="86300"/>
            </a:xfrm>
            <a:custGeom>
              <a:rect b="b" l="l" r="r" t="t"/>
              <a:pathLst>
                <a:path extrusionOk="0" h="3452" w="10426">
                  <a:moveTo>
                    <a:pt x="9714" y="676"/>
                  </a:moveTo>
                  <a:lnTo>
                    <a:pt x="9714" y="2775"/>
                  </a:lnTo>
                  <a:lnTo>
                    <a:pt x="712" y="2775"/>
                  </a:lnTo>
                  <a:lnTo>
                    <a:pt x="712" y="676"/>
                  </a:lnTo>
                  <a:close/>
                  <a:moveTo>
                    <a:pt x="356" y="0"/>
                  </a:moveTo>
                  <a:cubicBezTo>
                    <a:pt x="143" y="0"/>
                    <a:pt x="0" y="143"/>
                    <a:pt x="0" y="356"/>
                  </a:cubicBezTo>
                  <a:lnTo>
                    <a:pt x="0" y="3131"/>
                  </a:lnTo>
                  <a:cubicBezTo>
                    <a:pt x="0" y="3309"/>
                    <a:pt x="143" y="3452"/>
                    <a:pt x="356" y="3452"/>
                  </a:cubicBezTo>
                  <a:lnTo>
                    <a:pt x="10070" y="3452"/>
                  </a:lnTo>
                  <a:cubicBezTo>
                    <a:pt x="10248" y="3452"/>
                    <a:pt x="10426" y="3309"/>
                    <a:pt x="10426" y="3131"/>
                  </a:cubicBezTo>
                  <a:lnTo>
                    <a:pt x="10426" y="356"/>
                  </a:lnTo>
                  <a:cubicBezTo>
                    <a:pt x="10426" y="143"/>
                    <a:pt x="10248" y="0"/>
                    <a:pt x="100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1"/>
            <p:cNvSpPr/>
            <p:nvPr/>
          </p:nvSpPr>
          <p:spPr>
            <a:xfrm>
              <a:off x="6394500" y="3376500"/>
              <a:ext cx="109425" cy="16925"/>
            </a:xfrm>
            <a:custGeom>
              <a:rect b="b" l="l" r="r" t="t"/>
              <a:pathLst>
                <a:path extrusionOk="0" h="677" w="4377">
                  <a:moveTo>
                    <a:pt x="463" y="1"/>
                  </a:moveTo>
                  <a:cubicBezTo>
                    <a:pt x="0" y="1"/>
                    <a:pt x="0" y="677"/>
                    <a:pt x="463" y="677"/>
                  </a:cubicBezTo>
                  <a:lnTo>
                    <a:pt x="3914" y="677"/>
                  </a:lnTo>
                  <a:cubicBezTo>
                    <a:pt x="4377" y="677"/>
                    <a:pt x="4377" y="1"/>
                    <a:pt x="39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 name="Shape 592"/>
        <p:cNvGrpSpPr/>
        <p:nvPr/>
      </p:nvGrpSpPr>
      <p:grpSpPr>
        <a:xfrm>
          <a:off x="0" y="0"/>
          <a:ext cx="0" cy="0"/>
          <a:chOff x="0" y="0"/>
          <a:chExt cx="0" cy="0"/>
        </a:xfrm>
      </p:grpSpPr>
      <p:sp>
        <p:nvSpPr>
          <p:cNvPr id="593" name="Google Shape;593;p52"/>
          <p:cNvSpPr txBox="1"/>
          <p:nvPr>
            <p:ph type="title"/>
          </p:nvPr>
        </p:nvSpPr>
        <p:spPr>
          <a:xfrm>
            <a:off x="715100" y="1274875"/>
            <a:ext cx="4820700" cy="1438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UNA IMAGEN SIEMPRE REFUERZA EL CONCEPTO</a:t>
            </a:r>
            <a:endParaRPr/>
          </a:p>
        </p:txBody>
      </p:sp>
      <p:sp>
        <p:nvSpPr>
          <p:cNvPr id="594" name="Google Shape;594;p52"/>
          <p:cNvSpPr txBox="1"/>
          <p:nvPr>
            <p:ph idx="1" type="subTitle"/>
          </p:nvPr>
        </p:nvSpPr>
        <p:spPr>
          <a:xfrm>
            <a:off x="715100" y="2713150"/>
            <a:ext cx="3388200" cy="115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Las imágenes revelan grandes cantidades de datos, así que recuerda: usa una imagen en lugar de textos largos</a:t>
            </a:r>
            <a:endParaRPr/>
          </a:p>
        </p:txBody>
      </p:sp>
      <p:sp>
        <p:nvSpPr>
          <p:cNvPr id="595" name="Google Shape;595;p52"/>
          <p:cNvSpPr/>
          <p:nvPr/>
        </p:nvSpPr>
        <p:spPr>
          <a:xfrm>
            <a:off x="4086475" y="2713325"/>
            <a:ext cx="1449300" cy="11553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6" name="Google Shape;596;p52"/>
          <p:cNvGrpSpPr/>
          <p:nvPr/>
        </p:nvGrpSpPr>
        <p:grpSpPr>
          <a:xfrm>
            <a:off x="4579546" y="3033374"/>
            <a:ext cx="463166" cy="514855"/>
            <a:chOff x="261250" y="1915025"/>
            <a:chExt cx="398525" cy="443000"/>
          </a:xfrm>
        </p:grpSpPr>
        <p:sp>
          <p:nvSpPr>
            <p:cNvPr id="597" name="Google Shape;597;p52"/>
            <p:cNvSpPr/>
            <p:nvPr/>
          </p:nvSpPr>
          <p:spPr>
            <a:xfrm>
              <a:off x="370650" y="2036000"/>
              <a:ext cx="20475" cy="17825"/>
            </a:xfrm>
            <a:custGeom>
              <a:rect b="b" l="l" r="r" t="t"/>
              <a:pathLst>
                <a:path extrusionOk="0" h="713" w="819">
                  <a:moveTo>
                    <a:pt x="463" y="1"/>
                  </a:moveTo>
                  <a:cubicBezTo>
                    <a:pt x="1" y="1"/>
                    <a:pt x="1" y="712"/>
                    <a:pt x="463" y="712"/>
                  </a:cubicBezTo>
                  <a:cubicBezTo>
                    <a:pt x="641" y="712"/>
                    <a:pt x="819" y="534"/>
                    <a:pt x="819" y="357"/>
                  </a:cubicBezTo>
                  <a:cubicBezTo>
                    <a:pt x="819"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2"/>
            <p:cNvSpPr/>
            <p:nvPr/>
          </p:nvSpPr>
          <p:spPr>
            <a:xfrm>
              <a:off x="375825" y="1949725"/>
              <a:ext cx="96250" cy="69600"/>
            </a:xfrm>
            <a:custGeom>
              <a:rect b="b" l="l" r="r" t="t"/>
              <a:pathLst>
                <a:path extrusionOk="0" h="2784" w="3850">
                  <a:moveTo>
                    <a:pt x="3387" y="0"/>
                  </a:moveTo>
                  <a:cubicBezTo>
                    <a:pt x="1893" y="0"/>
                    <a:pt x="576" y="925"/>
                    <a:pt x="114" y="2313"/>
                  </a:cubicBezTo>
                  <a:cubicBezTo>
                    <a:pt x="1" y="2584"/>
                    <a:pt x="232" y="2784"/>
                    <a:pt x="462" y="2784"/>
                  </a:cubicBezTo>
                  <a:cubicBezTo>
                    <a:pt x="594" y="2784"/>
                    <a:pt x="725" y="2718"/>
                    <a:pt x="790" y="2562"/>
                  </a:cubicBezTo>
                  <a:cubicBezTo>
                    <a:pt x="1181" y="1424"/>
                    <a:pt x="2213" y="712"/>
                    <a:pt x="3387" y="712"/>
                  </a:cubicBezTo>
                  <a:lnTo>
                    <a:pt x="3387" y="676"/>
                  </a:lnTo>
                  <a:cubicBezTo>
                    <a:pt x="3850" y="676"/>
                    <a:pt x="3850" y="0"/>
                    <a:pt x="33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2"/>
            <p:cNvSpPr/>
            <p:nvPr/>
          </p:nvSpPr>
          <p:spPr>
            <a:xfrm>
              <a:off x="261250" y="2018225"/>
              <a:ext cx="51600" cy="17800"/>
            </a:xfrm>
            <a:custGeom>
              <a:rect b="b" l="l" r="r" t="t"/>
              <a:pathLst>
                <a:path extrusionOk="0" h="712" w="2064">
                  <a:moveTo>
                    <a:pt x="320" y="0"/>
                  </a:moveTo>
                  <a:cubicBezTo>
                    <a:pt x="142" y="0"/>
                    <a:pt x="0" y="178"/>
                    <a:pt x="0" y="356"/>
                  </a:cubicBezTo>
                  <a:cubicBezTo>
                    <a:pt x="0" y="534"/>
                    <a:pt x="142" y="712"/>
                    <a:pt x="320" y="712"/>
                  </a:cubicBezTo>
                  <a:lnTo>
                    <a:pt x="1708" y="712"/>
                  </a:lnTo>
                  <a:cubicBezTo>
                    <a:pt x="1921" y="712"/>
                    <a:pt x="2064" y="534"/>
                    <a:pt x="2064" y="356"/>
                  </a:cubicBezTo>
                  <a:cubicBezTo>
                    <a:pt x="2064" y="178"/>
                    <a:pt x="1921" y="0"/>
                    <a:pt x="17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2"/>
            <p:cNvSpPr/>
            <p:nvPr/>
          </p:nvSpPr>
          <p:spPr>
            <a:xfrm>
              <a:off x="607275" y="2018225"/>
              <a:ext cx="52500" cy="17800"/>
            </a:xfrm>
            <a:custGeom>
              <a:rect b="b" l="l" r="r" t="t"/>
              <a:pathLst>
                <a:path extrusionOk="0" h="712" w="2100">
                  <a:moveTo>
                    <a:pt x="356" y="0"/>
                  </a:moveTo>
                  <a:cubicBezTo>
                    <a:pt x="178" y="0"/>
                    <a:pt x="0" y="178"/>
                    <a:pt x="0" y="356"/>
                  </a:cubicBezTo>
                  <a:cubicBezTo>
                    <a:pt x="0" y="534"/>
                    <a:pt x="178" y="712"/>
                    <a:pt x="356" y="712"/>
                  </a:cubicBezTo>
                  <a:lnTo>
                    <a:pt x="1744" y="712"/>
                  </a:lnTo>
                  <a:cubicBezTo>
                    <a:pt x="1957" y="712"/>
                    <a:pt x="2099" y="534"/>
                    <a:pt x="2099" y="356"/>
                  </a:cubicBezTo>
                  <a:cubicBezTo>
                    <a:pt x="2099" y="178"/>
                    <a:pt x="1921" y="0"/>
                    <a:pt x="1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2"/>
            <p:cNvSpPr/>
            <p:nvPr/>
          </p:nvSpPr>
          <p:spPr>
            <a:xfrm>
              <a:off x="283550" y="2096525"/>
              <a:ext cx="51550" cy="34425"/>
            </a:xfrm>
            <a:custGeom>
              <a:rect b="b" l="l" r="r" t="t"/>
              <a:pathLst>
                <a:path extrusionOk="0" h="1377" w="2062">
                  <a:moveTo>
                    <a:pt x="1666" y="0"/>
                  </a:moveTo>
                  <a:cubicBezTo>
                    <a:pt x="1608" y="0"/>
                    <a:pt x="1548" y="12"/>
                    <a:pt x="1492" y="35"/>
                  </a:cubicBezTo>
                  <a:lnTo>
                    <a:pt x="282" y="746"/>
                  </a:lnTo>
                  <a:cubicBezTo>
                    <a:pt x="1" y="965"/>
                    <a:pt x="187" y="1376"/>
                    <a:pt x="501" y="1376"/>
                  </a:cubicBezTo>
                  <a:cubicBezTo>
                    <a:pt x="545" y="1376"/>
                    <a:pt x="591" y="1369"/>
                    <a:pt x="638" y="1351"/>
                  </a:cubicBezTo>
                  <a:lnTo>
                    <a:pt x="1848" y="640"/>
                  </a:lnTo>
                  <a:cubicBezTo>
                    <a:pt x="2026" y="533"/>
                    <a:pt x="2061" y="319"/>
                    <a:pt x="1955" y="177"/>
                  </a:cubicBezTo>
                  <a:cubicBezTo>
                    <a:pt x="1906" y="56"/>
                    <a:pt x="1791" y="0"/>
                    <a:pt x="16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2"/>
            <p:cNvSpPr/>
            <p:nvPr/>
          </p:nvSpPr>
          <p:spPr>
            <a:xfrm>
              <a:off x="582975" y="1923650"/>
              <a:ext cx="54825" cy="34400"/>
            </a:xfrm>
            <a:custGeom>
              <a:rect b="b" l="l" r="r" t="t"/>
              <a:pathLst>
                <a:path extrusionOk="0" h="1376" w="2193">
                  <a:moveTo>
                    <a:pt x="1681" y="0"/>
                  </a:moveTo>
                  <a:cubicBezTo>
                    <a:pt x="1625" y="0"/>
                    <a:pt x="1566" y="14"/>
                    <a:pt x="1506" y="47"/>
                  </a:cubicBezTo>
                  <a:lnTo>
                    <a:pt x="332" y="723"/>
                  </a:lnTo>
                  <a:cubicBezTo>
                    <a:pt x="0" y="934"/>
                    <a:pt x="179" y="1375"/>
                    <a:pt x="480" y="1375"/>
                  </a:cubicBezTo>
                  <a:cubicBezTo>
                    <a:pt x="534" y="1375"/>
                    <a:pt x="592" y="1361"/>
                    <a:pt x="652" y="1328"/>
                  </a:cubicBezTo>
                  <a:lnTo>
                    <a:pt x="1862" y="616"/>
                  </a:lnTo>
                  <a:cubicBezTo>
                    <a:pt x="2193" y="436"/>
                    <a:pt x="1989" y="0"/>
                    <a:pt x="16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2"/>
            <p:cNvSpPr/>
            <p:nvPr/>
          </p:nvSpPr>
          <p:spPr>
            <a:xfrm>
              <a:off x="285250" y="1923525"/>
              <a:ext cx="52800" cy="34525"/>
            </a:xfrm>
            <a:custGeom>
              <a:rect b="b" l="l" r="r" t="t"/>
              <a:pathLst>
                <a:path extrusionOk="0" h="1381" w="2112">
                  <a:moveTo>
                    <a:pt x="387" y="1"/>
                  </a:moveTo>
                  <a:cubicBezTo>
                    <a:pt x="266" y="1"/>
                    <a:pt x="155" y="64"/>
                    <a:pt x="108" y="159"/>
                  </a:cubicBezTo>
                  <a:cubicBezTo>
                    <a:pt x="1" y="337"/>
                    <a:pt x="72" y="550"/>
                    <a:pt x="214" y="621"/>
                  </a:cubicBezTo>
                  <a:lnTo>
                    <a:pt x="1424" y="1333"/>
                  </a:lnTo>
                  <a:cubicBezTo>
                    <a:pt x="1484" y="1366"/>
                    <a:pt x="1543" y="1380"/>
                    <a:pt x="1598" y="1380"/>
                  </a:cubicBezTo>
                  <a:cubicBezTo>
                    <a:pt x="1907" y="1380"/>
                    <a:pt x="2111" y="939"/>
                    <a:pt x="1780" y="728"/>
                  </a:cubicBezTo>
                  <a:lnTo>
                    <a:pt x="570" y="52"/>
                  </a:lnTo>
                  <a:cubicBezTo>
                    <a:pt x="511" y="17"/>
                    <a:pt x="448" y="1"/>
                    <a:pt x="3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2"/>
            <p:cNvSpPr/>
            <p:nvPr/>
          </p:nvSpPr>
          <p:spPr>
            <a:xfrm>
              <a:off x="585025" y="2096525"/>
              <a:ext cx="54100" cy="35525"/>
            </a:xfrm>
            <a:custGeom>
              <a:rect b="b" l="l" r="r" t="t"/>
              <a:pathLst>
                <a:path extrusionOk="0" h="1421" w="2164">
                  <a:moveTo>
                    <a:pt x="419" y="0"/>
                  </a:moveTo>
                  <a:cubicBezTo>
                    <a:pt x="303" y="0"/>
                    <a:pt x="180" y="56"/>
                    <a:pt x="107" y="177"/>
                  </a:cubicBezTo>
                  <a:cubicBezTo>
                    <a:pt x="1" y="319"/>
                    <a:pt x="72" y="533"/>
                    <a:pt x="250" y="640"/>
                  </a:cubicBezTo>
                  <a:lnTo>
                    <a:pt x="1424" y="1351"/>
                  </a:lnTo>
                  <a:cubicBezTo>
                    <a:pt x="1496" y="1400"/>
                    <a:pt x="1567" y="1420"/>
                    <a:pt x="1634" y="1420"/>
                  </a:cubicBezTo>
                  <a:cubicBezTo>
                    <a:pt x="1959" y="1420"/>
                    <a:pt x="2164" y="924"/>
                    <a:pt x="1780" y="746"/>
                  </a:cubicBezTo>
                  <a:lnTo>
                    <a:pt x="570" y="35"/>
                  </a:lnTo>
                  <a:cubicBezTo>
                    <a:pt x="525" y="12"/>
                    <a:pt x="473" y="0"/>
                    <a:pt x="4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2"/>
            <p:cNvSpPr/>
            <p:nvPr/>
          </p:nvSpPr>
          <p:spPr>
            <a:xfrm>
              <a:off x="278150" y="1915025"/>
              <a:ext cx="365600" cy="443000"/>
            </a:xfrm>
            <a:custGeom>
              <a:rect b="b" l="l" r="r" t="t"/>
              <a:pathLst>
                <a:path extrusionOk="0" h="17720" w="14624">
                  <a:moveTo>
                    <a:pt x="7288" y="677"/>
                  </a:moveTo>
                  <a:cubicBezTo>
                    <a:pt x="7302" y="677"/>
                    <a:pt x="7316" y="677"/>
                    <a:pt x="7330" y="677"/>
                  </a:cubicBezTo>
                  <a:cubicBezTo>
                    <a:pt x="9571" y="748"/>
                    <a:pt x="11350" y="2527"/>
                    <a:pt x="11422" y="4769"/>
                  </a:cubicBezTo>
                  <a:cubicBezTo>
                    <a:pt x="11457" y="6085"/>
                    <a:pt x="10852" y="7330"/>
                    <a:pt x="9820" y="8149"/>
                  </a:cubicBezTo>
                  <a:cubicBezTo>
                    <a:pt x="9251" y="8611"/>
                    <a:pt x="8860" y="9287"/>
                    <a:pt x="8717" y="9999"/>
                  </a:cubicBezTo>
                  <a:lnTo>
                    <a:pt x="7614" y="9999"/>
                  </a:lnTo>
                  <a:lnTo>
                    <a:pt x="7614" y="7010"/>
                  </a:lnTo>
                  <a:lnTo>
                    <a:pt x="8326" y="6299"/>
                  </a:lnTo>
                  <a:cubicBezTo>
                    <a:pt x="8601" y="6051"/>
                    <a:pt x="8366" y="5697"/>
                    <a:pt x="8097" y="5697"/>
                  </a:cubicBezTo>
                  <a:cubicBezTo>
                    <a:pt x="8018" y="5697"/>
                    <a:pt x="7936" y="5728"/>
                    <a:pt x="7864" y="5800"/>
                  </a:cubicBezTo>
                  <a:lnTo>
                    <a:pt x="7294" y="6370"/>
                  </a:lnTo>
                  <a:lnTo>
                    <a:pt x="6689" y="5800"/>
                  </a:lnTo>
                  <a:cubicBezTo>
                    <a:pt x="6636" y="5747"/>
                    <a:pt x="6556" y="5720"/>
                    <a:pt x="6471" y="5720"/>
                  </a:cubicBezTo>
                  <a:cubicBezTo>
                    <a:pt x="6387" y="5720"/>
                    <a:pt x="6298" y="5747"/>
                    <a:pt x="6227" y="5800"/>
                  </a:cubicBezTo>
                  <a:cubicBezTo>
                    <a:pt x="6084" y="5943"/>
                    <a:pt x="6084" y="6156"/>
                    <a:pt x="6227" y="6299"/>
                  </a:cubicBezTo>
                  <a:lnTo>
                    <a:pt x="6938" y="7010"/>
                  </a:lnTo>
                  <a:lnTo>
                    <a:pt x="6938" y="9999"/>
                  </a:lnTo>
                  <a:lnTo>
                    <a:pt x="5835" y="9999"/>
                  </a:lnTo>
                  <a:cubicBezTo>
                    <a:pt x="5729" y="9252"/>
                    <a:pt x="5337" y="8611"/>
                    <a:pt x="4768" y="8149"/>
                  </a:cubicBezTo>
                  <a:cubicBezTo>
                    <a:pt x="1577" y="5738"/>
                    <a:pt x="3332" y="677"/>
                    <a:pt x="7288" y="677"/>
                  </a:cubicBezTo>
                  <a:close/>
                  <a:moveTo>
                    <a:pt x="8682" y="10711"/>
                  </a:moveTo>
                  <a:cubicBezTo>
                    <a:pt x="8629" y="11564"/>
                    <a:pt x="7961" y="11991"/>
                    <a:pt x="7294" y="11991"/>
                  </a:cubicBezTo>
                  <a:cubicBezTo>
                    <a:pt x="6627" y="11991"/>
                    <a:pt x="5960" y="11564"/>
                    <a:pt x="5907" y="10711"/>
                  </a:cubicBezTo>
                  <a:close/>
                  <a:moveTo>
                    <a:pt x="7294" y="12667"/>
                  </a:moveTo>
                  <a:lnTo>
                    <a:pt x="8184" y="12881"/>
                  </a:lnTo>
                  <a:lnTo>
                    <a:pt x="7294" y="13877"/>
                  </a:lnTo>
                  <a:lnTo>
                    <a:pt x="6405" y="12881"/>
                  </a:lnTo>
                  <a:lnTo>
                    <a:pt x="7294" y="12667"/>
                  </a:lnTo>
                  <a:close/>
                  <a:moveTo>
                    <a:pt x="5657" y="13059"/>
                  </a:moveTo>
                  <a:lnTo>
                    <a:pt x="6761" y="14340"/>
                  </a:lnTo>
                  <a:lnTo>
                    <a:pt x="5373" y="15265"/>
                  </a:lnTo>
                  <a:lnTo>
                    <a:pt x="4554" y="13308"/>
                  </a:lnTo>
                  <a:lnTo>
                    <a:pt x="5657" y="13059"/>
                  </a:lnTo>
                  <a:close/>
                  <a:moveTo>
                    <a:pt x="8931" y="13059"/>
                  </a:moveTo>
                  <a:lnTo>
                    <a:pt x="9998" y="13308"/>
                  </a:lnTo>
                  <a:lnTo>
                    <a:pt x="9216" y="15265"/>
                  </a:lnTo>
                  <a:lnTo>
                    <a:pt x="7792" y="14340"/>
                  </a:lnTo>
                  <a:lnTo>
                    <a:pt x="8931" y="13059"/>
                  </a:lnTo>
                  <a:close/>
                  <a:moveTo>
                    <a:pt x="10710" y="13486"/>
                  </a:moveTo>
                  <a:lnTo>
                    <a:pt x="12311" y="13877"/>
                  </a:lnTo>
                  <a:cubicBezTo>
                    <a:pt x="12667" y="13948"/>
                    <a:pt x="12952" y="14233"/>
                    <a:pt x="13058" y="14589"/>
                  </a:cubicBezTo>
                  <a:lnTo>
                    <a:pt x="13770" y="17044"/>
                  </a:lnTo>
                  <a:lnTo>
                    <a:pt x="818" y="17044"/>
                  </a:lnTo>
                  <a:lnTo>
                    <a:pt x="1495" y="14589"/>
                  </a:lnTo>
                  <a:cubicBezTo>
                    <a:pt x="1601" y="14233"/>
                    <a:pt x="1886" y="13948"/>
                    <a:pt x="2242" y="13877"/>
                  </a:cubicBezTo>
                  <a:lnTo>
                    <a:pt x="3878" y="13486"/>
                  </a:lnTo>
                  <a:lnTo>
                    <a:pt x="4875" y="15905"/>
                  </a:lnTo>
                  <a:cubicBezTo>
                    <a:pt x="4948" y="16053"/>
                    <a:pt x="5090" y="16132"/>
                    <a:pt x="5229" y="16132"/>
                  </a:cubicBezTo>
                  <a:cubicBezTo>
                    <a:pt x="5291" y="16132"/>
                    <a:pt x="5353" y="16116"/>
                    <a:pt x="5408" y="16083"/>
                  </a:cubicBezTo>
                  <a:lnTo>
                    <a:pt x="7294" y="14802"/>
                  </a:lnTo>
                  <a:lnTo>
                    <a:pt x="9180" y="16083"/>
                  </a:lnTo>
                  <a:cubicBezTo>
                    <a:pt x="9235" y="16116"/>
                    <a:pt x="9297" y="16132"/>
                    <a:pt x="9358" y="16132"/>
                  </a:cubicBezTo>
                  <a:cubicBezTo>
                    <a:pt x="9495" y="16132"/>
                    <a:pt x="9629" y="16053"/>
                    <a:pt x="9678" y="15905"/>
                  </a:cubicBezTo>
                  <a:lnTo>
                    <a:pt x="10710" y="13486"/>
                  </a:lnTo>
                  <a:close/>
                  <a:moveTo>
                    <a:pt x="7282" y="0"/>
                  </a:moveTo>
                  <a:cubicBezTo>
                    <a:pt x="2644" y="0"/>
                    <a:pt x="627" y="5888"/>
                    <a:pt x="4341" y="8718"/>
                  </a:cubicBezTo>
                  <a:cubicBezTo>
                    <a:pt x="4875" y="9181"/>
                    <a:pt x="5195" y="9857"/>
                    <a:pt x="5195" y="10604"/>
                  </a:cubicBezTo>
                  <a:cubicBezTo>
                    <a:pt x="5195" y="11244"/>
                    <a:pt x="5515" y="11849"/>
                    <a:pt x="6049" y="12241"/>
                  </a:cubicBezTo>
                  <a:lnTo>
                    <a:pt x="2099" y="13201"/>
                  </a:lnTo>
                  <a:cubicBezTo>
                    <a:pt x="1495" y="13344"/>
                    <a:pt x="996" y="13770"/>
                    <a:pt x="818" y="14375"/>
                  </a:cubicBezTo>
                  <a:lnTo>
                    <a:pt x="36" y="17293"/>
                  </a:lnTo>
                  <a:cubicBezTo>
                    <a:pt x="0" y="17400"/>
                    <a:pt x="0" y="17506"/>
                    <a:pt x="71" y="17578"/>
                  </a:cubicBezTo>
                  <a:cubicBezTo>
                    <a:pt x="142" y="17684"/>
                    <a:pt x="249" y="17720"/>
                    <a:pt x="356" y="17720"/>
                  </a:cubicBezTo>
                  <a:lnTo>
                    <a:pt x="14197" y="17720"/>
                  </a:lnTo>
                  <a:cubicBezTo>
                    <a:pt x="14446" y="17720"/>
                    <a:pt x="14624" y="17506"/>
                    <a:pt x="14553" y="17293"/>
                  </a:cubicBezTo>
                  <a:lnTo>
                    <a:pt x="13734" y="14375"/>
                  </a:lnTo>
                  <a:cubicBezTo>
                    <a:pt x="13556" y="13770"/>
                    <a:pt x="13058" y="13344"/>
                    <a:pt x="12489" y="13166"/>
                  </a:cubicBezTo>
                  <a:lnTo>
                    <a:pt x="8540" y="12241"/>
                  </a:lnTo>
                  <a:cubicBezTo>
                    <a:pt x="9038" y="11849"/>
                    <a:pt x="9358" y="11244"/>
                    <a:pt x="9358" y="10568"/>
                  </a:cubicBezTo>
                  <a:cubicBezTo>
                    <a:pt x="9393" y="9857"/>
                    <a:pt x="9714" y="9145"/>
                    <a:pt x="10247" y="8682"/>
                  </a:cubicBezTo>
                  <a:cubicBezTo>
                    <a:pt x="11493" y="7757"/>
                    <a:pt x="12169" y="6263"/>
                    <a:pt x="12133" y="4733"/>
                  </a:cubicBezTo>
                  <a:cubicBezTo>
                    <a:pt x="12062" y="2136"/>
                    <a:pt x="9963" y="36"/>
                    <a:pt x="7365" y="1"/>
                  </a:cubicBezTo>
                  <a:cubicBezTo>
                    <a:pt x="7337" y="0"/>
                    <a:pt x="7310" y="0"/>
                    <a:pt x="72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606" name="Google Shape;606;p52"/>
          <p:cNvPicPr preferRelativeResize="0"/>
          <p:nvPr/>
        </p:nvPicPr>
        <p:blipFill rotWithShape="1">
          <a:blip r:embed="rId3">
            <a:alphaModFix/>
          </a:blip>
          <a:srcRect b="0" l="16083" r="9522" t="0"/>
          <a:stretch/>
        </p:blipFill>
        <p:spPr>
          <a:xfrm>
            <a:off x="5535800" y="1286900"/>
            <a:ext cx="2893102" cy="2571987"/>
          </a:xfrm>
          <a:prstGeom prst="rect">
            <a:avLst/>
          </a:prstGeom>
          <a:noFill/>
          <a:ln cap="flat" cmpd="sng" w="19050">
            <a:solidFill>
              <a:schemeClr val="dk1"/>
            </a:solidFill>
            <a:prstDash val="solid"/>
            <a:round/>
            <a:headEnd len="sm" w="sm" type="none"/>
            <a:tailEnd len="sm" w="sm" type="none"/>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0" name="Shape 610"/>
        <p:cNvGrpSpPr/>
        <p:nvPr/>
      </p:nvGrpSpPr>
      <p:grpSpPr>
        <a:xfrm>
          <a:off x="0" y="0"/>
          <a:ext cx="0" cy="0"/>
          <a:chOff x="0" y="0"/>
          <a:chExt cx="0" cy="0"/>
        </a:xfrm>
      </p:grpSpPr>
      <p:sp>
        <p:nvSpPr>
          <p:cNvPr id="611" name="Google Shape;611;p53"/>
          <p:cNvSpPr txBox="1"/>
          <p:nvPr>
            <p:ph type="title"/>
          </p:nvPr>
        </p:nvSpPr>
        <p:spPr>
          <a:xfrm>
            <a:off x="1284000" y="1502175"/>
            <a:ext cx="6576000" cy="1511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150,000</a:t>
            </a:r>
            <a:endParaRPr/>
          </a:p>
        </p:txBody>
      </p:sp>
      <p:sp>
        <p:nvSpPr>
          <p:cNvPr id="612" name="Google Shape;612;p53"/>
          <p:cNvSpPr txBox="1"/>
          <p:nvPr>
            <p:ph idx="1" type="subTitle"/>
          </p:nvPr>
        </p:nvSpPr>
        <p:spPr>
          <a:xfrm>
            <a:off x="1284000" y="3013325"/>
            <a:ext cx="5123700" cy="62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Un gran número puede ayudarte a captar la atención del público</a:t>
            </a:r>
            <a:endParaRPr/>
          </a:p>
        </p:txBody>
      </p:sp>
      <p:sp>
        <p:nvSpPr>
          <p:cNvPr id="613" name="Google Shape;613;p53"/>
          <p:cNvSpPr/>
          <p:nvPr/>
        </p:nvSpPr>
        <p:spPr>
          <a:xfrm>
            <a:off x="6407575" y="3016725"/>
            <a:ext cx="1452300" cy="6246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 name="Google Shape;614;p53"/>
          <p:cNvGrpSpPr/>
          <p:nvPr/>
        </p:nvGrpSpPr>
        <p:grpSpPr>
          <a:xfrm>
            <a:off x="6908663" y="3106850"/>
            <a:ext cx="450125" cy="444350"/>
            <a:chOff x="3961650" y="4015400"/>
            <a:chExt cx="450125" cy="444350"/>
          </a:xfrm>
        </p:grpSpPr>
        <p:sp>
          <p:nvSpPr>
            <p:cNvPr id="615" name="Google Shape;615;p53"/>
            <p:cNvSpPr/>
            <p:nvPr/>
          </p:nvSpPr>
          <p:spPr>
            <a:xfrm>
              <a:off x="4067500" y="4332750"/>
              <a:ext cx="20500" cy="17500"/>
            </a:xfrm>
            <a:custGeom>
              <a:rect b="b" l="l" r="r" t="t"/>
              <a:pathLst>
                <a:path extrusionOk="0" h="700" w="820">
                  <a:moveTo>
                    <a:pt x="463" y="0"/>
                  </a:moveTo>
                  <a:cubicBezTo>
                    <a:pt x="143" y="0"/>
                    <a:pt x="1" y="356"/>
                    <a:pt x="214" y="605"/>
                  </a:cubicBezTo>
                  <a:cubicBezTo>
                    <a:pt x="280" y="671"/>
                    <a:pt x="362" y="699"/>
                    <a:pt x="445" y="699"/>
                  </a:cubicBezTo>
                  <a:cubicBezTo>
                    <a:pt x="631" y="699"/>
                    <a:pt x="819" y="553"/>
                    <a:pt x="819" y="356"/>
                  </a:cubicBezTo>
                  <a:cubicBezTo>
                    <a:pt x="819" y="142"/>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3"/>
            <p:cNvSpPr/>
            <p:nvPr/>
          </p:nvSpPr>
          <p:spPr>
            <a:xfrm>
              <a:off x="3961650" y="4015400"/>
              <a:ext cx="450125" cy="444350"/>
            </a:xfrm>
            <a:custGeom>
              <a:rect b="b" l="l" r="r" t="t"/>
              <a:pathLst>
                <a:path extrusionOk="0" h="17774" w="18005">
                  <a:moveTo>
                    <a:pt x="5800" y="4368"/>
                  </a:moveTo>
                  <a:lnTo>
                    <a:pt x="5800" y="16359"/>
                  </a:lnTo>
                  <a:lnTo>
                    <a:pt x="3559" y="16359"/>
                  </a:lnTo>
                  <a:lnTo>
                    <a:pt x="3559" y="4368"/>
                  </a:lnTo>
                  <a:close/>
                  <a:moveTo>
                    <a:pt x="10782" y="7820"/>
                  </a:moveTo>
                  <a:lnTo>
                    <a:pt x="10782" y="16359"/>
                  </a:lnTo>
                  <a:lnTo>
                    <a:pt x="8576" y="16359"/>
                  </a:lnTo>
                  <a:lnTo>
                    <a:pt x="8576" y="7820"/>
                  </a:lnTo>
                  <a:close/>
                  <a:moveTo>
                    <a:pt x="15798" y="11306"/>
                  </a:moveTo>
                  <a:lnTo>
                    <a:pt x="15798" y="16359"/>
                  </a:lnTo>
                  <a:lnTo>
                    <a:pt x="13592" y="16359"/>
                  </a:lnTo>
                  <a:lnTo>
                    <a:pt x="13592" y="11306"/>
                  </a:lnTo>
                  <a:close/>
                  <a:moveTo>
                    <a:pt x="1139" y="1"/>
                  </a:moveTo>
                  <a:cubicBezTo>
                    <a:pt x="961" y="1"/>
                    <a:pt x="783" y="116"/>
                    <a:pt x="783" y="348"/>
                  </a:cubicBezTo>
                  <a:lnTo>
                    <a:pt x="783" y="2981"/>
                  </a:lnTo>
                  <a:lnTo>
                    <a:pt x="463" y="2981"/>
                  </a:lnTo>
                  <a:cubicBezTo>
                    <a:pt x="1" y="2981"/>
                    <a:pt x="1" y="3657"/>
                    <a:pt x="463" y="3657"/>
                  </a:cubicBezTo>
                  <a:lnTo>
                    <a:pt x="783" y="3657"/>
                  </a:lnTo>
                  <a:lnTo>
                    <a:pt x="783" y="5756"/>
                  </a:lnTo>
                  <a:lnTo>
                    <a:pt x="463" y="5756"/>
                  </a:lnTo>
                  <a:cubicBezTo>
                    <a:pt x="1" y="5756"/>
                    <a:pt x="1" y="6467"/>
                    <a:pt x="463" y="6467"/>
                  </a:cubicBezTo>
                  <a:lnTo>
                    <a:pt x="783" y="6467"/>
                  </a:lnTo>
                  <a:lnTo>
                    <a:pt x="783" y="8531"/>
                  </a:lnTo>
                  <a:lnTo>
                    <a:pt x="463" y="8531"/>
                  </a:lnTo>
                  <a:cubicBezTo>
                    <a:pt x="1" y="8531"/>
                    <a:pt x="1" y="9243"/>
                    <a:pt x="463" y="9243"/>
                  </a:cubicBezTo>
                  <a:lnTo>
                    <a:pt x="783" y="9243"/>
                  </a:lnTo>
                  <a:lnTo>
                    <a:pt x="783" y="11306"/>
                  </a:lnTo>
                  <a:lnTo>
                    <a:pt x="463" y="11306"/>
                  </a:lnTo>
                  <a:cubicBezTo>
                    <a:pt x="1" y="11306"/>
                    <a:pt x="1" y="12018"/>
                    <a:pt x="463" y="12018"/>
                  </a:cubicBezTo>
                  <a:lnTo>
                    <a:pt x="783" y="12018"/>
                  </a:lnTo>
                  <a:lnTo>
                    <a:pt x="783" y="14082"/>
                  </a:lnTo>
                  <a:lnTo>
                    <a:pt x="463" y="14082"/>
                  </a:lnTo>
                  <a:cubicBezTo>
                    <a:pt x="1" y="14082"/>
                    <a:pt x="1" y="14793"/>
                    <a:pt x="463" y="14793"/>
                  </a:cubicBezTo>
                  <a:lnTo>
                    <a:pt x="783" y="14793"/>
                  </a:lnTo>
                  <a:lnTo>
                    <a:pt x="783" y="16715"/>
                  </a:lnTo>
                  <a:cubicBezTo>
                    <a:pt x="783" y="16928"/>
                    <a:pt x="961" y="17071"/>
                    <a:pt x="1139" y="17071"/>
                  </a:cubicBezTo>
                  <a:lnTo>
                    <a:pt x="2883" y="17071"/>
                  </a:lnTo>
                  <a:lnTo>
                    <a:pt x="2883" y="17426"/>
                  </a:lnTo>
                  <a:cubicBezTo>
                    <a:pt x="2883" y="17658"/>
                    <a:pt x="3052" y="17773"/>
                    <a:pt x="3221" y="17773"/>
                  </a:cubicBezTo>
                  <a:cubicBezTo>
                    <a:pt x="3390" y="17773"/>
                    <a:pt x="3559" y="17658"/>
                    <a:pt x="3559" y="17426"/>
                  </a:cubicBezTo>
                  <a:lnTo>
                    <a:pt x="3559" y="17071"/>
                  </a:lnTo>
                  <a:lnTo>
                    <a:pt x="5800" y="17071"/>
                  </a:lnTo>
                  <a:lnTo>
                    <a:pt x="5800" y="17426"/>
                  </a:lnTo>
                  <a:cubicBezTo>
                    <a:pt x="5800" y="17658"/>
                    <a:pt x="5969" y="17773"/>
                    <a:pt x="6138" y="17773"/>
                  </a:cubicBezTo>
                  <a:cubicBezTo>
                    <a:pt x="6307" y="17773"/>
                    <a:pt x="6476" y="17658"/>
                    <a:pt x="6476" y="17426"/>
                  </a:cubicBezTo>
                  <a:lnTo>
                    <a:pt x="6476" y="17071"/>
                  </a:lnTo>
                  <a:lnTo>
                    <a:pt x="8647" y="17071"/>
                  </a:lnTo>
                  <a:lnTo>
                    <a:pt x="8647" y="17426"/>
                  </a:lnTo>
                  <a:cubicBezTo>
                    <a:pt x="8647" y="17658"/>
                    <a:pt x="8816" y="17773"/>
                    <a:pt x="8985" y="17773"/>
                  </a:cubicBezTo>
                  <a:cubicBezTo>
                    <a:pt x="9154" y="17773"/>
                    <a:pt x="9323" y="17658"/>
                    <a:pt x="9323" y="17426"/>
                  </a:cubicBezTo>
                  <a:lnTo>
                    <a:pt x="9323" y="17071"/>
                  </a:lnTo>
                  <a:lnTo>
                    <a:pt x="11493" y="17071"/>
                  </a:lnTo>
                  <a:lnTo>
                    <a:pt x="11493" y="17426"/>
                  </a:lnTo>
                  <a:cubicBezTo>
                    <a:pt x="11493" y="17658"/>
                    <a:pt x="11662" y="17773"/>
                    <a:pt x="11831" y="17773"/>
                  </a:cubicBezTo>
                  <a:cubicBezTo>
                    <a:pt x="12000" y="17773"/>
                    <a:pt x="12169" y="17658"/>
                    <a:pt x="12169" y="17426"/>
                  </a:cubicBezTo>
                  <a:lnTo>
                    <a:pt x="12169" y="17071"/>
                  </a:lnTo>
                  <a:lnTo>
                    <a:pt x="14340" y="17071"/>
                  </a:lnTo>
                  <a:lnTo>
                    <a:pt x="14340" y="17426"/>
                  </a:lnTo>
                  <a:cubicBezTo>
                    <a:pt x="14340" y="17658"/>
                    <a:pt x="14518" y="17773"/>
                    <a:pt x="14695" y="17773"/>
                  </a:cubicBezTo>
                  <a:cubicBezTo>
                    <a:pt x="14873" y="17773"/>
                    <a:pt x="15051" y="17658"/>
                    <a:pt x="15051" y="17426"/>
                  </a:cubicBezTo>
                  <a:lnTo>
                    <a:pt x="15051" y="17071"/>
                  </a:lnTo>
                  <a:lnTo>
                    <a:pt x="17542" y="17071"/>
                  </a:lnTo>
                  <a:cubicBezTo>
                    <a:pt x="18004" y="17071"/>
                    <a:pt x="18004" y="16394"/>
                    <a:pt x="17542" y="16394"/>
                  </a:cubicBezTo>
                  <a:lnTo>
                    <a:pt x="17542" y="16359"/>
                  </a:lnTo>
                  <a:lnTo>
                    <a:pt x="16510" y="16359"/>
                  </a:lnTo>
                  <a:lnTo>
                    <a:pt x="16510" y="10951"/>
                  </a:lnTo>
                  <a:cubicBezTo>
                    <a:pt x="16510" y="10773"/>
                    <a:pt x="16332" y="10595"/>
                    <a:pt x="16154" y="10595"/>
                  </a:cubicBezTo>
                  <a:lnTo>
                    <a:pt x="13237" y="10595"/>
                  </a:lnTo>
                  <a:cubicBezTo>
                    <a:pt x="13023" y="10595"/>
                    <a:pt x="12881" y="10773"/>
                    <a:pt x="12881" y="10951"/>
                  </a:cubicBezTo>
                  <a:lnTo>
                    <a:pt x="12881" y="16359"/>
                  </a:lnTo>
                  <a:lnTo>
                    <a:pt x="11493" y="16359"/>
                  </a:lnTo>
                  <a:lnTo>
                    <a:pt x="11493" y="7464"/>
                  </a:lnTo>
                  <a:cubicBezTo>
                    <a:pt x="11493" y="7286"/>
                    <a:pt x="11351" y="7144"/>
                    <a:pt x="11137" y="7144"/>
                  </a:cubicBezTo>
                  <a:lnTo>
                    <a:pt x="8220" y="7144"/>
                  </a:lnTo>
                  <a:cubicBezTo>
                    <a:pt x="8042" y="7144"/>
                    <a:pt x="7900" y="7286"/>
                    <a:pt x="7900" y="7464"/>
                  </a:cubicBezTo>
                  <a:lnTo>
                    <a:pt x="7900" y="16359"/>
                  </a:lnTo>
                  <a:lnTo>
                    <a:pt x="6512" y="16359"/>
                  </a:lnTo>
                  <a:lnTo>
                    <a:pt x="6512" y="4012"/>
                  </a:lnTo>
                  <a:cubicBezTo>
                    <a:pt x="6512" y="3835"/>
                    <a:pt x="6334" y="3657"/>
                    <a:pt x="6156" y="3657"/>
                  </a:cubicBezTo>
                  <a:lnTo>
                    <a:pt x="3238" y="3657"/>
                  </a:lnTo>
                  <a:cubicBezTo>
                    <a:pt x="3025" y="3657"/>
                    <a:pt x="2883" y="3835"/>
                    <a:pt x="2883" y="4012"/>
                  </a:cubicBezTo>
                  <a:lnTo>
                    <a:pt x="2883" y="16359"/>
                  </a:lnTo>
                  <a:lnTo>
                    <a:pt x="1495" y="16359"/>
                  </a:lnTo>
                  <a:lnTo>
                    <a:pt x="1495" y="348"/>
                  </a:lnTo>
                  <a:cubicBezTo>
                    <a:pt x="1495" y="116"/>
                    <a:pt x="1317" y="1"/>
                    <a:pt x="11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3"/>
            <p:cNvSpPr/>
            <p:nvPr/>
          </p:nvSpPr>
          <p:spPr>
            <a:xfrm>
              <a:off x="4070175" y="4193300"/>
              <a:ext cx="17825" cy="121675"/>
            </a:xfrm>
            <a:custGeom>
              <a:rect b="b" l="l" r="r" t="t"/>
              <a:pathLst>
                <a:path extrusionOk="0" h="4867" w="713">
                  <a:moveTo>
                    <a:pt x="356" y="1"/>
                  </a:moveTo>
                  <a:cubicBezTo>
                    <a:pt x="178" y="1"/>
                    <a:pt x="0" y="116"/>
                    <a:pt x="0" y="348"/>
                  </a:cubicBezTo>
                  <a:lnTo>
                    <a:pt x="0" y="4511"/>
                  </a:lnTo>
                  <a:cubicBezTo>
                    <a:pt x="0" y="4724"/>
                    <a:pt x="143" y="4866"/>
                    <a:pt x="356" y="4866"/>
                  </a:cubicBezTo>
                  <a:cubicBezTo>
                    <a:pt x="534" y="4866"/>
                    <a:pt x="712" y="4724"/>
                    <a:pt x="712" y="4511"/>
                  </a:cubicBezTo>
                  <a:lnTo>
                    <a:pt x="712" y="348"/>
                  </a:lnTo>
                  <a:cubicBezTo>
                    <a:pt x="712" y="116"/>
                    <a:pt x="534" y="1"/>
                    <a:pt x="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1" name="Shape 621"/>
        <p:cNvGrpSpPr/>
        <p:nvPr/>
      </p:nvGrpSpPr>
      <p:grpSpPr>
        <a:xfrm>
          <a:off x="0" y="0"/>
          <a:ext cx="0" cy="0"/>
          <a:chOff x="0" y="0"/>
          <a:chExt cx="0" cy="0"/>
        </a:xfrm>
      </p:grpSpPr>
      <p:sp>
        <p:nvSpPr>
          <p:cNvPr id="622" name="Google Shape;622;p54"/>
          <p:cNvSpPr txBox="1"/>
          <p:nvPr>
            <p:ph type="title"/>
          </p:nvPr>
        </p:nvSpPr>
        <p:spPr>
          <a:xfrm>
            <a:off x="1877550" y="540000"/>
            <a:ext cx="5388900" cy="70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9h 55m 23s</a:t>
            </a:r>
            <a:endParaRPr/>
          </a:p>
        </p:txBody>
      </p:sp>
      <p:sp>
        <p:nvSpPr>
          <p:cNvPr id="623" name="Google Shape;623;p54"/>
          <p:cNvSpPr txBox="1"/>
          <p:nvPr>
            <p:ph idx="1" type="subTitle"/>
          </p:nvPr>
        </p:nvSpPr>
        <p:spPr>
          <a:xfrm>
            <a:off x="2786250" y="1246038"/>
            <a:ext cx="4480200" cy="44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Es el periodo de rotación de Júpiter</a:t>
            </a:r>
            <a:endParaRPr/>
          </a:p>
        </p:txBody>
      </p:sp>
      <p:sp>
        <p:nvSpPr>
          <p:cNvPr id="624" name="Google Shape;624;p54"/>
          <p:cNvSpPr txBox="1"/>
          <p:nvPr>
            <p:ph idx="2" type="title"/>
          </p:nvPr>
        </p:nvSpPr>
        <p:spPr>
          <a:xfrm>
            <a:off x="1877550" y="1996122"/>
            <a:ext cx="5388900" cy="70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333,000</a:t>
            </a:r>
            <a:endParaRPr/>
          </a:p>
        </p:txBody>
      </p:sp>
      <p:sp>
        <p:nvSpPr>
          <p:cNvPr id="625" name="Google Shape;625;p54"/>
          <p:cNvSpPr txBox="1"/>
          <p:nvPr>
            <p:ph idx="3" type="subTitle"/>
          </p:nvPr>
        </p:nvSpPr>
        <p:spPr>
          <a:xfrm>
            <a:off x="1877550" y="2702175"/>
            <a:ext cx="4480200" cy="445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Son las Tierras que caben en la masa del Sol</a:t>
            </a:r>
            <a:endParaRPr/>
          </a:p>
        </p:txBody>
      </p:sp>
      <p:sp>
        <p:nvSpPr>
          <p:cNvPr id="626" name="Google Shape;626;p54"/>
          <p:cNvSpPr txBox="1"/>
          <p:nvPr>
            <p:ph idx="4" type="title"/>
          </p:nvPr>
        </p:nvSpPr>
        <p:spPr>
          <a:xfrm>
            <a:off x="1877550" y="3452267"/>
            <a:ext cx="5388900" cy="705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386,000 km</a:t>
            </a:r>
            <a:endParaRPr/>
          </a:p>
        </p:txBody>
      </p:sp>
      <p:sp>
        <p:nvSpPr>
          <p:cNvPr id="627" name="Google Shape;627;p54"/>
          <p:cNvSpPr txBox="1"/>
          <p:nvPr>
            <p:ph idx="5" type="subTitle"/>
          </p:nvPr>
        </p:nvSpPr>
        <p:spPr>
          <a:xfrm>
            <a:off x="2786250" y="4158275"/>
            <a:ext cx="4480200" cy="445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Es la distancia entre la Tierra y la Luna</a:t>
            </a:r>
            <a:endParaRPr/>
          </a:p>
        </p:txBody>
      </p:sp>
      <p:sp>
        <p:nvSpPr>
          <p:cNvPr id="628" name="Google Shape;628;p54"/>
          <p:cNvSpPr/>
          <p:nvPr/>
        </p:nvSpPr>
        <p:spPr>
          <a:xfrm>
            <a:off x="1877550" y="1246038"/>
            <a:ext cx="908700" cy="4452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4"/>
          <p:cNvSpPr/>
          <p:nvPr/>
        </p:nvSpPr>
        <p:spPr>
          <a:xfrm>
            <a:off x="6357750" y="2702175"/>
            <a:ext cx="908700" cy="4452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4"/>
          <p:cNvSpPr/>
          <p:nvPr/>
        </p:nvSpPr>
        <p:spPr>
          <a:xfrm>
            <a:off x="1877550" y="4158275"/>
            <a:ext cx="908700" cy="4452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 name="Google Shape;631;p54"/>
          <p:cNvGrpSpPr/>
          <p:nvPr/>
        </p:nvGrpSpPr>
        <p:grpSpPr>
          <a:xfrm>
            <a:off x="6655521" y="2774082"/>
            <a:ext cx="313154" cy="301386"/>
            <a:chOff x="3955425" y="2584625"/>
            <a:chExt cx="461675" cy="444325"/>
          </a:xfrm>
        </p:grpSpPr>
        <p:sp>
          <p:nvSpPr>
            <p:cNvPr id="632" name="Google Shape;632;p54"/>
            <p:cNvSpPr/>
            <p:nvPr/>
          </p:nvSpPr>
          <p:spPr>
            <a:xfrm>
              <a:off x="4108425" y="2728950"/>
              <a:ext cx="20475" cy="16925"/>
            </a:xfrm>
            <a:custGeom>
              <a:rect b="b" l="l" r="r" t="t"/>
              <a:pathLst>
                <a:path extrusionOk="0" h="677" w="819">
                  <a:moveTo>
                    <a:pt x="356" y="0"/>
                  </a:moveTo>
                  <a:cubicBezTo>
                    <a:pt x="143" y="0"/>
                    <a:pt x="0" y="142"/>
                    <a:pt x="0" y="356"/>
                  </a:cubicBezTo>
                  <a:cubicBezTo>
                    <a:pt x="0" y="534"/>
                    <a:pt x="143" y="676"/>
                    <a:pt x="356" y="676"/>
                  </a:cubicBezTo>
                  <a:cubicBezTo>
                    <a:pt x="819" y="676"/>
                    <a:pt x="819"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4"/>
            <p:cNvSpPr/>
            <p:nvPr/>
          </p:nvSpPr>
          <p:spPr>
            <a:xfrm>
              <a:off x="3955425" y="2584625"/>
              <a:ext cx="461675" cy="444325"/>
            </a:xfrm>
            <a:custGeom>
              <a:rect b="b" l="l" r="r" t="t"/>
              <a:pathLst>
                <a:path extrusionOk="0" h="17773" w="18467">
                  <a:moveTo>
                    <a:pt x="9252" y="685"/>
                  </a:moveTo>
                  <a:cubicBezTo>
                    <a:pt x="9465" y="685"/>
                    <a:pt x="9607" y="863"/>
                    <a:pt x="9607" y="1041"/>
                  </a:cubicBezTo>
                  <a:lnTo>
                    <a:pt x="9607" y="3354"/>
                  </a:lnTo>
                  <a:cubicBezTo>
                    <a:pt x="9483" y="3336"/>
                    <a:pt x="9367" y="3327"/>
                    <a:pt x="9252" y="3327"/>
                  </a:cubicBezTo>
                  <a:cubicBezTo>
                    <a:pt x="9136" y="3327"/>
                    <a:pt x="9020" y="3336"/>
                    <a:pt x="8896" y="3354"/>
                  </a:cubicBezTo>
                  <a:lnTo>
                    <a:pt x="8896" y="1041"/>
                  </a:lnTo>
                  <a:cubicBezTo>
                    <a:pt x="8896" y="863"/>
                    <a:pt x="9074" y="685"/>
                    <a:pt x="9252" y="685"/>
                  </a:cubicBezTo>
                  <a:close/>
                  <a:moveTo>
                    <a:pt x="3648" y="2927"/>
                  </a:moveTo>
                  <a:cubicBezTo>
                    <a:pt x="3736" y="2927"/>
                    <a:pt x="3825" y="2962"/>
                    <a:pt x="3879" y="3033"/>
                  </a:cubicBezTo>
                  <a:lnTo>
                    <a:pt x="5587" y="4741"/>
                  </a:lnTo>
                  <a:cubicBezTo>
                    <a:pt x="5409" y="4884"/>
                    <a:pt x="5231" y="5026"/>
                    <a:pt x="5089" y="5204"/>
                  </a:cubicBezTo>
                  <a:lnTo>
                    <a:pt x="3416" y="3532"/>
                  </a:lnTo>
                  <a:cubicBezTo>
                    <a:pt x="3274" y="3389"/>
                    <a:pt x="3274" y="3176"/>
                    <a:pt x="3416" y="3033"/>
                  </a:cubicBezTo>
                  <a:cubicBezTo>
                    <a:pt x="3470" y="2962"/>
                    <a:pt x="3559" y="2927"/>
                    <a:pt x="3648" y="2927"/>
                  </a:cubicBezTo>
                  <a:close/>
                  <a:moveTo>
                    <a:pt x="14823" y="2930"/>
                  </a:moveTo>
                  <a:cubicBezTo>
                    <a:pt x="15093" y="2930"/>
                    <a:pt x="15334" y="3284"/>
                    <a:pt x="15087" y="3532"/>
                  </a:cubicBezTo>
                  <a:lnTo>
                    <a:pt x="13414" y="5204"/>
                  </a:lnTo>
                  <a:cubicBezTo>
                    <a:pt x="13237" y="5061"/>
                    <a:pt x="13094" y="4884"/>
                    <a:pt x="12916" y="4741"/>
                  </a:cubicBezTo>
                  <a:lnTo>
                    <a:pt x="14589" y="3033"/>
                  </a:lnTo>
                  <a:cubicBezTo>
                    <a:pt x="14661" y="2961"/>
                    <a:pt x="14743" y="2930"/>
                    <a:pt x="14823" y="2930"/>
                  </a:cubicBezTo>
                  <a:close/>
                  <a:moveTo>
                    <a:pt x="3701" y="8548"/>
                  </a:moveTo>
                  <a:lnTo>
                    <a:pt x="3701" y="8904"/>
                  </a:lnTo>
                  <a:lnTo>
                    <a:pt x="3701" y="9224"/>
                  </a:lnTo>
                  <a:lnTo>
                    <a:pt x="1424" y="9224"/>
                  </a:lnTo>
                  <a:cubicBezTo>
                    <a:pt x="961" y="9224"/>
                    <a:pt x="961" y="8548"/>
                    <a:pt x="1424" y="8548"/>
                  </a:cubicBezTo>
                  <a:close/>
                  <a:moveTo>
                    <a:pt x="17115" y="8548"/>
                  </a:moveTo>
                  <a:cubicBezTo>
                    <a:pt x="17293" y="8548"/>
                    <a:pt x="17435" y="8691"/>
                    <a:pt x="17435" y="8904"/>
                  </a:cubicBezTo>
                  <a:cubicBezTo>
                    <a:pt x="17435" y="9082"/>
                    <a:pt x="17293" y="9224"/>
                    <a:pt x="17115" y="9224"/>
                  </a:cubicBezTo>
                  <a:lnTo>
                    <a:pt x="14802" y="9224"/>
                  </a:lnTo>
                  <a:lnTo>
                    <a:pt x="14802" y="8904"/>
                  </a:lnTo>
                  <a:lnTo>
                    <a:pt x="14802" y="8548"/>
                  </a:lnTo>
                  <a:close/>
                  <a:moveTo>
                    <a:pt x="9287" y="3994"/>
                  </a:moveTo>
                  <a:cubicBezTo>
                    <a:pt x="13592" y="4030"/>
                    <a:pt x="15763" y="9260"/>
                    <a:pt x="12703" y="12320"/>
                  </a:cubicBezTo>
                  <a:cubicBezTo>
                    <a:pt x="11714" y="13308"/>
                    <a:pt x="10499" y="13751"/>
                    <a:pt x="9307" y="13751"/>
                  </a:cubicBezTo>
                  <a:cubicBezTo>
                    <a:pt x="6809" y="13751"/>
                    <a:pt x="4413" y="11807"/>
                    <a:pt x="4413" y="8869"/>
                  </a:cubicBezTo>
                  <a:cubicBezTo>
                    <a:pt x="4413" y="8655"/>
                    <a:pt x="4413" y="8442"/>
                    <a:pt x="4448" y="8228"/>
                  </a:cubicBezTo>
                  <a:cubicBezTo>
                    <a:pt x="4555" y="7374"/>
                    <a:pt x="4875" y="6591"/>
                    <a:pt x="5409" y="5915"/>
                  </a:cubicBezTo>
                  <a:cubicBezTo>
                    <a:pt x="5658" y="5595"/>
                    <a:pt x="5978" y="5275"/>
                    <a:pt x="6334" y="4990"/>
                  </a:cubicBezTo>
                  <a:cubicBezTo>
                    <a:pt x="7010" y="4492"/>
                    <a:pt x="7793" y="4172"/>
                    <a:pt x="8611" y="4065"/>
                  </a:cubicBezTo>
                  <a:cubicBezTo>
                    <a:pt x="8825" y="4030"/>
                    <a:pt x="9038" y="4030"/>
                    <a:pt x="9287" y="3994"/>
                  </a:cubicBezTo>
                  <a:close/>
                  <a:moveTo>
                    <a:pt x="5089" y="12533"/>
                  </a:moveTo>
                  <a:cubicBezTo>
                    <a:pt x="5266" y="12711"/>
                    <a:pt x="5409" y="12889"/>
                    <a:pt x="5587" y="13032"/>
                  </a:cubicBezTo>
                  <a:lnTo>
                    <a:pt x="3914" y="14739"/>
                  </a:lnTo>
                  <a:cubicBezTo>
                    <a:pt x="3842" y="14812"/>
                    <a:pt x="3760" y="14843"/>
                    <a:pt x="3680" y="14843"/>
                  </a:cubicBezTo>
                  <a:cubicBezTo>
                    <a:pt x="3410" y="14843"/>
                    <a:pt x="3169" y="14489"/>
                    <a:pt x="3416" y="14241"/>
                  </a:cubicBezTo>
                  <a:lnTo>
                    <a:pt x="5089" y="12533"/>
                  </a:lnTo>
                  <a:close/>
                  <a:moveTo>
                    <a:pt x="13414" y="12569"/>
                  </a:moveTo>
                  <a:lnTo>
                    <a:pt x="15122" y="14241"/>
                  </a:lnTo>
                  <a:cubicBezTo>
                    <a:pt x="15229" y="14384"/>
                    <a:pt x="15229" y="14597"/>
                    <a:pt x="15122" y="14739"/>
                  </a:cubicBezTo>
                  <a:cubicBezTo>
                    <a:pt x="15051" y="14811"/>
                    <a:pt x="14962" y="14846"/>
                    <a:pt x="14873" y="14846"/>
                  </a:cubicBezTo>
                  <a:cubicBezTo>
                    <a:pt x="14784" y="14846"/>
                    <a:pt x="14695" y="14811"/>
                    <a:pt x="14624" y="14739"/>
                  </a:cubicBezTo>
                  <a:lnTo>
                    <a:pt x="12916" y="13067"/>
                  </a:lnTo>
                  <a:cubicBezTo>
                    <a:pt x="13094" y="12889"/>
                    <a:pt x="13272" y="12747"/>
                    <a:pt x="13414" y="12569"/>
                  </a:cubicBezTo>
                  <a:close/>
                  <a:moveTo>
                    <a:pt x="9607" y="14419"/>
                  </a:moveTo>
                  <a:lnTo>
                    <a:pt x="9607" y="16732"/>
                  </a:lnTo>
                  <a:cubicBezTo>
                    <a:pt x="9607" y="16945"/>
                    <a:pt x="9465" y="17088"/>
                    <a:pt x="9252" y="17088"/>
                  </a:cubicBezTo>
                  <a:cubicBezTo>
                    <a:pt x="9074" y="17088"/>
                    <a:pt x="8896" y="16945"/>
                    <a:pt x="8896" y="16732"/>
                  </a:cubicBezTo>
                  <a:lnTo>
                    <a:pt x="8896" y="14419"/>
                  </a:lnTo>
                  <a:close/>
                  <a:moveTo>
                    <a:pt x="9252" y="0"/>
                  </a:moveTo>
                  <a:cubicBezTo>
                    <a:pt x="8736" y="0"/>
                    <a:pt x="8220" y="347"/>
                    <a:pt x="8220" y="1041"/>
                  </a:cubicBezTo>
                  <a:lnTo>
                    <a:pt x="8220" y="3425"/>
                  </a:lnTo>
                  <a:cubicBezTo>
                    <a:pt x="7472" y="3567"/>
                    <a:pt x="6761" y="3852"/>
                    <a:pt x="6156" y="4279"/>
                  </a:cubicBezTo>
                  <a:lnTo>
                    <a:pt x="4377" y="2535"/>
                  </a:lnTo>
                  <a:cubicBezTo>
                    <a:pt x="4153" y="2335"/>
                    <a:pt x="3909" y="2250"/>
                    <a:pt x="3676" y="2250"/>
                  </a:cubicBezTo>
                  <a:cubicBezTo>
                    <a:pt x="2872" y="2250"/>
                    <a:pt x="2193" y="3258"/>
                    <a:pt x="2883" y="4030"/>
                  </a:cubicBezTo>
                  <a:lnTo>
                    <a:pt x="4626" y="5773"/>
                  </a:lnTo>
                  <a:cubicBezTo>
                    <a:pt x="4199" y="6414"/>
                    <a:pt x="3914" y="7090"/>
                    <a:pt x="3772" y="7837"/>
                  </a:cubicBezTo>
                  <a:lnTo>
                    <a:pt x="1388" y="7837"/>
                  </a:lnTo>
                  <a:cubicBezTo>
                    <a:pt x="0" y="7837"/>
                    <a:pt x="0" y="9936"/>
                    <a:pt x="1388" y="9936"/>
                  </a:cubicBezTo>
                  <a:lnTo>
                    <a:pt x="3808" y="9936"/>
                  </a:lnTo>
                  <a:cubicBezTo>
                    <a:pt x="3950" y="10683"/>
                    <a:pt x="4235" y="11395"/>
                    <a:pt x="4662" y="12000"/>
                  </a:cubicBezTo>
                  <a:lnTo>
                    <a:pt x="2918" y="13779"/>
                  </a:lnTo>
                  <a:cubicBezTo>
                    <a:pt x="2154" y="14516"/>
                    <a:pt x="2834" y="15567"/>
                    <a:pt x="3642" y="15567"/>
                  </a:cubicBezTo>
                  <a:cubicBezTo>
                    <a:pt x="3888" y="15567"/>
                    <a:pt x="4145" y="15470"/>
                    <a:pt x="4377" y="15238"/>
                  </a:cubicBezTo>
                  <a:lnTo>
                    <a:pt x="6120" y="13494"/>
                  </a:lnTo>
                  <a:cubicBezTo>
                    <a:pt x="6761" y="13921"/>
                    <a:pt x="7472" y="14206"/>
                    <a:pt x="8220" y="14348"/>
                  </a:cubicBezTo>
                  <a:lnTo>
                    <a:pt x="8220" y="16732"/>
                  </a:lnTo>
                  <a:cubicBezTo>
                    <a:pt x="8220" y="17426"/>
                    <a:pt x="8736" y="17773"/>
                    <a:pt x="9252" y="17773"/>
                  </a:cubicBezTo>
                  <a:cubicBezTo>
                    <a:pt x="9767" y="17773"/>
                    <a:pt x="10283" y="17426"/>
                    <a:pt x="10283" y="16732"/>
                  </a:cubicBezTo>
                  <a:lnTo>
                    <a:pt x="10283" y="14348"/>
                  </a:lnTo>
                  <a:cubicBezTo>
                    <a:pt x="11031" y="14206"/>
                    <a:pt x="11742" y="13921"/>
                    <a:pt x="12383" y="13494"/>
                  </a:cubicBezTo>
                  <a:lnTo>
                    <a:pt x="14126" y="15238"/>
                  </a:lnTo>
                  <a:cubicBezTo>
                    <a:pt x="14348" y="15459"/>
                    <a:pt x="14598" y="15552"/>
                    <a:pt x="14839" y="15552"/>
                  </a:cubicBezTo>
                  <a:cubicBezTo>
                    <a:pt x="15644" y="15552"/>
                    <a:pt x="16351" y="14518"/>
                    <a:pt x="15585" y="13779"/>
                  </a:cubicBezTo>
                  <a:lnTo>
                    <a:pt x="13841" y="12000"/>
                  </a:lnTo>
                  <a:cubicBezTo>
                    <a:pt x="14268" y="11395"/>
                    <a:pt x="14553" y="10683"/>
                    <a:pt x="14695" y="9936"/>
                  </a:cubicBezTo>
                  <a:lnTo>
                    <a:pt x="17079" y="9936"/>
                  </a:lnTo>
                  <a:cubicBezTo>
                    <a:pt x="18467" y="9936"/>
                    <a:pt x="18467" y="7837"/>
                    <a:pt x="17079" y="7837"/>
                  </a:cubicBezTo>
                  <a:lnTo>
                    <a:pt x="14695" y="7837"/>
                  </a:lnTo>
                  <a:cubicBezTo>
                    <a:pt x="14553" y="7090"/>
                    <a:pt x="14268" y="6414"/>
                    <a:pt x="13841" y="5773"/>
                  </a:cubicBezTo>
                  <a:lnTo>
                    <a:pt x="15585" y="4030"/>
                  </a:lnTo>
                  <a:cubicBezTo>
                    <a:pt x="16352" y="3263"/>
                    <a:pt x="15643" y="2221"/>
                    <a:pt x="14837" y="2221"/>
                  </a:cubicBezTo>
                  <a:cubicBezTo>
                    <a:pt x="14596" y="2221"/>
                    <a:pt x="14347" y="2314"/>
                    <a:pt x="14126" y="2535"/>
                  </a:cubicBezTo>
                  <a:lnTo>
                    <a:pt x="12383" y="4279"/>
                  </a:lnTo>
                  <a:cubicBezTo>
                    <a:pt x="11742" y="3852"/>
                    <a:pt x="11031" y="3567"/>
                    <a:pt x="10283" y="3425"/>
                  </a:cubicBezTo>
                  <a:lnTo>
                    <a:pt x="10283" y="1041"/>
                  </a:lnTo>
                  <a:cubicBezTo>
                    <a:pt x="10283" y="347"/>
                    <a:pt x="9767" y="0"/>
                    <a:pt x="9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4"/>
            <p:cNvSpPr/>
            <p:nvPr/>
          </p:nvSpPr>
          <p:spPr>
            <a:xfrm>
              <a:off x="4060400" y="2702625"/>
              <a:ext cx="242850" cy="208700"/>
            </a:xfrm>
            <a:custGeom>
              <a:rect b="b" l="l" r="r" t="t"/>
              <a:pathLst>
                <a:path extrusionOk="0" h="8348" w="9714">
                  <a:moveTo>
                    <a:pt x="5373" y="733"/>
                  </a:moveTo>
                  <a:cubicBezTo>
                    <a:pt x="6049" y="768"/>
                    <a:pt x="6689" y="1053"/>
                    <a:pt x="7223" y="1480"/>
                  </a:cubicBezTo>
                  <a:lnTo>
                    <a:pt x="6013" y="2725"/>
                  </a:lnTo>
                  <a:cubicBezTo>
                    <a:pt x="5800" y="2583"/>
                    <a:pt x="5586" y="2512"/>
                    <a:pt x="5373" y="2476"/>
                  </a:cubicBezTo>
                  <a:lnTo>
                    <a:pt x="5373" y="733"/>
                  </a:lnTo>
                  <a:close/>
                  <a:moveTo>
                    <a:pt x="7721" y="1978"/>
                  </a:moveTo>
                  <a:cubicBezTo>
                    <a:pt x="8184" y="2512"/>
                    <a:pt x="8433" y="3152"/>
                    <a:pt x="8504" y="3828"/>
                  </a:cubicBezTo>
                  <a:lnTo>
                    <a:pt x="6760" y="3828"/>
                  </a:lnTo>
                  <a:cubicBezTo>
                    <a:pt x="6689" y="3615"/>
                    <a:pt x="6618" y="3401"/>
                    <a:pt x="6511" y="3224"/>
                  </a:cubicBezTo>
                  <a:lnTo>
                    <a:pt x="7721" y="1978"/>
                  </a:lnTo>
                  <a:close/>
                  <a:moveTo>
                    <a:pt x="5053" y="3117"/>
                  </a:moveTo>
                  <a:cubicBezTo>
                    <a:pt x="5978" y="3117"/>
                    <a:pt x="6440" y="4255"/>
                    <a:pt x="5800" y="4896"/>
                  </a:cubicBezTo>
                  <a:cubicBezTo>
                    <a:pt x="5577" y="5118"/>
                    <a:pt x="5309" y="5217"/>
                    <a:pt x="5048" y="5217"/>
                  </a:cubicBezTo>
                  <a:cubicBezTo>
                    <a:pt x="4517" y="5217"/>
                    <a:pt x="4021" y="4805"/>
                    <a:pt x="4021" y="4184"/>
                  </a:cubicBezTo>
                  <a:cubicBezTo>
                    <a:pt x="4021" y="3579"/>
                    <a:pt x="4483" y="3117"/>
                    <a:pt x="5053" y="3117"/>
                  </a:cubicBezTo>
                  <a:close/>
                  <a:moveTo>
                    <a:pt x="3345" y="4504"/>
                  </a:moveTo>
                  <a:cubicBezTo>
                    <a:pt x="3380" y="4718"/>
                    <a:pt x="3451" y="4931"/>
                    <a:pt x="3594" y="5145"/>
                  </a:cubicBezTo>
                  <a:lnTo>
                    <a:pt x="2348" y="6355"/>
                  </a:lnTo>
                  <a:cubicBezTo>
                    <a:pt x="1921" y="5821"/>
                    <a:pt x="1637" y="5180"/>
                    <a:pt x="1601" y="4504"/>
                  </a:cubicBezTo>
                  <a:close/>
                  <a:moveTo>
                    <a:pt x="8504" y="4504"/>
                  </a:moveTo>
                  <a:cubicBezTo>
                    <a:pt x="8433" y="5180"/>
                    <a:pt x="8148" y="5821"/>
                    <a:pt x="7721" y="6355"/>
                  </a:cubicBezTo>
                  <a:lnTo>
                    <a:pt x="6476" y="5145"/>
                  </a:lnTo>
                  <a:cubicBezTo>
                    <a:pt x="6618" y="4931"/>
                    <a:pt x="6689" y="4718"/>
                    <a:pt x="6725" y="4504"/>
                  </a:cubicBezTo>
                  <a:close/>
                  <a:moveTo>
                    <a:pt x="4092" y="5607"/>
                  </a:moveTo>
                  <a:cubicBezTo>
                    <a:pt x="4270" y="5750"/>
                    <a:pt x="4483" y="5821"/>
                    <a:pt x="4697" y="5856"/>
                  </a:cubicBezTo>
                  <a:lnTo>
                    <a:pt x="4697" y="7636"/>
                  </a:lnTo>
                  <a:cubicBezTo>
                    <a:pt x="4021" y="7564"/>
                    <a:pt x="3380" y="7280"/>
                    <a:pt x="2846" y="6853"/>
                  </a:cubicBezTo>
                  <a:lnTo>
                    <a:pt x="4092" y="5607"/>
                  </a:lnTo>
                  <a:close/>
                  <a:moveTo>
                    <a:pt x="6013" y="5607"/>
                  </a:moveTo>
                  <a:lnTo>
                    <a:pt x="7223" y="6853"/>
                  </a:lnTo>
                  <a:cubicBezTo>
                    <a:pt x="6725" y="7280"/>
                    <a:pt x="6049" y="7564"/>
                    <a:pt x="5373" y="7636"/>
                  </a:cubicBezTo>
                  <a:lnTo>
                    <a:pt x="5373" y="5856"/>
                  </a:lnTo>
                  <a:cubicBezTo>
                    <a:pt x="5586" y="5821"/>
                    <a:pt x="5800" y="5750"/>
                    <a:pt x="6013" y="5607"/>
                  </a:cubicBezTo>
                  <a:close/>
                  <a:moveTo>
                    <a:pt x="5065" y="0"/>
                  </a:moveTo>
                  <a:cubicBezTo>
                    <a:pt x="4492" y="0"/>
                    <a:pt x="3908" y="120"/>
                    <a:pt x="3345" y="377"/>
                  </a:cubicBezTo>
                  <a:cubicBezTo>
                    <a:pt x="2944" y="531"/>
                    <a:pt x="3131" y="1059"/>
                    <a:pt x="3465" y="1059"/>
                  </a:cubicBezTo>
                  <a:cubicBezTo>
                    <a:pt x="3517" y="1059"/>
                    <a:pt x="3572" y="1046"/>
                    <a:pt x="3629" y="1018"/>
                  </a:cubicBezTo>
                  <a:cubicBezTo>
                    <a:pt x="3950" y="840"/>
                    <a:pt x="4341" y="768"/>
                    <a:pt x="4697" y="733"/>
                  </a:cubicBezTo>
                  <a:lnTo>
                    <a:pt x="4697" y="2476"/>
                  </a:lnTo>
                  <a:cubicBezTo>
                    <a:pt x="4483" y="2512"/>
                    <a:pt x="4270" y="2583"/>
                    <a:pt x="4092" y="2725"/>
                  </a:cubicBezTo>
                  <a:lnTo>
                    <a:pt x="3523" y="2121"/>
                  </a:lnTo>
                  <a:cubicBezTo>
                    <a:pt x="3451" y="2049"/>
                    <a:pt x="3362" y="2014"/>
                    <a:pt x="3273" y="2014"/>
                  </a:cubicBezTo>
                  <a:cubicBezTo>
                    <a:pt x="3185" y="2014"/>
                    <a:pt x="3096" y="2049"/>
                    <a:pt x="3024" y="2121"/>
                  </a:cubicBezTo>
                  <a:cubicBezTo>
                    <a:pt x="2882" y="2263"/>
                    <a:pt x="2882" y="2476"/>
                    <a:pt x="3024" y="2619"/>
                  </a:cubicBezTo>
                  <a:lnTo>
                    <a:pt x="3594" y="3224"/>
                  </a:lnTo>
                  <a:cubicBezTo>
                    <a:pt x="3487" y="3401"/>
                    <a:pt x="3416" y="3615"/>
                    <a:pt x="3345" y="3828"/>
                  </a:cubicBezTo>
                  <a:lnTo>
                    <a:pt x="1601" y="3828"/>
                  </a:lnTo>
                  <a:cubicBezTo>
                    <a:pt x="1637" y="3437"/>
                    <a:pt x="1743" y="3081"/>
                    <a:pt x="1886" y="2725"/>
                  </a:cubicBezTo>
                  <a:cubicBezTo>
                    <a:pt x="2027" y="2466"/>
                    <a:pt x="1794" y="2238"/>
                    <a:pt x="1568" y="2238"/>
                  </a:cubicBezTo>
                  <a:cubicBezTo>
                    <a:pt x="1453" y="2238"/>
                    <a:pt x="1341" y="2297"/>
                    <a:pt x="1281" y="2441"/>
                  </a:cubicBezTo>
                  <a:cubicBezTo>
                    <a:pt x="0" y="5216"/>
                    <a:pt x="2028" y="8347"/>
                    <a:pt x="5053" y="8347"/>
                  </a:cubicBezTo>
                  <a:cubicBezTo>
                    <a:pt x="7721" y="8347"/>
                    <a:pt x="9714" y="5892"/>
                    <a:pt x="9144" y="3295"/>
                  </a:cubicBezTo>
                  <a:cubicBezTo>
                    <a:pt x="8708" y="1302"/>
                    <a:pt x="6951" y="0"/>
                    <a:pt x="50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54"/>
          <p:cNvGrpSpPr/>
          <p:nvPr/>
        </p:nvGrpSpPr>
        <p:grpSpPr>
          <a:xfrm>
            <a:off x="2142889" y="4230177"/>
            <a:ext cx="378051" cy="301397"/>
            <a:chOff x="3963425" y="1958400"/>
            <a:chExt cx="447450" cy="356725"/>
          </a:xfrm>
        </p:grpSpPr>
        <p:sp>
          <p:nvSpPr>
            <p:cNvPr id="636" name="Google Shape;636;p54"/>
            <p:cNvSpPr/>
            <p:nvPr/>
          </p:nvSpPr>
          <p:spPr>
            <a:xfrm>
              <a:off x="4304125" y="2011225"/>
              <a:ext cx="17800" cy="17375"/>
            </a:xfrm>
            <a:custGeom>
              <a:rect b="b" l="l" r="r" t="t"/>
              <a:pathLst>
                <a:path extrusionOk="0" h="695" w="712">
                  <a:moveTo>
                    <a:pt x="343" y="1"/>
                  </a:moveTo>
                  <a:cubicBezTo>
                    <a:pt x="161" y="1"/>
                    <a:pt x="0" y="136"/>
                    <a:pt x="0" y="351"/>
                  </a:cubicBezTo>
                  <a:cubicBezTo>
                    <a:pt x="0" y="549"/>
                    <a:pt x="171" y="695"/>
                    <a:pt x="359" y="695"/>
                  </a:cubicBezTo>
                  <a:cubicBezTo>
                    <a:pt x="442" y="695"/>
                    <a:pt x="529" y="666"/>
                    <a:pt x="605" y="600"/>
                  </a:cubicBezTo>
                  <a:cubicBezTo>
                    <a:pt x="712" y="458"/>
                    <a:pt x="712" y="209"/>
                    <a:pt x="605" y="102"/>
                  </a:cubicBezTo>
                  <a:cubicBezTo>
                    <a:pt x="524" y="32"/>
                    <a:pt x="431"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4"/>
            <p:cNvSpPr/>
            <p:nvPr/>
          </p:nvSpPr>
          <p:spPr>
            <a:xfrm>
              <a:off x="4058225" y="2028900"/>
              <a:ext cx="22650" cy="18075"/>
            </a:xfrm>
            <a:custGeom>
              <a:rect b="b" l="l" r="r" t="t"/>
              <a:pathLst>
                <a:path extrusionOk="0" h="723" w="906">
                  <a:moveTo>
                    <a:pt x="532" y="0"/>
                  </a:moveTo>
                  <a:cubicBezTo>
                    <a:pt x="443" y="0"/>
                    <a:pt x="354" y="36"/>
                    <a:pt x="301" y="107"/>
                  </a:cubicBezTo>
                  <a:cubicBezTo>
                    <a:pt x="1" y="352"/>
                    <a:pt x="244" y="723"/>
                    <a:pt x="518" y="723"/>
                  </a:cubicBezTo>
                  <a:cubicBezTo>
                    <a:pt x="602" y="723"/>
                    <a:pt x="688" y="688"/>
                    <a:pt x="763" y="605"/>
                  </a:cubicBezTo>
                  <a:cubicBezTo>
                    <a:pt x="905" y="463"/>
                    <a:pt x="905" y="249"/>
                    <a:pt x="763" y="107"/>
                  </a:cubicBezTo>
                  <a:cubicBezTo>
                    <a:pt x="710" y="36"/>
                    <a:pt x="621" y="0"/>
                    <a:pt x="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4"/>
            <p:cNvSpPr/>
            <p:nvPr/>
          </p:nvSpPr>
          <p:spPr>
            <a:xfrm>
              <a:off x="4007950" y="2052875"/>
              <a:ext cx="50575" cy="43550"/>
            </a:xfrm>
            <a:custGeom>
              <a:rect b="b" l="l" r="r" t="t"/>
              <a:pathLst>
                <a:path extrusionOk="0" h="1742" w="2023">
                  <a:moveTo>
                    <a:pt x="1538" y="1"/>
                  </a:moveTo>
                  <a:cubicBezTo>
                    <a:pt x="1454" y="1"/>
                    <a:pt x="1364" y="33"/>
                    <a:pt x="1280" y="109"/>
                  </a:cubicBezTo>
                  <a:lnTo>
                    <a:pt x="248" y="1140"/>
                  </a:lnTo>
                  <a:cubicBezTo>
                    <a:pt x="0" y="1388"/>
                    <a:pt x="242" y="1742"/>
                    <a:pt x="512" y="1742"/>
                  </a:cubicBezTo>
                  <a:cubicBezTo>
                    <a:pt x="591" y="1742"/>
                    <a:pt x="673" y="1711"/>
                    <a:pt x="746" y="1638"/>
                  </a:cubicBezTo>
                  <a:lnTo>
                    <a:pt x="1778" y="607"/>
                  </a:lnTo>
                  <a:cubicBezTo>
                    <a:pt x="2022" y="335"/>
                    <a:pt x="1810" y="1"/>
                    <a:pt x="1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4"/>
            <p:cNvSpPr/>
            <p:nvPr/>
          </p:nvSpPr>
          <p:spPr>
            <a:xfrm>
              <a:off x="4323725" y="2036100"/>
              <a:ext cx="42575" cy="35525"/>
            </a:xfrm>
            <a:custGeom>
              <a:rect b="b" l="l" r="r" t="t"/>
              <a:pathLst>
                <a:path extrusionOk="0" h="1421" w="1703">
                  <a:moveTo>
                    <a:pt x="512" y="0"/>
                  </a:moveTo>
                  <a:cubicBezTo>
                    <a:pt x="242" y="0"/>
                    <a:pt x="1" y="354"/>
                    <a:pt x="248" y="602"/>
                  </a:cubicBezTo>
                  <a:lnTo>
                    <a:pt x="960" y="1313"/>
                  </a:lnTo>
                  <a:cubicBezTo>
                    <a:pt x="1035" y="1389"/>
                    <a:pt x="1121" y="1421"/>
                    <a:pt x="1203" y="1421"/>
                  </a:cubicBezTo>
                  <a:cubicBezTo>
                    <a:pt x="1470" y="1421"/>
                    <a:pt x="1702" y="1087"/>
                    <a:pt x="1458" y="815"/>
                  </a:cubicBezTo>
                  <a:lnTo>
                    <a:pt x="746" y="103"/>
                  </a:lnTo>
                  <a:cubicBezTo>
                    <a:pt x="673" y="31"/>
                    <a:pt x="592"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4"/>
            <p:cNvSpPr/>
            <p:nvPr/>
          </p:nvSpPr>
          <p:spPr>
            <a:xfrm>
              <a:off x="3963425" y="1958400"/>
              <a:ext cx="447450" cy="356725"/>
            </a:xfrm>
            <a:custGeom>
              <a:rect b="b" l="l" r="r" t="t"/>
              <a:pathLst>
                <a:path extrusionOk="0" h="14269" w="17898">
                  <a:moveTo>
                    <a:pt x="13521" y="828"/>
                  </a:moveTo>
                  <a:lnTo>
                    <a:pt x="16973" y="4279"/>
                  </a:lnTo>
                  <a:lnTo>
                    <a:pt x="15727" y="5524"/>
                  </a:lnTo>
                  <a:lnTo>
                    <a:pt x="12276" y="2002"/>
                  </a:lnTo>
                  <a:lnTo>
                    <a:pt x="13521" y="828"/>
                  </a:lnTo>
                  <a:close/>
                  <a:moveTo>
                    <a:pt x="4840" y="1290"/>
                  </a:moveTo>
                  <a:lnTo>
                    <a:pt x="6156" y="2607"/>
                  </a:lnTo>
                  <a:lnTo>
                    <a:pt x="2207" y="6556"/>
                  </a:lnTo>
                  <a:lnTo>
                    <a:pt x="890" y="5240"/>
                  </a:lnTo>
                  <a:lnTo>
                    <a:pt x="4840" y="1290"/>
                  </a:lnTo>
                  <a:close/>
                  <a:moveTo>
                    <a:pt x="11778" y="2500"/>
                  </a:moveTo>
                  <a:lnTo>
                    <a:pt x="15229" y="6058"/>
                  </a:lnTo>
                  <a:lnTo>
                    <a:pt x="13344" y="7908"/>
                  </a:lnTo>
                  <a:lnTo>
                    <a:pt x="13344" y="7873"/>
                  </a:lnTo>
                  <a:lnTo>
                    <a:pt x="10390" y="4919"/>
                  </a:lnTo>
                  <a:lnTo>
                    <a:pt x="10639" y="4706"/>
                  </a:lnTo>
                  <a:cubicBezTo>
                    <a:pt x="10859" y="4431"/>
                    <a:pt x="10655" y="4115"/>
                    <a:pt x="10387" y="4115"/>
                  </a:cubicBezTo>
                  <a:cubicBezTo>
                    <a:pt x="10308" y="4115"/>
                    <a:pt x="10223" y="4143"/>
                    <a:pt x="10141" y="4208"/>
                  </a:cubicBezTo>
                  <a:lnTo>
                    <a:pt x="8433" y="5916"/>
                  </a:lnTo>
                  <a:cubicBezTo>
                    <a:pt x="8281" y="6085"/>
                    <a:pt x="8106" y="6156"/>
                    <a:pt x="7938" y="6156"/>
                  </a:cubicBezTo>
                  <a:cubicBezTo>
                    <a:pt x="7400" y="6156"/>
                    <a:pt x="6931" y="5434"/>
                    <a:pt x="7473" y="4919"/>
                  </a:cubicBezTo>
                  <a:lnTo>
                    <a:pt x="8860" y="3532"/>
                  </a:lnTo>
                  <a:cubicBezTo>
                    <a:pt x="9257" y="3135"/>
                    <a:pt x="9776" y="2923"/>
                    <a:pt x="10332" y="2923"/>
                  </a:cubicBezTo>
                  <a:cubicBezTo>
                    <a:pt x="10375" y="2923"/>
                    <a:pt x="10418" y="2924"/>
                    <a:pt x="10461" y="2927"/>
                  </a:cubicBezTo>
                  <a:cubicBezTo>
                    <a:pt x="10924" y="2927"/>
                    <a:pt x="11387" y="2785"/>
                    <a:pt x="11778" y="2500"/>
                  </a:cubicBezTo>
                  <a:close/>
                  <a:moveTo>
                    <a:pt x="5000" y="7606"/>
                  </a:moveTo>
                  <a:cubicBezTo>
                    <a:pt x="5133" y="7606"/>
                    <a:pt x="5267" y="7659"/>
                    <a:pt x="5373" y="7766"/>
                  </a:cubicBezTo>
                  <a:cubicBezTo>
                    <a:pt x="5587" y="7979"/>
                    <a:pt x="5587" y="8300"/>
                    <a:pt x="5373" y="8477"/>
                  </a:cubicBezTo>
                  <a:lnTo>
                    <a:pt x="4164" y="9723"/>
                  </a:lnTo>
                  <a:cubicBezTo>
                    <a:pt x="4057" y="9829"/>
                    <a:pt x="3915" y="9883"/>
                    <a:pt x="3777" y="9883"/>
                  </a:cubicBezTo>
                  <a:cubicBezTo>
                    <a:pt x="3639" y="9883"/>
                    <a:pt x="3505" y="9829"/>
                    <a:pt x="3416" y="9723"/>
                  </a:cubicBezTo>
                  <a:cubicBezTo>
                    <a:pt x="3203" y="9509"/>
                    <a:pt x="3203" y="9189"/>
                    <a:pt x="3416" y="8976"/>
                  </a:cubicBezTo>
                  <a:lnTo>
                    <a:pt x="4626" y="7766"/>
                  </a:lnTo>
                  <a:cubicBezTo>
                    <a:pt x="4733" y="7659"/>
                    <a:pt x="4866" y="7606"/>
                    <a:pt x="5000" y="7606"/>
                  </a:cubicBezTo>
                  <a:close/>
                  <a:moveTo>
                    <a:pt x="6214" y="8826"/>
                  </a:moveTo>
                  <a:cubicBezTo>
                    <a:pt x="6612" y="8826"/>
                    <a:pt x="6976" y="9338"/>
                    <a:pt x="6619" y="9723"/>
                  </a:cubicBezTo>
                  <a:lnTo>
                    <a:pt x="5373" y="10968"/>
                  </a:lnTo>
                  <a:cubicBezTo>
                    <a:pt x="5267" y="11057"/>
                    <a:pt x="5133" y="11101"/>
                    <a:pt x="5000" y="11101"/>
                  </a:cubicBezTo>
                  <a:cubicBezTo>
                    <a:pt x="4866" y="11101"/>
                    <a:pt x="4733" y="11057"/>
                    <a:pt x="4626" y="10968"/>
                  </a:cubicBezTo>
                  <a:lnTo>
                    <a:pt x="4626" y="10932"/>
                  </a:lnTo>
                  <a:cubicBezTo>
                    <a:pt x="4448" y="10755"/>
                    <a:pt x="4448" y="10434"/>
                    <a:pt x="4626" y="10221"/>
                  </a:cubicBezTo>
                  <a:lnTo>
                    <a:pt x="5872" y="8976"/>
                  </a:lnTo>
                  <a:cubicBezTo>
                    <a:pt x="5977" y="8870"/>
                    <a:pt x="6097" y="8826"/>
                    <a:pt x="6214" y="8826"/>
                  </a:cubicBezTo>
                  <a:close/>
                  <a:moveTo>
                    <a:pt x="6797" y="2962"/>
                  </a:moveTo>
                  <a:cubicBezTo>
                    <a:pt x="7224" y="2998"/>
                    <a:pt x="7651" y="3176"/>
                    <a:pt x="7971" y="3461"/>
                  </a:cubicBezTo>
                  <a:lnTo>
                    <a:pt x="6975" y="4457"/>
                  </a:lnTo>
                  <a:cubicBezTo>
                    <a:pt x="5966" y="5466"/>
                    <a:pt x="6879" y="6850"/>
                    <a:pt x="7953" y="6850"/>
                  </a:cubicBezTo>
                  <a:cubicBezTo>
                    <a:pt x="8281" y="6850"/>
                    <a:pt x="8624" y="6721"/>
                    <a:pt x="8932" y="6414"/>
                  </a:cubicBezTo>
                  <a:lnTo>
                    <a:pt x="9928" y="5417"/>
                  </a:lnTo>
                  <a:lnTo>
                    <a:pt x="13486" y="8976"/>
                  </a:lnTo>
                  <a:cubicBezTo>
                    <a:pt x="13664" y="9189"/>
                    <a:pt x="13664" y="9509"/>
                    <a:pt x="13486" y="9723"/>
                  </a:cubicBezTo>
                  <a:cubicBezTo>
                    <a:pt x="13379" y="9829"/>
                    <a:pt x="13246" y="9883"/>
                    <a:pt x="13112" y="9883"/>
                  </a:cubicBezTo>
                  <a:cubicBezTo>
                    <a:pt x="12979" y="9883"/>
                    <a:pt x="12845" y="9829"/>
                    <a:pt x="12739" y="9723"/>
                  </a:cubicBezTo>
                  <a:lnTo>
                    <a:pt x="11173" y="8122"/>
                  </a:lnTo>
                  <a:cubicBezTo>
                    <a:pt x="11092" y="8049"/>
                    <a:pt x="11006" y="8018"/>
                    <a:pt x="10925" y="8018"/>
                  </a:cubicBezTo>
                  <a:cubicBezTo>
                    <a:pt x="10648" y="8018"/>
                    <a:pt x="10427" y="8372"/>
                    <a:pt x="10675" y="8620"/>
                  </a:cubicBezTo>
                  <a:lnTo>
                    <a:pt x="12276" y="10221"/>
                  </a:lnTo>
                  <a:cubicBezTo>
                    <a:pt x="12454" y="10434"/>
                    <a:pt x="12454" y="10755"/>
                    <a:pt x="12276" y="10932"/>
                  </a:cubicBezTo>
                  <a:cubicBezTo>
                    <a:pt x="12169" y="11039"/>
                    <a:pt x="12036" y="11093"/>
                    <a:pt x="11903" y="11093"/>
                  </a:cubicBezTo>
                  <a:cubicBezTo>
                    <a:pt x="11769" y="11093"/>
                    <a:pt x="11636" y="11039"/>
                    <a:pt x="11529" y="10932"/>
                  </a:cubicBezTo>
                  <a:lnTo>
                    <a:pt x="9928" y="9367"/>
                  </a:lnTo>
                  <a:cubicBezTo>
                    <a:pt x="9852" y="9291"/>
                    <a:pt x="9767" y="9259"/>
                    <a:pt x="9684" y="9259"/>
                  </a:cubicBezTo>
                  <a:cubicBezTo>
                    <a:pt x="9418" y="9259"/>
                    <a:pt x="9185" y="9593"/>
                    <a:pt x="9430" y="9865"/>
                  </a:cubicBezTo>
                  <a:lnTo>
                    <a:pt x="11031" y="11431"/>
                  </a:lnTo>
                  <a:cubicBezTo>
                    <a:pt x="11244" y="11644"/>
                    <a:pt x="11244" y="11964"/>
                    <a:pt x="11031" y="12178"/>
                  </a:cubicBezTo>
                  <a:cubicBezTo>
                    <a:pt x="10924" y="12285"/>
                    <a:pt x="10817" y="12320"/>
                    <a:pt x="10675" y="12320"/>
                  </a:cubicBezTo>
                  <a:cubicBezTo>
                    <a:pt x="10319" y="12320"/>
                    <a:pt x="10212" y="12071"/>
                    <a:pt x="9928" y="11786"/>
                  </a:cubicBezTo>
                  <a:cubicBezTo>
                    <a:pt x="9928" y="11110"/>
                    <a:pt x="9358" y="10577"/>
                    <a:pt x="8682" y="10577"/>
                  </a:cubicBezTo>
                  <a:cubicBezTo>
                    <a:pt x="8682" y="9901"/>
                    <a:pt x="8149" y="9367"/>
                    <a:pt x="7473" y="9367"/>
                  </a:cubicBezTo>
                  <a:cubicBezTo>
                    <a:pt x="7473" y="8711"/>
                    <a:pt x="6937" y="8156"/>
                    <a:pt x="6287" y="8156"/>
                  </a:cubicBezTo>
                  <a:cubicBezTo>
                    <a:pt x="6268" y="8156"/>
                    <a:pt x="6247" y="8156"/>
                    <a:pt x="6227" y="8157"/>
                  </a:cubicBezTo>
                  <a:cubicBezTo>
                    <a:pt x="6252" y="7408"/>
                    <a:pt x="5652" y="6905"/>
                    <a:pt x="5019" y="6905"/>
                  </a:cubicBezTo>
                  <a:cubicBezTo>
                    <a:pt x="4720" y="6905"/>
                    <a:pt x="4415" y="7017"/>
                    <a:pt x="4164" y="7268"/>
                  </a:cubicBezTo>
                  <a:lnTo>
                    <a:pt x="3559" y="7873"/>
                  </a:lnTo>
                  <a:lnTo>
                    <a:pt x="2705" y="7054"/>
                  </a:lnTo>
                  <a:lnTo>
                    <a:pt x="6797" y="2962"/>
                  </a:lnTo>
                  <a:close/>
                  <a:moveTo>
                    <a:pt x="7452" y="10056"/>
                  </a:moveTo>
                  <a:cubicBezTo>
                    <a:pt x="7860" y="10056"/>
                    <a:pt x="8210" y="10578"/>
                    <a:pt x="7829" y="10932"/>
                  </a:cubicBezTo>
                  <a:lnTo>
                    <a:pt x="6619" y="12178"/>
                  </a:lnTo>
                  <a:cubicBezTo>
                    <a:pt x="6512" y="12285"/>
                    <a:pt x="6370" y="12338"/>
                    <a:pt x="6232" y="12338"/>
                  </a:cubicBezTo>
                  <a:cubicBezTo>
                    <a:pt x="6094" y="12338"/>
                    <a:pt x="5961" y="12285"/>
                    <a:pt x="5872" y="12178"/>
                  </a:cubicBezTo>
                  <a:cubicBezTo>
                    <a:pt x="5658" y="11964"/>
                    <a:pt x="5658" y="11644"/>
                    <a:pt x="5872" y="11431"/>
                  </a:cubicBezTo>
                  <a:lnTo>
                    <a:pt x="7081" y="10221"/>
                  </a:lnTo>
                  <a:cubicBezTo>
                    <a:pt x="7198" y="10105"/>
                    <a:pt x="7327" y="10056"/>
                    <a:pt x="7452" y="10056"/>
                  </a:cubicBezTo>
                  <a:close/>
                  <a:moveTo>
                    <a:pt x="8643" y="11310"/>
                  </a:moveTo>
                  <a:cubicBezTo>
                    <a:pt x="9030" y="11310"/>
                    <a:pt x="9373" y="11787"/>
                    <a:pt x="9038" y="12178"/>
                  </a:cubicBezTo>
                  <a:lnTo>
                    <a:pt x="7829" y="13388"/>
                  </a:lnTo>
                  <a:cubicBezTo>
                    <a:pt x="7722" y="13494"/>
                    <a:pt x="7588" y="13548"/>
                    <a:pt x="7455" y="13548"/>
                  </a:cubicBezTo>
                  <a:cubicBezTo>
                    <a:pt x="7321" y="13548"/>
                    <a:pt x="7188" y="13494"/>
                    <a:pt x="7081" y="13388"/>
                  </a:cubicBezTo>
                  <a:cubicBezTo>
                    <a:pt x="6903" y="13210"/>
                    <a:pt x="6903" y="12889"/>
                    <a:pt x="7081" y="12676"/>
                  </a:cubicBezTo>
                  <a:lnTo>
                    <a:pt x="8327" y="11431"/>
                  </a:lnTo>
                  <a:cubicBezTo>
                    <a:pt x="8427" y="11346"/>
                    <a:pt x="8537" y="11310"/>
                    <a:pt x="8643" y="11310"/>
                  </a:cubicBezTo>
                  <a:close/>
                  <a:moveTo>
                    <a:pt x="9643" y="12534"/>
                  </a:moveTo>
                  <a:lnTo>
                    <a:pt x="9785" y="12676"/>
                  </a:lnTo>
                  <a:cubicBezTo>
                    <a:pt x="9999" y="12854"/>
                    <a:pt x="9999" y="13210"/>
                    <a:pt x="9785" y="13388"/>
                  </a:cubicBezTo>
                  <a:cubicBezTo>
                    <a:pt x="9679" y="13494"/>
                    <a:pt x="9545" y="13548"/>
                    <a:pt x="9412" y="13548"/>
                  </a:cubicBezTo>
                  <a:cubicBezTo>
                    <a:pt x="9278" y="13548"/>
                    <a:pt x="9145" y="13494"/>
                    <a:pt x="9038" y="13388"/>
                  </a:cubicBezTo>
                  <a:lnTo>
                    <a:pt x="8932" y="13281"/>
                  </a:lnTo>
                  <a:lnTo>
                    <a:pt x="9536" y="12676"/>
                  </a:lnTo>
                  <a:cubicBezTo>
                    <a:pt x="9572" y="12640"/>
                    <a:pt x="9608" y="12569"/>
                    <a:pt x="9643" y="12534"/>
                  </a:cubicBezTo>
                  <a:close/>
                  <a:moveTo>
                    <a:pt x="13553" y="0"/>
                  </a:moveTo>
                  <a:cubicBezTo>
                    <a:pt x="13468" y="0"/>
                    <a:pt x="13379" y="27"/>
                    <a:pt x="13308" y="80"/>
                  </a:cubicBezTo>
                  <a:cubicBezTo>
                    <a:pt x="12988" y="401"/>
                    <a:pt x="11564" y="1717"/>
                    <a:pt x="11529" y="1753"/>
                  </a:cubicBezTo>
                  <a:cubicBezTo>
                    <a:pt x="11280" y="2073"/>
                    <a:pt x="10888" y="2251"/>
                    <a:pt x="10461" y="2251"/>
                  </a:cubicBezTo>
                  <a:cubicBezTo>
                    <a:pt x="10415" y="2249"/>
                    <a:pt x="10368" y="2247"/>
                    <a:pt x="10322" y="2247"/>
                  </a:cubicBezTo>
                  <a:cubicBezTo>
                    <a:pt x="9626" y="2247"/>
                    <a:pt x="8967" y="2498"/>
                    <a:pt x="8433" y="2998"/>
                  </a:cubicBezTo>
                  <a:cubicBezTo>
                    <a:pt x="8006" y="2571"/>
                    <a:pt x="7437" y="2322"/>
                    <a:pt x="6832" y="2286"/>
                  </a:cubicBezTo>
                  <a:lnTo>
                    <a:pt x="5089" y="543"/>
                  </a:lnTo>
                  <a:cubicBezTo>
                    <a:pt x="5018" y="472"/>
                    <a:pt x="4929" y="436"/>
                    <a:pt x="4840" y="436"/>
                  </a:cubicBezTo>
                  <a:cubicBezTo>
                    <a:pt x="4751" y="436"/>
                    <a:pt x="4662" y="472"/>
                    <a:pt x="4591" y="543"/>
                  </a:cubicBezTo>
                  <a:lnTo>
                    <a:pt x="143" y="4991"/>
                  </a:lnTo>
                  <a:cubicBezTo>
                    <a:pt x="1" y="5133"/>
                    <a:pt x="1" y="5346"/>
                    <a:pt x="143" y="5489"/>
                  </a:cubicBezTo>
                  <a:lnTo>
                    <a:pt x="3061" y="8371"/>
                  </a:lnTo>
                  <a:lnTo>
                    <a:pt x="2918" y="8477"/>
                  </a:lnTo>
                  <a:cubicBezTo>
                    <a:pt x="2146" y="9250"/>
                    <a:pt x="2690" y="10577"/>
                    <a:pt x="3765" y="10577"/>
                  </a:cubicBezTo>
                  <a:cubicBezTo>
                    <a:pt x="3779" y="10577"/>
                    <a:pt x="3794" y="10577"/>
                    <a:pt x="3808" y="10577"/>
                  </a:cubicBezTo>
                  <a:cubicBezTo>
                    <a:pt x="3808" y="11233"/>
                    <a:pt x="4310" y="11788"/>
                    <a:pt x="4990" y="11788"/>
                  </a:cubicBezTo>
                  <a:cubicBezTo>
                    <a:pt x="5011" y="11788"/>
                    <a:pt x="5032" y="11787"/>
                    <a:pt x="5053" y="11786"/>
                  </a:cubicBezTo>
                  <a:lnTo>
                    <a:pt x="5053" y="11786"/>
                  </a:lnTo>
                  <a:cubicBezTo>
                    <a:pt x="5018" y="12462"/>
                    <a:pt x="5587" y="13032"/>
                    <a:pt x="6263" y="13032"/>
                  </a:cubicBezTo>
                  <a:cubicBezTo>
                    <a:pt x="6263" y="13352"/>
                    <a:pt x="6370" y="13672"/>
                    <a:pt x="6619" y="13921"/>
                  </a:cubicBezTo>
                  <a:cubicBezTo>
                    <a:pt x="6850" y="14153"/>
                    <a:pt x="7161" y="14268"/>
                    <a:pt x="7473" y="14268"/>
                  </a:cubicBezTo>
                  <a:cubicBezTo>
                    <a:pt x="7784" y="14268"/>
                    <a:pt x="8095" y="14153"/>
                    <a:pt x="8327" y="13921"/>
                  </a:cubicBezTo>
                  <a:lnTo>
                    <a:pt x="8469" y="13779"/>
                  </a:lnTo>
                  <a:lnTo>
                    <a:pt x="8576" y="13921"/>
                  </a:lnTo>
                  <a:cubicBezTo>
                    <a:pt x="8825" y="14153"/>
                    <a:pt x="9136" y="14268"/>
                    <a:pt x="9447" y="14268"/>
                  </a:cubicBezTo>
                  <a:cubicBezTo>
                    <a:pt x="9759" y="14268"/>
                    <a:pt x="10070" y="14153"/>
                    <a:pt x="10319" y="13921"/>
                  </a:cubicBezTo>
                  <a:cubicBezTo>
                    <a:pt x="10533" y="13672"/>
                    <a:pt x="10675" y="13352"/>
                    <a:pt x="10675" y="13032"/>
                  </a:cubicBezTo>
                  <a:cubicBezTo>
                    <a:pt x="11351" y="13032"/>
                    <a:pt x="11885" y="12462"/>
                    <a:pt x="11885" y="11786"/>
                  </a:cubicBezTo>
                  <a:cubicBezTo>
                    <a:pt x="11905" y="11787"/>
                    <a:pt x="11925" y="11788"/>
                    <a:pt x="11945" y="11788"/>
                  </a:cubicBezTo>
                  <a:cubicBezTo>
                    <a:pt x="12594" y="11788"/>
                    <a:pt x="13130" y="11233"/>
                    <a:pt x="13130" y="10577"/>
                  </a:cubicBezTo>
                  <a:cubicBezTo>
                    <a:pt x="13450" y="10577"/>
                    <a:pt x="13771" y="10434"/>
                    <a:pt x="14020" y="10221"/>
                  </a:cubicBezTo>
                  <a:cubicBezTo>
                    <a:pt x="14482" y="9758"/>
                    <a:pt x="14482" y="8976"/>
                    <a:pt x="14020" y="8477"/>
                  </a:cubicBezTo>
                  <a:lnTo>
                    <a:pt x="13877" y="8371"/>
                  </a:lnTo>
                  <a:lnTo>
                    <a:pt x="17756" y="4492"/>
                  </a:lnTo>
                  <a:cubicBezTo>
                    <a:pt x="17898" y="4386"/>
                    <a:pt x="17898" y="4137"/>
                    <a:pt x="17756" y="4030"/>
                  </a:cubicBezTo>
                  <a:lnTo>
                    <a:pt x="17720" y="4030"/>
                  </a:lnTo>
                  <a:lnTo>
                    <a:pt x="13771" y="80"/>
                  </a:lnTo>
                  <a:cubicBezTo>
                    <a:pt x="13717" y="27"/>
                    <a:pt x="13637" y="0"/>
                    <a:pt x="13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54"/>
          <p:cNvGrpSpPr/>
          <p:nvPr/>
        </p:nvGrpSpPr>
        <p:grpSpPr>
          <a:xfrm>
            <a:off x="2155046" y="1293058"/>
            <a:ext cx="353729" cy="351160"/>
            <a:chOff x="989750" y="2584500"/>
            <a:chExt cx="447475" cy="444225"/>
          </a:xfrm>
        </p:grpSpPr>
        <p:sp>
          <p:nvSpPr>
            <p:cNvPr id="642" name="Google Shape;642;p54"/>
            <p:cNvSpPr/>
            <p:nvPr/>
          </p:nvSpPr>
          <p:spPr>
            <a:xfrm>
              <a:off x="1068025" y="2862375"/>
              <a:ext cx="20500" cy="17500"/>
            </a:xfrm>
            <a:custGeom>
              <a:rect b="b" l="l" r="r" t="t"/>
              <a:pathLst>
                <a:path extrusionOk="0" h="700" w="820">
                  <a:moveTo>
                    <a:pt x="464" y="0"/>
                  </a:moveTo>
                  <a:cubicBezTo>
                    <a:pt x="143" y="0"/>
                    <a:pt x="1" y="392"/>
                    <a:pt x="214" y="605"/>
                  </a:cubicBezTo>
                  <a:cubicBezTo>
                    <a:pt x="280" y="671"/>
                    <a:pt x="362" y="699"/>
                    <a:pt x="445" y="699"/>
                  </a:cubicBezTo>
                  <a:cubicBezTo>
                    <a:pt x="631" y="699"/>
                    <a:pt x="819" y="553"/>
                    <a:pt x="819" y="356"/>
                  </a:cubicBezTo>
                  <a:cubicBezTo>
                    <a:pt x="819" y="143"/>
                    <a:pt x="641" y="0"/>
                    <a:pt x="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4"/>
            <p:cNvSpPr/>
            <p:nvPr/>
          </p:nvSpPr>
          <p:spPr>
            <a:xfrm>
              <a:off x="989750" y="2672000"/>
              <a:ext cx="447475" cy="356725"/>
            </a:xfrm>
            <a:custGeom>
              <a:rect b="b" l="l" r="r" t="t"/>
              <a:pathLst>
                <a:path extrusionOk="0" h="14269" w="17899">
                  <a:moveTo>
                    <a:pt x="13735" y="677"/>
                  </a:moveTo>
                  <a:lnTo>
                    <a:pt x="13735" y="3452"/>
                  </a:lnTo>
                  <a:lnTo>
                    <a:pt x="10746" y="3452"/>
                  </a:lnTo>
                  <a:lnTo>
                    <a:pt x="10746" y="677"/>
                  </a:lnTo>
                  <a:close/>
                  <a:moveTo>
                    <a:pt x="16831" y="2065"/>
                  </a:moveTo>
                  <a:lnTo>
                    <a:pt x="15870" y="3239"/>
                  </a:lnTo>
                  <a:cubicBezTo>
                    <a:pt x="15763" y="3346"/>
                    <a:pt x="15763" y="3559"/>
                    <a:pt x="15870" y="3666"/>
                  </a:cubicBezTo>
                  <a:lnTo>
                    <a:pt x="16831" y="4840"/>
                  </a:lnTo>
                  <a:lnTo>
                    <a:pt x="14411" y="4840"/>
                  </a:lnTo>
                  <a:lnTo>
                    <a:pt x="14411" y="2065"/>
                  </a:lnTo>
                  <a:close/>
                  <a:moveTo>
                    <a:pt x="3595" y="1469"/>
                  </a:moveTo>
                  <a:cubicBezTo>
                    <a:pt x="4947" y="1469"/>
                    <a:pt x="6299" y="2367"/>
                    <a:pt x="6370" y="4164"/>
                  </a:cubicBezTo>
                  <a:lnTo>
                    <a:pt x="6370" y="7615"/>
                  </a:lnTo>
                  <a:lnTo>
                    <a:pt x="5302" y="7615"/>
                  </a:lnTo>
                  <a:cubicBezTo>
                    <a:pt x="5124" y="7615"/>
                    <a:pt x="4982" y="7758"/>
                    <a:pt x="4982" y="7971"/>
                  </a:cubicBezTo>
                  <a:lnTo>
                    <a:pt x="4982" y="13593"/>
                  </a:lnTo>
                  <a:lnTo>
                    <a:pt x="3915" y="13593"/>
                  </a:lnTo>
                  <a:lnTo>
                    <a:pt x="3915" y="9359"/>
                  </a:lnTo>
                  <a:cubicBezTo>
                    <a:pt x="3915" y="9127"/>
                    <a:pt x="3746" y="9012"/>
                    <a:pt x="3577" y="9012"/>
                  </a:cubicBezTo>
                  <a:cubicBezTo>
                    <a:pt x="3408" y="9012"/>
                    <a:pt x="3239" y="9127"/>
                    <a:pt x="3239" y="9359"/>
                  </a:cubicBezTo>
                  <a:lnTo>
                    <a:pt x="3239" y="13593"/>
                  </a:lnTo>
                  <a:lnTo>
                    <a:pt x="2207" y="13593"/>
                  </a:lnTo>
                  <a:lnTo>
                    <a:pt x="2207" y="7971"/>
                  </a:lnTo>
                  <a:cubicBezTo>
                    <a:pt x="2207" y="7758"/>
                    <a:pt x="2029" y="7615"/>
                    <a:pt x="1851" y="7615"/>
                  </a:cubicBezTo>
                  <a:lnTo>
                    <a:pt x="819" y="7615"/>
                  </a:lnTo>
                  <a:lnTo>
                    <a:pt x="819" y="4164"/>
                  </a:lnTo>
                  <a:cubicBezTo>
                    <a:pt x="890" y="2367"/>
                    <a:pt x="2242" y="1469"/>
                    <a:pt x="3595" y="1469"/>
                  </a:cubicBezTo>
                  <a:close/>
                  <a:moveTo>
                    <a:pt x="11778" y="12881"/>
                  </a:moveTo>
                  <a:cubicBezTo>
                    <a:pt x="12027" y="12881"/>
                    <a:pt x="12347" y="13095"/>
                    <a:pt x="12347" y="13237"/>
                  </a:cubicBezTo>
                  <a:lnTo>
                    <a:pt x="12347" y="13593"/>
                  </a:lnTo>
                  <a:lnTo>
                    <a:pt x="8434" y="13593"/>
                  </a:lnTo>
                  <a:lnTo>
                    <a:pt x="8434" y="13237"/>
                  </a:lnTo>
                  <a:cubicBezTo>
                    <a:pt x="8434" y="13059"/>
                    <a:pt x="8611" y="12881"/>
                    <a:pt x="8789" y="12881"/>
                  </a:cubicBezTo>
                  <a:close/>
                  <a:moveTo>
                    <a:pt x="10390" y="1"/>
                  </a:moveTo>
                  <a:cubicBezTo>
                    <a:pt x="10213" y="1"/>
                    <a:pt x="10035" y="143"/>
                    <a:pt x="10035" y="357"/>
                  </a:cubicBezTo>
                  <a:lnTo>
                    <a:pt x="10035" y="12205"/>
                  </a:lnTo>
                  <a:lnTo>
                    <a:pt x="8789" y="12205"/>
                  </a:lnTo>
                  <a:cubicBezTo>
                    <a:pt x="8220" y="12205"/>
                    <a:pt x="7757" y="12668"/>
                    <a:pt x="7757" y="13273"/>
                  </a:cubicBezTo>
                  <a:lnTo>
                    <a:pt x="7757" y="13593"/>
                  </a:lnTo>
                  <a:lnTo>
                    <a:pt x="5694" y="13593"/>
                  </a:lnTo>
                  <a:lnTo>
                    <a:pt x="5694" y="8327"/>
                  </a:lnTo>
                  <a:lnTo>
                    <a:pt x="6726" y="8327"/>
                  </a:lnTo>
                  <a:cubicBezTo>
                    <a:pt x="6904" y="8327"/>
                    <a:pt x="7081" y="8149"/>
                    <a:pt x="7081" y="7971"/>
                  </a:cubicBezTo>
                  <a:lnTo>
                    <a:pt x="7081" y="4164"/>
                  </a:lnTo>
                  <a:cubicBezTo>
                    <a:pt x="7010" y="2278"/>
                    <a:pt x="5480" y="784"/>
                    <a:pt x="3595" y="784"/>
                  </a:cubicBezTo>
                  <a:cubicBezTo>
                    <a:pt x="1744" y="784"/>
                    <a:pt x="179" y="2278"/>
                    <a:pt x="143" y="4164"/>
                  </a:cubicBezTo>
                  <a:lnTo>
                    <a:pt x="143" y="7971"/>
                  </a:lnTo>
                  <a:cubicBezTo>
                    <a:pt x="143" y="8149"/>
                    <a:pt x="285" y="8327"/>
                    <a:pt x="463" y="8327"/>
                  </a:cubicBezTo>
                  <a:lnTo>
                    <a:pt x="1531" y="8327"/>
                  </a:lnTo>
                  <a:lnTo>
                    <a:pt x="1531" y="13593"/>
                  </a:lnTo>
                  <a:lnTo>
                    <a:pt x="463" y="13593"/>
                  </a:lnTo>
                  <a:cubicBezTo>
                    <a:pt x="1" y="13593"/>
                    <a:pt x="1" y="14269"/>
                    <a:pt x="463" y="14269"/>
                  </a:cubicBezTo>
                  <a:lnTo>
                    <a:pt x="15443" y="14269"/>
                  </a:lnTo>
                  <a:cubicBezTo>
                    <a:pt x="15905" y="14269"/>
                    <a:pt x="15905" y="13593"/>
                    <a:pt x="15443" y="13593"/>
                  </a:cubicBezTo>
                  <a:lnTo>
                    <a:pt x="13023" y="13593"/>
                  </a:lnTo>
                  <a:lnTo>
                    <a:pt x="13023" y="13237"/>
                  </a:lnTo>
                  <a:cubicBezTo>
                    <a:pt x="13023" y="12668"/>
                    <a:pt x="12347" y="12205"/>
                    <a:pt x="11778" y="12205"/>
                  </a:cubicBezTo>
                  <a:lnTo>
                    <a:pt x="10746" y="12205"/>
                  </a:lnTo>
                  <a:lnTo>
                    <a:pt x="10746" y="4128"/>
                  </a:lnTo>
                  <a:lnTo>
                    <a:pt x="13735" y="4128"/>
                  </a:lnTo>
                  <a:lnTo>
                    <a:pt x="13735" y="5196"/>
                  </a:lnTo>
                  <a:cubicBezTo>
                    <a:pt x="13735" y="5374"/>
                    <a:pt x="13877" y="5516"/>
                    <a:pt x="14055" y="5516"/>
                  </a:cubicBezTo>
                  <a:lnTo>
                    <a:pt x="17542" y="5516"/>
                  </a:lnTo>
                  <a:cubicBezTo>
                    <a:pt x="17561" y="5521"/>
                    <a:pt x="17580" y="5523"/>
                    <a:pt x="17597" y="5523"/>
                  </a:cubicBezTo>
                  <a:cubicBezTo>
                    <a:pt x="17712" y="5523"/>
                    <a:pt x="17801" y="5430"/>
                    <a:pt x="17862" y="5338"/>
                  </a:cubicBezTo>
                  <a:cubicBezTo>
                    <a:pt x="17898" y="5231"/>
                    <a:pt x="17898" y="5089"/>
                    <a:pt x="17791" y="4982"/>
                  </a:cubicBezTo>
                  <a:lnTo>
                    <a:pt x="16582" y="3452"/>
                  </a:lnTo>
                  <a:lnTo>
                    <a:pt x="17791" y="1922"/>
                  </a:lnTo>
                  <a:cubicBezTo>
                    <a:pt x="17898" y="1816"/>
                    <a:pt x="17898" y="1673"/>
                    <a:pt x="17862" y="1566"/>
                  </a:cubicBezTo>
                  <a:cubicBezTo>
                    <a:pt x="17791" y="1460"/>
                    <a:pt x="17685" y="1389"/>
                    <a:pt x="17542" y="1389"/>
                  </a:cubicBezTo>
                  <a:lnTo>
                    <a:pt x="14411" y="1389"/>
                  </a:lnTo>
                  <a:lnTo>
                    <a:pt x="14411" y="357"/>
                  </a:lnTo>
                  <a:cubicBezTo>
                    <a:pt x="14411" y="143"/>
                    <a:pt x="14269" y="1"/>
                    <a:pt x="140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4"/>
            <p:cNvSpPr/>
            <p:nvPr/>
          </p:nvSpPr>
          <p:spPr>
            <a:xfrm>
              <a:off x="1009325" y="2584500"/>
              <a:ext cx="121900" cy="104425"/>
            </a:xfrm>
            <a:custGeom>
              <a:rect b="b" l="l" r="r" t="t"/>
              <a:pathLst>
                <a:path extrusionOk="0" h="4177" w="4876">
                  <a:moveTo>
                    <a:pt x="2798" y="702"/>
                  </a:moveTo>
                  <a:cubicBezTo>
                    <a:pt x="3515" y="702"/>
                    <a:pt x="4199" y="1259"/>
                    <a:pt x="4199" y="2078"/>
                  </a:cubicBezTo>
                  <a:cubicBezTo>
                    <a:pt x="4199" y="2860"/>
                    <a:pt x="3559" y="3465"/>
                    <a:pt x="2812" y="3465"/>
                  </a:cubicBezTo>
                  <a:cubicBezTo>
                    <a:pt x="1566" y="3465"/>
                    <a:pt x="961" y="1971"/>
                    <a:pt x="1815" y="1117"/>
                  </a:cubicBezTo>
                  <a:cubicBezTo>
                    <a:pt x="2103" y="829"/>
                    <a:pt x="2454" y="702"/>
                    <a:pt x="2798" y="702"/>
                  </a:cubicBezTo>
                  <a:close/>
                  <a:moveTo>
                    <a:pt x="2783" y="0"/>
                  </a:moveTo>
                  <a:cubicBezTo>
                    <a:pt x="2269" y="0"/>
                    <a:pt x="1744" y="192"/>
                    <a:pt x="1317" y="619"/>
                  </a:cubicBezTo>
                  <a:cubicBezTo>
                    <a:pt x="1" y="1935"/>
                    <a:pt x="926" y="4177"/>
                    <a:pt x="2812" y="4177"/>
                  </a:cubicBezTo>
                  <a:cubicBezTo>
                    <a:pt x="3950" y="4177"/>
                    <a:pt x="4875" y="3252"/>
                    <a:pt x="4875" y="2078"/>
                  </a:cubicBezTo>
                  <a:cubicBezTo>
                    <a:pt x="4875" y="828"/>
                    <a:pt x="3853" y="0"/>
                    <a:pt x="2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 name="Shape 648"/>
        <p:cNvGrpSpPr/>
        <p:nvPr/>
      </p:nvGrpSpPr>
      <p:grpSpPr>
        <a:xfrm>
          <a:off x="0" y="0"/>
          <a:ext cx="0" cy="0"/>
          <a:chOff x="0" y="0"/>
          <a:chExt cx="0" cy="0"/>
        </a:xfrm>
      </p:grpSpPr>
      <p:sp>
        <p:nvSpPr>
          <p:cNvPr id="649" name="Google Shape;649;p55"/>
          <p:cNvSpPr txBox="1"/>
          <p:nvPr>
            <p:ph type="title"/>
          </p:nvPr>
        </p:nvSpPr>
        <p:spPr>
          <a:xfrm>
            <a:off x="715100" y="2455125"/>
            <a:ext cx="61446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TIPOS </a:t>
            </a:r>
            <a:r>
              <a:rPr lang="es"/>
              <a:t>DE</a:t>
            </a:r>
            <a:r>
              <a:rPr lang="es"/>
              <a:t> </a:t>
            </a:r>
            <a:r>
              <a:rPr lang="es"/>
              <a:t>LÍDER</a:t>
            </a:r>
            <a:endParaRPr/>
          </a:p>
        </p:txBody>
      </p:sp>
      <p:sp>
        <p:nvSpPr>
          <p:cNvPr id="650" name="Google Shape;650;p55"/>
          <p:cNvSpPr txBox="1"/>
          <p:nvPr>
            <p:ph idx="2" type="title"/>
          </p:nvPr>
        </p:nvSpPr>
        <p:spPr>
          <a:xfrm>
            <a:off x="715100" y="1334475"/>
            <a:ext cx="6144600" cy="11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02</a:t>
            </a:r>
            <a:endParaRPr/>
          </a:p>
        </p:txBody>
      </p:sp>
      <p:sp>
        <p:nvSpPr>
          <p:cNvPr id="651" name="Google Shape;651;p55"/>
          <p:cNvSpPr txBox="1"/>
          <p:nvPr>
            <p:ph idx="1" type="subTitle"/>
          </p:nvPr>
        </p:nvSpPr>
        <p:spPr>
          <a:xfrm>
            <a:off x="715100" y="3296925"/>
            <a:ext cx="5320500" cy="512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Describe en qué consiste esta sección si lo necesitas</a:t>
            </a:r>
            <a:endParaRPr/>
          </a:p>
        </p:txBody>
      </p:sp>
      <p:sp>
        <p:nvSpPr>
          <p:cNvPr id="652" name="Google Shape;652;p55"/>
          <p:cNvSpPr/>
          <p:nvPr/>
        </p:nvSpPr>
        <p:spPr>
          <a:xfrm>
            <a:off x="6035600" y="3296925"/>
            <a:ext cx="8241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 name="Google Shape;653;p55"/>
          <p:cNvGrpSpPr/>
          <p:nvPr/>
        </p:nvGrpSpPr>
        <p:grpSpPr>
          <a:xfrm>
            <a:off x="6253603" y="3359182"/>
            <a:ext cx="388088" cy="387586"/>
            <a:chOff x="6908625" y="4014850"/>
            <a:chExt cx="444800" cy="444225"/>
          </a:xfrm>
        </p:grpSpPr>
        <p:sp>
          <p:nvSpPr>
            <p:cNvPr id="654" name="Google Shape;654;p55"/>
            <p:cNvSpPr/>
            <p:nvPr/>
          </p:nvSpPr>
          <p:spPr>
            <a:xfrm>
              <a:off x="7066975" y="4210875"/>
              <a:ext cx="20475" cy="17675"/>
            </a:xfrm>
            <a:custGeom>
              <a:rect b="b" l="l" r="r" t="t"/>
              <a:pathLst>
                <a:path extrusionOk="0" h="707" w="819">
                  <a:moveTo>
                    <a:pt x="499" y="1"/>
                  </a:moveTo>
                  <a:cubicBezTo>
                    <a:pt x="178" y="1"/>
                    <a:pt x="0" y="392"/>
                    <a:pt x="249" y="605"/>
                  </a:cubicBezTo>
                  <a:cubicBezTo>
                    <a:pt x="319" y="675"/>
                    <a:pt x="404" y="707"/>
                    <a:pt x="487" y="707"/>
                  </a:cubicBezTo>
                  <a:cubicBezTo>
                    <a:pt x="657" y="707"/>
                    <a:pt x="819" y="572"/>
                    <a:pt x="819" y="356"/>
                  </a:cubicBezTo>
                  <a:cubicBezTo>
                    <a:pt x="819" y="178"/>
                    <a:pt x="676" y="1"/>
                    <a:pt x="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5"/>
            <p:cNvSpPr/>
            <p:nvPr/>
          </p:nvSpPr>
          <p:spPr>
            <a:xfrm>
              <a:off x="6916650" y="4118150"/>
              <a:ext cx="428775" cy="254425"/>
            </a:xfrm>
            <a:custGeom>
              <a:rect b="b" l="l" r="r" t="t"/>
              <a:pathLst>
                <a:path extrusionOk="0" h="10177" w="17151">
                  <a:moveTo>
                    <a:pt x="8575" y="721"/>
                  </a:moveTo>
                  <a:cubicBezTo>
                    <a:pt x="9500" y="721"/>
                    <a:pt x="10354" y="1290"/>
                    <a:pt x="10781" y="2108"/>
                  </a:cubicBezTo>
                  <a:lnTo>
                    <a:pt x="6369" y="2108"/>
                  </a:lnTo>
                  <a:cubicBezTo>
                    <a:pt x="6796" y="1290"/>
                    <a:pt x="7650" y="721"/>
                    <a:pt x="8575" y="721"/>
                  </a:cubicBezTo>
                  <a:close/>
                  <a:moveTo>
                    <a:pt x="2866" y="6554"/>
                  </a:moveTo>
                  <a:cubicBezTo>
                    <a:pt x="3619" y="6554"/>
                    <a:pt x="4341" y="7145"/>
                    <a:pt x="4341" y="8015"/>
                  </a:cubicBezTo>
                  <a:cubicBezTo>
                    <a:pt x="4306" y="8798"/>
                    <a:pt x="3665" y="9438"/>
                    <a:pt x="2882" y="9474"/>
                  </a:cubicBezTo>
                  <a:cubicBezTo>
                    <a:pt x="1601" y="9474"/>
                    <a:pt x="925" y="7908"/>
                    <a:pt x="1850" y="6983"/>
                  </a:cubicBezTo>
                  <a:cubicBezTo>
                    <a:pt x="2147" y="6686"/>
                    <a:pt x="2510" y="6554"/>
                    <a:pt x="2866" y="6554"/>
                  </a:cubicBezTo>
                  <a:close/>
                  <a:moveTo>
                    <a:pt x="14268" y="6556"/>
                  </a:moveTo>
                  <a:cubicBezTo>
                    <a:pt x="15585" y="6556"/>
                    <a:pt x="16225" y="8122"/>
                    <a:pt x="15300" y="9047"/>
                  </a:cubicBezTo>
                  <a:cubicBezTo>
                    <a:pt x="14999" y="9348"/>
                    <a:pt x="14630" y="9483"/>
                    <a:pt x="14269" y="9483"/>
                  </a:cubicBezTo>
                  <a:cubicBezTo>
                    <a:pt x="13521" y="9483"/>
                    <a:pt x="12809" y="8903"/>
                    <a:pt x="12809" y="8015"/>
                  </a:cubicBezTo>
                  <a:cubicBezTo>
                    <a:pt x="12845" y="7232"/>
                    <a:pt x="13485" y="6592"/>
                    <a:pt x="14268" y="6556"/>
                  </a:cubicBezTo>
                  <a:close/>
                  <a:moveTo>
                    <a:pt x="8575" y="0"/>
                  </a:moveTo>
                  <a:cubicBezTo>
                    <a:pt x="7339" y="0"/>
                    <a:pt x="6102" y="703"/>
                    <a:pt x="5622" y="2108"/>
                  </a:cubicBezTo>
                  <a:lnTo>
                    <a:pt x="3629" y="2108"/>
                  </a:lnTo>
                  <a:cubicBezTo>
                    <a:pt x="3202" y="2108"/>
                    <a:pt x="3202" y="2820"/>
                    <a:pt x="3629" y="2820"/>
                  </a:cubicBezTo>
                  <a:lnTo>
                    <a:pt x="4341" y="2820"/>
                  </a:lnTo>
                  <a:lnTo>
                    <a:pt x="4341" y="6485"/>
                  </a:lnTo>
                  <a:cubicBezTo>
                    <a:pt x="3950" y="6093"/>
                    <a:pt x="3416" y="5880"/>
                    <a:pt x="2882" y="5880"/>
                  </a:cubicBezTo>
                  <a:cubicBezTo>
                    <a:pt x="961" y="5880"/>
                    <a:pt x="0" y="8193"/>
                    <a:pt x="1352" y="9545"/>
                  </a:cubicBezTo>
                  <a:cubicBezTo>
                    <a:pt x="1789" y="9981"/>
                    <a:pt x="2325" y="10177"/>
                    <a:pt x="2853" y="10177"/>
                  </a:cubicBezTo>
                  <a:cubicBezTo>
                    <a:pt x="3960" y="10177"/>
                    <a:pt x="5029" y="9316"/>
                    <a:pt x="5053" y="8015"/>
                  </a:cubicBezTo>
                  <a:lnTo>
                    <a:pt x="5053" y="2820"/>
                  </a:lnTo>
                  <a:lnTo>
                    <a:pt x="12133" y="2820"/>
                  </a:lnTo>
                  <a:lnTo>
                    <a:pt x="12133" y="8015"/>
                  </a:lnTo>
                  <a:cubicBezTo>
                    <a:pt x="12133" y="9316"/>
                    <a:pt x="13194" y="10177"/>
                    <a:pt x="14299" y="10177"/>
                  </a:cubicBezTo>
                  <a:cubicBezTo>
                    <a:pt x="14825" y="10177"/>
                    <a:pt x="15362" y="9981"/>
                    <a:pt x="15798" y="9545"/>
                  </a:cubicBezTo>
                  <a:cubicBezTo>
                    <a:pt x="17150" y="8193"/>
                    <a:pt x="16190" y="5880"/>
                    <a:pt x="14268" y="5880"/>
                  </a:cubicBezTo>
                  <a:cubicBezTo>
                    <a:pt x="13734" y="5880"/>
                    <a:pt x="13201" y="6093"/>
                    <a:pt x="12809" y="6485"/>
                  </a:cubicBezTo>
                  <a:lnTo>
                    <a:pt x="12809" y="2820"/>
                  </a:lnTo>
                  <a:lnTo>
                    <a:pt x="13521" y="2820"/>
                  </a:lnTo>
                  <a:cubicBezTo>
                    <a:pt x="13984" y="2820"/>
                    <a:pt x="13984" y="2108"/>
                    <a:pt x="13521" y="2108"/>
                  </a:cubicBezTo>
                  <a:lnTo>
                    <a:pt x="11528" y="2108"/>
                  </a:lnTo>
                  <a:cubicBezTo>
                    <a:pt x="11048" y="703"/>
                    <a:pt x="9812" y="0"/>
                    <a:pt x="85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5"/>
            <p:cNvSpPr/>
            <p:nvPr/>
          </p:nvSpPr>
          <p:spPr>
            <a:xfrm>
              <a:off x="6908625" y="4372775"/>
              <a:ext cx="444800" cy="86300"/>
            </a:xfrm>
            <a:custGeom>
              <a:rect b="b" l="l" r="r" t="t"/>
              <a:pathLst>
                <a:path extrusionOk="0" h="3452" w="17792">
                  <a:moveTo>
                    <a:pt x="3208" y="694"/>
                  </a:moveTo>
                  <a:cubicBezTo>
                    <a:pt x="4324" y="694"/>
                    <a:pt x="5445" y="1388"/>
                    <a:pt x="5694" y="2776"/>
                  </a:cubicBezTo>
                  <a:lnTo>
                    <a:pt x="748" y="2776"/>
                  </a:lnTo>
                  <a:cubicBezTo>
                    <a:pt x="979" y="1388"/>
                    <a:pt x="2091" y="694"/>
                    <a:pt x="3208" y="694"/>
                  </a:cubicBezTo>
                  <a:close/>
                  <a:moveTo>
                    <a:pt x="8901" y="694"/>
                  </a:moveTo>
                  <a:cubicBezTo>
                    <a:pt x="10017" y="694"/>
                    <a:pt x="11138" y="1388"/>
                    <a:pt x="11387" y="2776"/>
                  </a:cubicBezTo>
                  <a:lnTo>
                    <a:pt x="6441" y="2776"/>
                  </a:lnTo>
                  <a:cubicBezTo>
                    <a:pt x="6672" y="1388"/>
                    <a:pt x="7784" y="694"/>
                    <a:pt x="8901" y="694"/>
                  </a:cubicBezTo>
                  <a:close/>
                  <a:moveTo>
                    <a:pt x="14594" y="694"/>
                  </a:moveTo>
                  <a:cubicBezTo>
                    <a:pt x="15710" y="694"/>
                    <a:pt x="16831" y="1388"/>
                    <a:pt x="17080" y="2776"/>
                  </a:cubicBezTo>
                  <a:lnTo>
                    <a:pt x="12134" y="2776"/>
                  </a:lnTo>
                  <a:cubicBezTo>
                    <a:pt x="12365" y="1388"/>
                    <a:pt x="13477" y="694"/>
                    <a:pt x="14594" y="694"/>
                  </a:cubicBezTo>
                  <a:close/>
                  <a:moveTo>
                    <a:pt x="3203" y="0"/>
                  </a:moveTo>
                  <a:cubicBezTo>
                    <a:pt x="1460" y="0"/>
                    <a:pt x="37" y="1352"/>
                    <a:pt x="1" y="3096"/>
                  </a:cubicBezTo>
                  <a:cubicBezTo>
                    <a:pt x="1" y="3309"/>
                    <a:pt x="179" y="3452"/>
                    <a:pt x="357" y="3452"/>
                  </a:cubicBezTo>
                  <a:lnTo>
                    <a:pt x="17436" y="3452"/>
                  </a:lnTo>
                  <a:cubicBezTo>
                    <a:pt x="17649" y="3452"/>
                    <a:pt x="17791" y="3309"/>
                    <a:pt x="17791" y="3096"/>
                  </a:cubicBezTo>
                  <a:cubicBezTo>
                    <a:pt x="17756" y="1352"/>
                    <a:pt x="16333" y="0"/>
                    <a:pt x="14589" y="0"/>
                  </a:cubicBezTo>
                  <a:cubicBezTo>
                    <a:pt x="13379" y="0"/>
                    <a:pt x="12312" y="641"/>
                    <a:pt x="11743" y="1708"/>
                  </a:cubicBezTo>
                  <a:cubicBezTo>
                    <a:pt x="11138" y="570"/>
                    <a:pt x="10017" y="0"/>
                    <a:pt x="8896" y="0"/>
                  </a:cubicBezTo>
                  <a:cubicBezTo>
                    <a:pt x="7775" y="0"/>
                    <a:pt x="6655" y="570"/>
                    <a:pt x="6050" y="1708"/>
                  </a:cubicBezTo>
                  <a:cubicBezTo>
                    <a:pt x="5480" y="641"/>
                    <a:pt x="4413" y="0"/>
                    <a:pt x="32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5"/>
            <p:cNvSpPr/>
            <p:nvPr/>
          </p:nvSpPr>
          <p:spPr>
            <a:xfrm>
              <a:off x="7061625" y="4014850"/>
              <a:ext cx="121900" cy="104425"/>
            </a:xfrm>
            <a:custGeom>
              <a:rect b="b" l="l" r="r" t="t"/>
              <a:pathLst>
                <a:path extrusionOk="0" h="4177" w="4876">
                  <a:moveTo>
                    <a:pt x="2773" y="701"/>
                  </a:moveTo>
                  <a:cubicBezTo>
                    <a:pt x="3480" y="701"/>
                    <a:pt x="4164" y="1259"/>
                    <a:pt x="4164" y="2077"/>
                  </a:cubicBezTo>
                  <a:cubicBezTo>
                    <a:pt x="4164" y="2860"/>
                    <a:pt x="3559" y="3465"/>
                    <a:pt x="2776" y="3465"/>
                  </a:cubicBezTo>
                  <a:cubicBezTo>
                    <a:pt x="1531" y="3465"/>
                    <a:pt x="926" y="1971"/>
                    <a:pt x="1816" y="1117"/>
                  </a:cubicBezTo>
                  <a:cubicBezTo>
                    <a:pt x="2092" y="829"/>
                    <a:pt x="2435" y="701"/>
                    <a:pt x="2773" y="701"/>
                  </a:cubicBezTo>
                  <a:close/>
                  <a:moveTo>
                    <a:pt x="2783" y="0"/>
                  </a:moveTo>
                  <a:cubicBezTo>
                    <a:pt x="2269" y="0"/>
                    <a:pt x="1745" y="191"/>
                    <a:pt x="1317" y="619"/>
                  </a:cubicBezTo>
                  <a:cubicBezTo>
                    <a:pt x="1" y="1935"/>
                    <a:pt x="926" y="4177"/>
                    <a:pt x="2776" y="4177"/>
                  </a:cubicBezTo>
                  <a:cubicBezTo>
                    <a:pt x="3915" y="4177"/>
                    <a:pt x="4840" y="3252"/>
                    <a:pt x="4875" y="2077"/>
                  </a:cubicBezTo>
                  <a:cubicBezTo>
                    <a:pt x="4875" y="828"/>
                    <a:pt x="3853" y="0"/>
                    <a:pt x="2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5"/>
            <p:cNvSpPr/>
            <p:nvPr/>
          </p:nvSpPr>
          <p:spPr>
            <a:xfrm>
              <a:off x="7058975" y="4264450"/>
              <a:ext cx="126325" cy="108350"/>
            </a:xfrm>
            <a:custGeom>
              <a:rect b="b" l="l" r="r" t="t"/>
              <a:pathLst>
                <a:path extrusionOk="0" h="4334" w="5053">
                  <a:moveTo>
                    <a:pt x="2866" y="702"/>
                  </a:moveTo>
                  <a:cubicBezTo>
                    <a:pt x="3619" y="702"/>
                    <a:pt x="4341" y="1293"/>
                    <a:pt x="4341" y="2163"/>
                  </a:cubicBezTo>
                  <a:cubicBezTo>
                    <a:pt x="4305" y="2981"/>
                    <a:pt x="3665" y="3586"/>
                    <a:pt x="2882" y="3622"/>
                  </a:cubicBezTo>
                  <a:cubicBezTo>
                    <a:pt x="1566" y="3622"/>
                    <a:pt x="925" y="2056"/>
                    <a:pt x="1850" y="1131"/>
                  </a:cubicBezTo>
                  <a:cubicBezTo>
                    <a:pt x="2147" y="834"/>
                    <a:pt x="2510" y="702"/>
                    <a:pt x="2866" y="702"/>
                  </a:cubicBezTo>
                  <a:close/>
                  <a:moveTo>
                    <a:pt x="2853" y="1"/>
                  </a:moveTo>
                  <a:cubicBezTo>
                    <a:pt x="2325" y="1"/>
                    <a:pt x="1789" y="196"/>
                    <a:pt x="1352" y="633"/>
                  </a:cubicBezTo>
                  <a:cubicBezTo>
                    <a:pt x="0" y="2020"/>
                    <a:pt x="961" y="4333"/>
                    <a:pt x="2882" y="4333"/>
                  </a:cubicBezTo>
                  <a:cubicBezTo>
                    <a:pt x="4056" y="4298"/>
                    <a:pt x="4981" y="3337"/>
                    <a:pt x="5053" y="2163"/>
                  </a:cubicBezTo>
                  <a:cubicBezTo>
                    <a:pt x="5029" y="862"/>
                    <a:pt x="3960" y="1"/>
                    <a:pt x="28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5"/>
            <p:cNvSpPr/>
            <p:nvPr/>
          </p:nvSpPr>
          <p:spPr>
            <a:xfrm>
              <a:off x="7102550" y="4210875"/>
              <a:ext cx="92550" cy="17825"/>
            </a:xfrm>
            <a:custGeom>
              <a:rect b="b" l="l" r="r" t="t"/>
              <a:pathLst>
                <a:path extrusionOk="0" h="713" w="3702">
                  <a:moveTo>
                    <a:pt x="463" y="1"/>
                  </a:moveTo>
                  <a:cubicBezTo>
                    <a:pt x="1" y="1"/>
                    <a:pt x="1" y="712"/>
                    <a:pt x="463" y="712"/>
                  </a:cubicBezTo>
                  <a:lnTo>
                    <a:pt x="3238" y="712"/>
                  </a:lnTo>
                  <a:cubicBezTo>
                    <a:pt x="3701" y="712"/>
                    <a:pt x="3701" y="1"/>
                    <a:pt x="32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3" name="Shape 663"/>
        <p:cNvGrpSpPr/>
        <p:nvPr/>
      </p:nvGrpSpPr>
      <p:grpSpPr>
        <a:xfrm>
          <a:off x="0" y="0"/>
          <a:ext cx="0" cy="0"/>
          <a:chOff x="0" y="0"/>
          <a:chExt cx="0" cy="0"/>
        </a:xfrm>
      </p:grpSpPr>
      <p:sp>
        <p:nvSpPr>
          <p:cNvPr id="664" name="Google Shape;664;p56"/>
          <p:cNvSpPr txBox="1"/>
          <p:nvPr>
            <p:ph type="title"/>
          </p:nvPr>
        </p:nvSpPr>
        <p:spPr>
          <a:xfrm>
            <a:off x="3379950" y="3316275"/>
            <a:ext cx="2384100" cy="48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AFILIATIVO</a:t>
            </a:r>
            <a:endParaRPr/>
          </a:p>
        </p:txBody>
      </p:sp>
      <p:sp>
        <p:nvSpPr>
          <p:cNvPr id="665" name="Google Shape;665;p56"/>
          <p:cNvSpPr txBox="1"/>
          <p:nvPr>
            <p:ph idx="2" type="title"/>
          </p:nvPr>
        </p:nvSpPr>
        <p:spPr>
          <a:xfrm>
            <a:off x="718981" y="3316275"/>
            <a:ext cx="2384100" cy="48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AUTOCRÁTICO</a:t>
            </a:r>
            <a:endParaRPr/>
          </a:p>
        </p:txBody>
      </p:sp>
      <p:sp>
        <p:nvSpPr>
          <p:cNvPr id="666" name="Google Shape;666;p56"/>
          <p:cNvSpPr txBox="1"/>
          <p:nvPr>
            <p:ph idx="3" type="title"/>
          </p:nvPr>
        </p:nvSpPr>
        <p:spPr>
          <a:xfrm>
            <a:off x="6040919" y="3316275"/>
            <a:ext cx="2384100" cy="488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DEMOCRÁTICO</a:t>
            </a:r>
            <a:endParaRPr/>
          </a:p>
        </p:txBody>
      </p:sp>
      <p:sp>
        <p:nvSpPr>
          <p:cNvPr id="667" name="Google Shape;667;p56"/>
          <p:cNvSpPr txBox="1"/>
          <p:nvPr>
            <p:ph idx="1" type="subTitle"/>
          </p:nvPr>
        </p:nvSpPr>
        <p:spPr>
          <a:xfrm>
            <a:off x="718981" y="3804675"/>
            <a:ext cx="23841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Mercurio es el planeta más cercano al Sol </a:t>
            </a:r>
            <a:endParaRPr/>
          </a:p>
        </p:txBody>
      </p:sp>
      <p:sp>
        <p:nvSpPr>
          <p:cNvPr id="668" name="Google Shape;668;p56"/>
          <p:cNvSpPr txBox="1"/>
          <p:nvPr>
            <p:ph idx="4" type="subTitle"/>
          </p:nvPr>
        </p:nvSpPr>
        <p:spPr>
          <a:xfrm>
            <a:off x="3379950" y="3804675"/>
            <a:ext cx="23841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 tiene temperaturas altas</a:t>
            </a:r>
            <a:endParaRPr/>
          </a:p>
        </p:txBody>
      </p:sp>
      <p:sp>
        <p:nvSpPr>
          <p:cNvPr id="669" name="Google Shape;669;p56"/>
          <p:cNvSpPr txBox="1"/>
          <p:nvPr>
            <p:ph idx="5" type="subTitle"/>
          </p:nvPr>
        </p:nvSpPr>
        <p:spPr>
          <a:xfrm>
            <a:off x="6040919" y="3804675"/>
            <a:ext cx="23841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2"/>
              </a:buClr>
              <a:buSzPts val="1100"/>
              <a:buFont typeface="Arial"/>
              <a:buNone/>
            </a:pPr>
            <a:r>
              <a:rPr lang="es"/>
              <a:t>A pesar de ser rojo, Marte es muy frío</a:t>
            </a:r>
            <a:endParaRPr/>
          </a:p>
        </p:txBody>
      </p:sp>
      <p:sp>
        <p:nvSpPr>
          <p:cNvPr id="670" name="Google Shape;670;p56"/>
          <p:cNvSpPr txBox="1"/>
          <p:nvPr>
            <p:ph idx="6" type="title"/>
          </p:nvPr>
        </p:nvSpPr>
        <p:spPr>
          <a:xfrm>
            <a:off x="1301731" y="1492900"/>
            <a:ext cx="12186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25%</a:t>
            </a:r>
            <a:endParaRPr/>
          </a:p>
        </p:txBody>
      </p:sp>
      <p:sp>
        <p:nvSpPr>
          <p:cNvPr id="671" name="Google Shape;671;p56"/>
          <p:cNvSpPr txBox="1"/>
          <p:nvPr>
            <p:ph idx="7" type="title"/>
          </p:nvPr>
        </p:nvSpPr>
        <p:spPr>
          <a:xfrm>
            <a:off x="3962700" y="1492900"/>
            <a:ext cx="12186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50%</a:t>
            </a:r>
            <a:endParaRPr/>
          </a:p>
        </p:txBody>
      </p:sp>
      <p:sp>
        <p:nvSpPr>
          <p:cNvPr id="672" name="Google Shape;672;p56"/>
          <p:cNvSpPr txBox="1"/>
          <p:nvPr>
            <p:ph idx="8" type="title"/>
          </p:nvPr>
        </p:nvSpPr>
        <p:spPr>
          <a:xfrm>
            <a:off x="6623669" y="1492900"/>
            <a:ext cx="12186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75%</a:t>
            </a:r>
            <a:endParaRPr/>
          </a:p>
        </p:txBody>
      </p:sp>
      <p:sp>
        <p:nvSpPr>
          <p:cNvPr id="673" name="Google Shape;673;p56"/>
          <p:cNvSpPr txBox="1"/>
          <p:nvPr>
            <p:ph idx="9" type="title"/>
          </p:nvPr>
        </p:nvSpPr>
        <p:spPr>
          <a:xfrm>
            <a:off x="728375" y="530525"/>
            <a:ext cx="7687200" cy="59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TIPO </a:t>
            </a:r>
            <a:r>
              <a:rPr lang="es"/>
              <a:t>DEL</a:t>
            </a:r>
            <a:r>
              <a:rPr lang="es"/>
              <a:t> LIDERAZGO DESEADO</a:t>
            </a:r>
            <a:endParaRPr/>
          </a:p>
        </p:txBody>
      </p:sp>
      <p:sp>
        <p:nvSpPr>
          <p:cNvPr id="674" name="Google Shape;674;p56"/>
          <p:cNvSpPr/>
          <p:nvPr/>
        </p:nvSpPr>
        <p:spPr>
          <a:xfrm>
            <a:off x="718981" y="2404588"/>
            <a:ext cx="2384100" cy="598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6"/>
          <p:cNvSpPr/>
          <p:nvPr/>
        </p:nvSpPr>
        <p:spPr>
          <a:xfrm>
            <a:off x="3379950" y="2404575"/>
            <a:ext cx="2384100" cy="598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6"/>
          <p:cNvSpPr/>
          <p:nvPr/>
        </p:nvSpPr>
        <p:spPr>
          <a:xfrm>
            <a:off x="6040919" y="2404575"/>
            <a:ext cx="2384100" cy="5988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6"/>
          <p:cNvSpPr/>
          <p:nvPr/>
        </p:nvSpPr>
        <p:spPr>
          <a:xfrm>
            <a:off x="718981" y="2404575"/>
            <a:ext cx="582900" cy="598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6"/>
          <p:cNvSpPr/>
          <p:nvPr/>
        </p:nvSpPr>
        <p:spPr>
          <a:xfrm>
            <a:off x="3379950" y="2404600"/>
            <a:ext cx="1218600" cy="598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6"/>
          <p:cNvSpPr/>
          <p:nvPr/>
        </p:nvSpPr>
        <p:spPr>
          <a:xfrm>
            <a:off x="6045531" y="2404600"/>
            <a:ext cx="1792200" cy="598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 name="Shape 330"/>
        <p:cNvGrpSpPr/>
        <p:nvPr/>
      </p:nvGrpSpPr>
      <p:grpSpPr>
        <a:xfrm>
          <a:off x="0" y="0"/>
          <a:ext cx="0" cy="0"/>
          <a:chOff x="0" y="0"/>
          <a:chExt cx="0" cy="0"/>
        </a:xfrm>
      </p:grpSpPr>
      <p:sp>
        <p:nvSpPr>
          <p:cNvPr id="331" name="Google Shape;331;p39"/>
          <p:cNvSpPr txBox="1"/>
          <p:nvPr>
            <p:ph type="title"/>
          </p:nvPr>
        </p:nvSpPr>
        <p:spPr>
          <a:xfrm>
            <a:off x="720000" y="535000"/>
            <a:ext cx="77040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CONTENIDO DE ESTA PLANTILLA</a:t>
            </a:r>
            <a:endParaRPr/>
          </a:p>
        </p:txBody>
      </p:sp>
      <p:sp>
        <p:nvSpPr>
          <p:cNvPr id="332" name="Google Shape;332;p39"/>
          <p:cNvSpPr txBox="1"/>
          <p:nvPr>
            <p:ph idx="1" type="body"/>
          </p:nvPr>
        </p:nvSpPr>
        <p:spPr>
          <a:xfrm>
            <a:off x="720000" y="1120300"/>
            <a:ext cx="7704000" cy="348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dk1"/>
                </a:solidFill>
                <a:latin typeface="Montserrat Medium"/>
                <a:ea typeface="Montserrat Medium"/>
                <a:cs typeface="Montserrat Medium"/>
                <a:sym typeface="Montserrat Medium"/>
              </a:rPr>
              <a:t>Esto es lo que encontrarás en esta plantilla de </a:t>
            </a:r>
            <a:r>
              <a:rPr b="1" lang="es">
                <a:solidFill>
                  <a:schemeClr val="dk1"/>
                </a:solidFill>
                <a:uFill>
                  <a:noFill/>
                </a:uFill>
                <a:latin typeface="Montserrat"/>
                <a:ea typeface="Montserrat"/>
                <a:cs typeface="Montserrat"/>
                <a:sym typeface="Montserrat"/>
                <a:hlinkClick r:id="rId3">
                  <a:extLst>
                    <a:ext uri="{A12FA001-AC4F-418D-AE19-62706E023703}">
                      <ahyp:hlinkClr val="tx"/>
                    </a:ext>
                  </a:extLst>
                </a:hlinkClick>
              </a:rPr>
              <a:t>Slidesgo</a:t>
            </a:r>
            <a:r>
              <a:rPr lang="es">
                <a:solidFill>
                  <a:schemeClr val="dk1"/>
                </a:solidFill>
                <a:latin typeface="Montserrat Medium"/>
                <a:ea typeface="Montserrat Medium"/>
                <a:cs typeface="Montserrat Medium"/>
                <a:sym typeface="Montserrat Medium"/>
              </a:rPr>
              <a:t>: </a:t>
            </a:r>
            <a:endParaRPr>
              <a:solidFill>
                <a:schemeClr val="dk1"/>
              </a:solidFill>
              <a:latin typeface="Montserrat Medium"/>
              <a:ea typeface="Montserrat Medium"/>
              <a:cs typeface="Montserrat Medium"/>
              <a:sym typeface="Montserrat Medium"/>
            </a:endParaRPr>
          </a:p>
          <a:p>
            <a:pPr indent="-135500" lvl="0" marL="302399" rtl="0" algn="l">
              <a:spcBef>
                <a:spcPts val="1000"/>
              </a:spcBef>
              <a:spcAft>
                <a:spcPts val="0"/>
              </a:spcAft>
              <a:buClr>
                <a:schemeClr val="dk1"/>
              </a:buClr>
              <a:buSzPts val="1000"/>
              <a:buFont typeface="Montserrat Medium"/>
              <a:buAutoNum type="arabicPeriod"/>
            </a:pPr>
            <a:r>
              <a:rPr lang="es">
                <a:solidFill>
                  <a:schemeClr val="dk1"/>
                </a:solidFill>
                <a:latin typeface="Montserrat Medium"/>
                <a:ea typeface="Montserrat Medium"/>
                <a:cs typeface="Montserrat Medium"/>
                <a:sym typeface="Montserrat Medium"/>
              </a:rPr>
              <a:t>Una estructura de diapositivas basada en una presentación multifuncional para negocios, que puedes adaptar fácilmente a tus necesidades. Para obtener más información sobre cómo editar la plantilla, visita </a:t>
            </a:r>
            <a:r>
              <a:rPr b="1" lang="es">
                <a:solidFill>
                  <a:schemeClr val="dk1"/>
                </a:solidFill>
                <a:uFill>
                  <a:noFill/>
                </a:uFill>
                <a:latin typeface="Montserrat"/>
                <a:ea typeface="Montserrat"/>
                <a:cs typeface="Montserrat"/>
                <a:sym typeface="Montserrat"/>
                <a:hlinkClick r:id="rId4">
                  <a:extLst>
                    <a:ext uri="{A12FA001-AC4F-418D-AE19-62706E023703}">
                      <ahyp:hlinkClr val="tx"/>
                    </a:ext>
                  </a:extLst>
                </a:hlinkClick>
              </a:rPr>
              <a:t>Slidesgo School</a:t>
            </a:r>
            <a:r>
              <a:rPr lang="es">
                <a:solidFill>
                  <a:schemeClr val="dk1"/>
                </a:solidFill>
                <a:latin typeface="Montserrat Medium"/>
                <a:ea typeface="Montserrat Medium"/>
                <a:cs typeface="Montserrat Medium"/>
                <a:sym typeface="Montserrat Medium"/>
              </a:rPr>
              <a:t> o puedes leer nuestras </a:t>
            </a:r>
            <a:r>
              <a:rPr b="1" lang="es">
                <a:solidFill>
                  <a:schemeClr val="dk1"/>
                </a:solidFill>
                <a:uFill>
                  <a:noFill/>
                </a:uFill>
                <a:latin typeface="Montserrat"/>
                <a:ea typeface="Montserrat"/>
                <a:cs typeface="Montserrat"/>
                <a:sym typeface="Montserrat"/>
                <a:hlinkClick r:id="rId5">
                  <a:extLst>
                    <a:ext uri="{A12FA001-AC4F-418D-AE19-62706E023703}">
                      <ahyp:hlinkClr val="tx"/>
                    </a:ext>
                  </a:extLst>
                </a:hlinkClick>
              </a:rPr>
              <a:t>FAQs</a:t>
            </a:r>
            <a:r>
              <a:rPr lang="es">
                <a:solidFill>
                  <a:schemeClr val="dk1"/>
                </a:solidFill>
                <a:latin typeface="Montserrat Medium"/>
                <a:ea typeface="Montserrat Medium"/>
                <a:cs typeface="Montserrat Medium"/>
                <a:sym typeface="Montserrat Medium"/>
              </a:rPr>
              <a:t>.</a:t>
            </a:r>
            <a:endParaRPr>
              <a:solidFill>
                <a:schemeClr val="dk1"/>
              </a:solidFill>
              <a:latin typeface="Montserrat Medium"/>
              <a:ea typeface="Montserrat Medium"/>
              <a:cs typeface="Montserrat Medium"/>
              <a:sym typeface="Montserrat Medium"/>
            </a:endParaRPr>
          </a:p>
          <a:p>
            <a:pPr indent="-135500" lvl="0" marL="302399" rtl="0" algn="l">
              <a:spcBef>
                <a:spcPts val="0"/>
              </a:spcBef>
              <a:spcAft>
                <a:spcPts val="0"/>
              </a:spcAft>
              <a:buClr>
                <a:schemeClr val="dk1"/>
              </a:buClr>
              <a:buSzPts val="1000"/>
              <a:buFont typeface="Montserrat Medium"/>
              <a:buAutoNum type="arabicPeriod"/>
            </a:pPr>
            <a:r>
              <a:rPr lang="es">
                <a:solidFill>
                  <a:schemeClr val="dk1"/>
                </a:solidFill>
                <a:latin typeface="Montserrat Medium"/>
                <a:ea typeface="Montserrat Medium"/>
                <a:cs typeface="Montserrat Medium"/>
                <a:sym typeface="Montserrat Medium"/>
              </a:rPr>
              <a:t>En la diapositiva de </a:t>
            </a:r>
            <a:r>
              <a:rPr b="1" lang="es">
                <a:solidFill>
                  <a:schemeClr val="dk1"/>
                </a:solidFill>
                <a:uFill>
                  <a:noFill/>
                </a:uFill>
                <a:latin typeface="Montserrat"/>
                <a:ea typeface="Montserrat"/>
                <a:cs typeface="Montserrat"/>
                <a:sym typeface="Montserrat"/>
                <a:hlinkClick action="ppaction://hlinksldjump" r:id="rId6">
                  <a:extLst>
                    <a:ext uri="{A12FA001-AC4F-418D-AE19-62706E023703}">
                      <ahyp:hlinkClr val="tx"/>
                    </a:ext>
                  </a:extLst>
                </a:hlinkClick>
              </a:rPr>
              <a:t>recursos alternativos</a:t>
            </a:r>
            <a:r>
              <a:rPr lang="es">
                <a:solidFill>
                  <a:schemeClr val="dk1"/>
                </a:solidFill>
                <a:latin typeface="Montserrat Medium"/>
                <a:ea typeface="Montserrat Medium"/>
                <a:cs typeface="Montserrat Medium"/>
                <a:sym typeface="Montserrat Medium"/>
              </a:rPr>
              <a:t> puedes encontrar una variedad de recursos gráficos acordes al estilo de nuestro diseño.</a:t>
            </a:r>
            <a:endParaRPr>
              <a:solidFill>
                <a:schemeClr val="dk1"/>
              </a:solidFill>
              <a:latin typeface="Montserrat Medium"/>
              <a:ea typeface="Montserrat Medium"/>
              <a:cs typeface="Montserrat Medium"/>
              <a:sym typeface="Montserrat Medium"/>
            </a:endParaRPr>
          </a:p>
          <a:p>
            <a:pPr indent="-135500" lvl="0" marL="302399" rtl="0" algn="l">
              <a:spcBef>
                <a:spcPts val="0"/>
              </a:spcBef>
              <a:spcAft>
                <a:spcPts val="0"/>
              </a:spcAft>
              <a:buClr>
                <a:schemeClr val="dk1"/>
              </a:buClr>
              <a:buSzPts val="1000"/>
              <a:buFont typeface="Montserrat Medium"/>
              <a:buAutoNum type="arabicPeriod"/>
            </a:pPr>
            <a:r>
              <a:rPr lang="es">
                <a:solidFill>
                  <a:schemeClr val="dk1"/>
                </a:solidFill>
                <a:latin typeface="Montserrat Medium"/>
                <a:ea typeface="Montserrat Medium"/>
                <a:cs typeface="Montserrat Medium"/>
                <a:sym typeface="Montserrat Medium"/>
              </a:rPr>
              <a:t>Una diapositiva de </a:t>
            </a:r>
            <a:r>
              <a:rPr b="1" lang="es">
                <a:solidFill>
                  <a:schemeClr val="dk1"/>
                </a:solidFill>
                <a:uFill>
                  <a:noFill/>
                </a:uFill>
                <a:latin typeface="Montserrat"/>
                <a:ea typeface="Montserrat"/>
                <a:cs typeface="Montserrat"/>
                <a:sym typeface="Montserrat"/>
                <a:hlinkClick action="ppaction://hlinksldjump" r:id="rId7">
                  <a:extLst>
                    <a:ext uri="{A12FA001-AC4F-418D-AE19-62706E023703}">
                      <ahyp:hlinkClr val="tx"/>
                    </a:ext>
                  </a:extLst>
                </a:hlinkClick>
              </a:rPr>
              <a:t>gracias</a:t>
            </a:r>
            <a:r>
              <a:rPr lang="es">
                <a:solidFill>
                  <a:schemeClr val="dk1"/>
                </a:solidFill>
                <a:latin typeface="Montserrat Medium"/>
                <a:ea typeface="Montserrat Medium"/>
                <a:cs typeface="Montserrat Medium"/>
                <a:sym typeface="Montserrat Medium"/>
              </a:rPr>
              <a:t>, la cual debes conservar para dar los créditos correspondientes a nuestro diseño.</a:t>
            </a:r>
            <a:endParaRPr>
              <a:solidFill>
                <a:schemeClr val="dk1"/>
              </a:solidFill>
              <a:latin typeface="Montserrat Medium"/>
              <a:ea typeface="Montserrat Medium"/>
              <a:cs typeface="Montserrat Medium"/>
              <a:sym typeface="Montserrat Medium"/>
            </a:endParaRPr>
          </a:p>
          <a:p>
            <a:pPr indent="-135500" lvl="0" marL="302399" rtl="0" algn="l">
              <a:spcBef>
                <a:spcPts val="0"/>
              </a:spcBef>
              <a:spcAft>
                <a:spcPts val="0"/>
              </a:spcAft>
              <a:buClr>
                <a:schemeClr val="dk1"/>
              </a:buClr>
              <a:buSzPts val="1000"/>
              <a:buFont typeface="Montserrat Medium"/>
              <a:buAutoNum type="arabicPeriod"/>
            </a:pPr>
            <a:r>
              <a:rPr lang="es">
                <a:solidFill>
                  <a:schemeClr val="dk1"/>
                </a:solidFill>
                <a:latin typeface="Montserrat Medium"/>
                <a:ea typeface="Montserrat Medium"/>
                <a:cs typeface="Montserrat Medium"/>
                <a:sym typeface="Montserrat Medium"/>
              </a:rPr>
              <a:t>Una diapositiva de </a:t>
            </a:r>
            <a:r>
              <a:rPr b="1" lang="es">
                <a:solidFill>
                  <a:schemeClr val="dk1"/>
                </a:solidFill>
                <a:uFill>
                  <a:noFill/>
                </a:uFill>
                <a:latin typeface="Montserrat"/>
                <a:ea typeface="Montserrat"/>
                <a:cs typeface="Montserrat"/>
                <a:sym typeface="Montserrat"/>
                <a:hlinkClick action="ppaction://hlinksldjump" r:id="rId8">
                  <a:extLst>
                    <a:ext uri="{A12FA001-AC4F-418D-AE19-62706E023703}">
                      <ahyp:hlinkClr val="tx"/>
                    </a:ext>
                  </a:extLst>
                </a:hlinkClick>
              </a:rPr>
              <a:t>recursos</a:t>
            </a:r>
            <a:r>
              <a:rPr lang="es">
                <a:solidFill>
                  <a:schemeClr val="dk1"/>
                </a:solidFill>
                <a:latin typeface="Montserrat Medium"/>
                <a:ea typeface="Montserrat Medium"/>
                <a:cs typeface="Montserrat Medium"/>
                <a:sym typeface="Montserrat Medium"/>
              </a:rPr>
              <a:t>, donde encontrarás enlaces a todos los elementos utilizados en esta presentación.</a:t>
            </a:r>
            <a:endParaRPr>
              <a:solidFill>
                <a:schemeClr val="dk1"/>
              </a:solidFill>
              <a:latin typeface="Montserrat Medium"/>
              <a:ea typeface="Montserrat Medium"/>
              <a:cs typeface="Montserrat Medium"/>
              <a:sym typeface="Montserrat Medium"/>
            </a:endParaRPr>
          </a:p>
          <a:p>
            <a:pPr indent="-135500" lvl="0" marL="302399" rtl="0" algn="l">
              <a:spcBef>
                <a:spcPts val="0"/>
              </a:spcBef>
              <a:spcAft>
                <a:spcPts val="0"/>
              </a:spcAft>
              <a:buClr>
                <a:schemeClr val="dk1"/>
              </a:buClr>
              <a:buSzPts val="1000"/>
              <a:buFont typeface="Montserrat Medium"/>
              <a:buAutoNum type="arabicPeriod"/>
            </a:pPr>
            <a:r>
              <a:rPr b="1" lang="es">
                <a:solidFill>
                  <a:schemeClr val="dk1"/>
                </a:solidFill>
                <a:uFill>
                  <a:noFill/>
                </a:uFill>
                <a:latin typeface="Montserrat"/>
                <a:ea typeface="Montserrat"/>
                <a:cs typeface="Montserrat"/>
                <a:sym typeface="Montserrat"/>
                <a:hlinkClick action="ppaction://hlinksldjump" r:id="rId9">
                  <a:extLst>
                    <a:ext uri="{A12FA001-AC4F-418D-AE19-62706E023703}">
                      <ahyp:hlinkClr val="tx"/>
                    </a:ext>
                  </a:extLst>
                </a:hlinkClick>
              </a:rPr>
              <a:t>Instrucciones de uso</a:t>
            </a:r>
            <a:r>
              <a:rPr lang="es">
                <a:solidFill>
                  <a:schemeClr val="dk1"/>
                </a:solidFill>
                <a:latin typeface="Montserrat Medium"/>
                <a:ea typeface="Montserrat Medium"/>
                <a:cs typeface="Montserrat Medium"/>
                <a:sym typeface="Montserrat Medium"/>
              </a:rPr>
              <a:t>.</a:t>
            </a:r>
            <a:endParaRPr>
              <a:solidFill>
                <a:schemeClr val="dk1"/>
              </a:solidFill>
              <a:latin typeface="Montserrat Medium"/>
              <a:ea typeface="Montserrat Medium"/>
              <a:cs typeface="Montserrat Medium"/>
              <a:sym typeface="Montserrat Medium"/>
            </a:endParaRPr>
          </a:p>
          <a:p>
            <a:pPr indent="-135500" lvl="0" marL="302399" rtl="0" algn="l">
              <a:spcBef>
                <a:spcPts val="0"/>
              </a:spcBef>
              <a:spcAft>
                <a:spcPts val="0"/>
              </a:spcAft>
              <a:buClr>
                <a:schemeClr val="dk1"/>
              </a:buClr>
              <a:buSzPts val="1000"/>
              <a:buFont typeface="Montserrat Medium"/>
              <a:buAutoNum type="arabicPeriod"/>
            </a:pPr>
            <a:r>
              <a:rPr lang="es">
                <a:solidFill>
                  <a:schemeClr val="dk1"/>
                </a:solidFill>
                <a:latin typeface="Montserrat Medium"/>
                <a:ea typeface="Montserrat Medium"/>
                <a:cs typeface="Montserrat Medium"/>
                <a:sym typeface="Montserrat Medium"/>
              </a:rPr>
              <a:t>Diapositivas finales con: </a:t>
            </a:r>
            <a:endParaRPr>
              <a:solidFill>
                <a:schemeClr val="dk1"/>
              </a:solidFill>
              <a:latin typeface="Montserrat Medium"/>
              <a:ea typeface="Montserrat Medium"/>
              <a:cs typeface="Montserrat Medium"/>
              <a:sym typeface="Montserrat Medium"/>
            </a:endParaRPr>
          </a:p>
          <a:p>
            <a:pPr indent="-135500" lvl="0" marL="522000" rtl="0" algn="l">
              <a:spcBef>
                <a:spcPts val="0"/>
              </a:spcBef>
              <a:spcAft>
                <a:spcPts val="0"/>
              </a:spcAft>
              <a:buClr>
                <a:schemeClr val="dk1"/>
              </a:buClr>
              <a:buSzPts val="1000"/>
              <a:buFont typeface="Montserrat Medium"/>
              <a:buChar char="●"/>
            </a:pPr>
            <a:r>
              <a:rPr lang="es">
                <a:solidFill>
                  <a:schemeClr val="dk1"/>
                </a:solidFill>
                <a:latin typeface="Montserrat Medium"/>
                <a:ea typeface="Montserrat Medium"/>
                <a:cs typeface="Montserrat Medium"/>
                <a:sym typeface="Montserrat Medium"/>
              </a:rPr>
              <a:t>Las </a:t>
            </a:r>
            <a:r>
              <a:rPr b="1" lang="es">
                <a:solidFill>
                  <a:schemeClr val="dk1"/>
                </a:solidFill>
                <a:uFill>
                  <a:noFill/>
                </a:uFill>
                <a:latin typeface="Montserrat"/>
                <a:ea typeface="Montserrat"/>
                <a:cs typeface="Montserrat"/>
                <a:sym typeface="Montserrat"/>
                <a:hlinkClick action="ppaction://hlinksldjump" r:id="rId10">
                  <a:extLst>
                    <a:ext uri="{A12FA001-AC4F-418D-AE19-62706E023703}">
                      <ahyp:hlinkClr val="tx"/>
                    </a:ext>
                  </a:extLst>
                </a:hlinkClick>
              </a:rPr>
              <a:t>fuentes y colores</a:t>
            </a:r>
            <a:r>
              <a:rPr lang="es">
                <a:solidFill>
                  <a:schemeClr val="dk1"/>
                </a:solidFill>
                <a:latin typeface="Montserrat Medium"/>
                <a:ea typeface="Montserrat Medium"/>
                <a:cs typeface="Montserrat Medium"/>
                <a:sym typeface="Montserrat Medium"/>
              </a:rPr>
              <a:t> que se han usado en esta presentación.</a:t>
            </a:r>
            <a:endParaRPr>
              <a:solidFill>
                <a:schemeClr val="dk1"/>
              </a:solidFill>
              <a:latin typeface="Montserrat Medium"/>
              <a:ea typeface="Montserrat Medium"/>
              <a:cs typeface="Montserrat Medium"/>
              <a:sym typeface="Montserrat Medium"/>
            </a:endParaRPr>
          </a:p>
          <a:p>
            <a:pPr indent="-135500" lvl="0" marL="522000" rtl="0" algn="l">
              <a:spcBef>
                <a:spcPts val="0"/>
              </a:spcBef>
              <a:spcAft>
                <a:spcPts val="0"/>
              </a:spcAft>
              <a:buClr>
                <a:schemeClr val="dk1"/>
              </a:buClr>
              <a:buSzPts val="1000"/>
              <a:buFont typeface="Montserrat Medium"/>
              <a:buChar char="●"/>
            </a:pPr>
            <a:r>
              <a:rPr lang="es">
                <a:solidFill>
                  <a:schemeClr val="dk1"/>
                </a:solidFill>
                <a:latin typeface="Montserrat Medium"/>
                <a:ea typeface="Montserrat Medium"/>
                <a:cs typeface="Montserrat Medium"/>
                <a:sym typeface="Montserrat Medium"/>
              </a:rPr>
              <a:t>Una selección de</a:t>
            </a:r>
            <a:r>
              <a:rPr b="1" lang="es">
                <a:solidFill>
                  <a:schemeClr val="dk1"/>
                </a:solidFill>
                <a:latin typeface="Montserrat"/>
                <a:ea typeface="Montserrat"/>
                <a:cs typeface="Montserrat"/>
                <a:sym typeface="Montserrat"/>
              </a:rPr>
              <a:t> </a:t>
            </a:r>
            <a:r>
              <a:rPr b="1" lang="es">
                <a:solidFill>
                  <a:schemeClr val="dk1"/>
                </a:solidFill>
                <a:uFill>
                  <a:noFill/>
                </a:uFill>
                <a:latin typeface="Montserrat"/>
                <a:ea typeface="Montserrat"/>
                <a:cs typeface="Montserrat"/>
                <a:sym typeface="Montserrat"/>
                <a:hlinkClick action="ppaction://hlinksldjump" r:id="rId11">
                  <a:extLst>
                    <a:ext uri="{A12FA001-AC4F-418D-AE19-62706E023703}">
                      <ahyp:hlinkClr val="tx"/>
                    </a:ext>
                  </a:extLst>
                </a:hlinkClick>
              </a:rPr>
              <a:t>ilustraciones</a:t>
            </a:r>
            <a:r>
              <a:rPr lang="es">
                <a:solidFill>
                  <a:schemeClr val="dk1"/>
                </a:solidFill>
                <a:latin typeface="Montserrat Medium"/>
                <a:ea typeface="Montserrat Medium"/>
                <a:cs typeface="Montserrat Medium"/>
                <a:sym typeface="Montserrat Medium"/>
              </a:rPr>
              <a:t>. También puedes personalizarlas y animarlas como desees a través del editor en línea. Visita </a:t>
            </a:r>
            <a:r>
              <a:rPr b="1" lang="es">
                <a:solidFill>
                  <a:schemeClr val="dk1"/>
                </a:solidFill>
                <a:uFill>
                  <a:noFill/>
                </a:uFill>
                <a:latin typeface="Montserrat"/>
                <a:ea typeface="Montserrat"/>
                <a:cs typeface="Montserrat"/>
                <a:sym typeface="Montserrat"/>
                <a:hlinkClick r:id="rId12">
                  <a:extLst>
                    <a:ext uri="{A12FA001-AC4F-418D-AE19-62706E023703}">
                      <ahyp:hlinkClr val="tx"/>
                    </a:ext>
                  </a:extLst>
                </a:hlinkClick>
              </a:rPr>
              <a:t>Storyset</a:t>
            </a:r>
            <a:r>
              <a:rPr lang="es">
                <a:solidFill>
                  <a:schemeClr val="dk1"/>
                </a:solidFill>
                <a:latin typeface="Montserrat Medium"/>
                <a:ea typeface="Montserrat Medium"/>
                <a:cs typeface="Montserrat Medium"/>
                <a:sym typeface="Montserrat Medium"/>
              </a:rPr>
              <a:t> para obtener más información. </a:t>
            </a:r>
            <a:endParaRPr>
              <a:solidFill>
                <a:schemeClr val="dk1"/>
              </a:solidFill>
              <a:latin typeface="Montserrat Medium"/>
              <a:ea typeface="Montserrat Medium"/>
              <a:cs typeface="Montserrat Medium"/>
              <a:sym typeface="Montserrat Medium"/>
            </a:endParaRPr>
          </a:p>
          <a:p>
            <a:pPr indent="-135500" lvl="0" marL="522000" rtl="0" algn="l">
              <a:spcBef>
                <a:spcPts val="0"/>
              </a:spcBef>
              <a:spcAft>
                <a:spcPts val="0"/>
              </a:spcAft>
              <a:buClr>
                <a:schemeClr val="dk1"/>
              </a:buClr>
              <a:buSzPts val="1000"/>
              <a:buFont typeface="Montserrat Medium"/>
              <a:buChar char="●"/>
            </a:pPr>
            <a:r>
              <a:rPr lang="es">
                <a:solidFill>
                  <a:schemeClr val="dk1"/>
                </a:solidFill>
                <a:latin typeface="Montserrat Medium"/>
                <a:ea typeface="Montserrat Medium"/>
                <a:cs typeface="Montserrat Medium"/>
                <a:sym typeface="Montserrat Medium"/>
              </a:rPr>
              <a:t>Más </a:t>
            </a:r>
            <a:r>
              <a:rPr b="1" lang="es">
                <a:solidFill>
                  <a:schemeClr val="dk1"/>
                </a:solidFill>
                <a:uFill>
                  <a:noFill/>
                </a:uFill>
                <a:latin typeface="Montserrat"/>
                <a:ea typeface="Montserrat"/>
                <a:cs typeface="Montserrat"/>
                <a:sym typeface="Montserrat"/>
                <a:hlinkClick action="ppaction://hlinksldjump" r:id="rId13">
                  <a:extLst>
                    <a:ext uri="{A12FA001-AC4F-418D-AE19-62706E023703}">
                      <ahyp:hlinkClr val="tx"/>
                    </a:ext>
                  </a:extLst>
                </a:hlinkClick>
              </a:rPr>
              <a:t>recursos infográficos</a:t>
            </a:r>
            <a:r>
              <a:rPr lang="es">
                <a:solidFill>
                  <a:schemeClr val="dk1"/>
                </a:solidFill>
                <a:latin typeface="Montserrat Medium"/>
                <a:ea typeface="Montserrat Medium"/>
                <a:cs typeface="Montserrat Medium"/>
                <a:sym typeface="Montserrat Medium"/>
              </a:rPr>
              <a:t>, cuyo tamaño y color se pueden editar. </a:t>
            </a:r>
            <a:endParaRPr>
              <a:solidFill>
                <a:schemeClr val="dk1"/>
              </a:solidFill>
              <a:latin typeface="Montserrat Medium"/>
              <a:ea typeface="Montserrat Medium"/>
              <a:cs typeface="Montserrat Medium"/>
              <a:sym typeface="Montserrat Medium"/>
            </a:endParaRPr>
          </a:p>
          <a:p>
            <a:pPr indent="-135500" lvl="0" marL="522000" rtl="0" algn="l">
              <a:spcBef>
                <a:spcPts val="0"/>
              </a:spcBef>
              <a:spcAft>
                <a:spcPts val="0"/>
              </a:spcAft>
              <a:buClr>
                <a:schemeClr val="dk1"/>
              </a:buClr>
              <a:buSzPts val="1000"/>
              <a:buFont typeface="Montserrat Medium"/>
              <a:buChar char="●"/>
            </a:pPr>
            <a:r>
              <a:rPr lang="es">
                <a:solidFill>
                  <a:schemeClr val="dk1"/>
                </a:solidFill>
                <a:latin typeface="Montserrat Medium"/>
                <a:ea typeface="Montserrat Medium"/>
                <a:cs typeface="Montserrat Medium"/>
                <a:sym typeface="Montserrat Medium"/>
              </a:rPr>
              <a:t>Un conjunto de </a:t>
            </a:r>
            <a:r>
              <a:rPr b="1" lang="es">
                <a:solidFill>
                  <a:schemeClr val="dk1"/>
                </a:solidFill>
                <a:uFill>
                  <a:noFill/>
                </a:uFill>
                <a:latin typeface="Montserrat"/>
                <a:ea typeface="Montserrat"/>
                <a:cs typeface="Montserrat"/>
                <a:sym typeface="Montserrat"/>
                <a:hlinkClick action="ppaction://hlinksldjump" r:id="rId14">
                  <a:extLst>
                    <a:ext uri="{A12FA001-AC4F-418D-AE19-62706E023703}">
                      <ahyp:hlinkClr val="tx"/>
                    </a:ext>
                  </a:extLst>
                </a:hlinkClick>
              </a:rPr>
              <a:t>iconos personalizables</a:t>
            </a:r>
            <a:r>
              <a:rPr lang="es">
                <a:solidFill>
                  <a:schemeClr val="dk1"/>
                </a:solidFill>
                <a:latin typeface="Montserrat Medium"/>
                <a:ea typeface="Montserrat Medium"/>
                <a:cs typeface="Montserrat Medium"/>
                <a:sym typeface="Montserrat Medium"/>
              </a:rPr>
              <a:t> sobre los siguientes temas: general, negocios, avatares, procesos creativos, educación, ayuda y soporte, médico, naturaleza, artes escénicas, SEO y marketing y equipos de trabajo.</a:t>
            </a:r>
            <a:endParaRPr>
              <a:solidFill>
                <a:schemeClr val="dk1"/>
              </a:solidFill>
              <a:latin typeface="Montserrat Medium"/>
              <a:ea typeface="Montserrat Medium"/>
              <a:cs typeface="Montserrat Medium"/>
              <a:sym typeface="Montserrat Medium"/>
            </a:endParaRPr>
          </a:p>
          <a:p>
            <a:pPr indent="0" lvl="0" marL="0" rtl="0" algn="l">
              <a:spcBef>
                <a:spcPts val="1000"/>
              </a:spcBef>
              <a:spcAft>
                <a:spcPts val="0"/>
              </a:spcAft>
              <a:buNone/>
            </a:pPr>
            <a:r>
              <a:rPr lang="es">
                <a:solidFill>
                  <a:schemeClr val="dk1"/>
                </a:solidFill>
                <a:latin typeface="Montserrat Medium"/>
                <a:ea typeface="Montserrat Medium"/>
                <a:cs typeface="Montserrat Medium"/>
                <a:sym typeface="Montserrat Medium"/>
              </a:rPr>
              <a:t>Puedes eliminar esta diapositiva cuando hayas terminado de editar la presentación.</a:t>
            </a:r>
            <a:endParaRPr>
              <a:solidFill>
                <a:schemeClr val="dk1"/>
              </a:solidFill>
              <a:latin typeface="Montserrat Medium"/>
              <a:ea typeface="Montserrat Medium"/>
              <a:cs typeface="Montserrat Medium"/>
              <a:sym typeface="Montserrat Medium"/>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3" name="Shape 683"/>
        <p:cNvGrpSpPr/>
        <p:nvPr/>
      </p:nvGrpSpPr>
      <p:grpSpPr>
        <a:xfrm>
          <a:off x="0" y="0"/>
          <a:ext cx="0" cy="0"/>
          <a:chOff x="0" y="0"/>
          <a:chExt cx="0" cy="0"/>
        </a:xfrm>
      </p:grpSpPr>
      <p:sp>
        <p:nvSpPr>
          <p:cNvPr id="684" name="Google Shape;684;p57"/>
          <p:cNvSpPr txBox="1"/>
          <p:nvPr>
            <p:ph type="title"/>
          </p:nvPr>
        </p:nvSpPr>
        <p:spPr>
          <a:xfrm>
            <a:off x="720000" y="535000"/>
            <a:ext cx="63849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ERRORES </a:t>
            </a:r>
            <a:r>
              <a:rPr lang="es"/>
              <a:t>DE</a:t>
            </a:r>
            <a:r>
              <a:rPr lang="es"/>
              <a:t> UN </a:t>
            </a:r>
            <a:r>
              <a:rPr lang="es"/>
              <a:t>LÍDER</a:t>
            </a:r>
            <a:endParaRPr sz="3000">
              <a:latin typeface="Days One"/>
              <a:ea typeface="Days One"/>
              <a:cs typeface="Days One"/>
              <a:sym typeface="Days One"/>
            </a:endParaRPr>
          </a:p>
        </p:txBody>
      </p:sp>
      <p:graphicFrame>
        <p:nvGraphicFramePr>
          <p:cNvPr id="685" name="Google Shape;685;p57"/>
          <p:cNvGraphicFramePr/>
          <p:nvPr/>
        </p:nvGraphicFramePr>
        <p:xfrm>
          <a:off x="720000" y="1858475"/>
          <a:ext cx="3000000" cy="3000000"/>
        </p:xfrm>
        <a:graphic>
          <a:graphicData uri="http://schemas.openxmlformats.org/drawingml/2006/table">
            <a:tbl>
              <a:tblPr>
                <a:noFill/>
                <a:tableStyleId>{8AF7B7E5-8409-4C66-AE4B-8C2707211A5B}</a:tableStyleId>
              </a:tblPr>
              <a:tblGrid>
                <a:gridCol w="3379775"/>
                <a:gridCol w="1897775"/>
              </a:tblGrid>
              <a:tr h="608725">
                <a:tc>
                  <a:txBody>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No dar la cara por el equipo</a:t>
                      </a:r>
                      <a:endParaRPr sz="1500">
                        <a:solidFill>
                          <a:schemeClr val="dk1"/>
                        </a:solidFill>
                        <a:latin typeface="Montserrat Medium"/>
                        <a:ea typeface="Montserrat Medium"/>
                        <a:cs typeface="Montserrat Medium"/>
                        <a:sym typeface="Montserrat Medium"/>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r>
              <a:tr h="608725">
                <a:tc>
                  <a:txBody>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Dominar tu área</a:t>
                      </a:r>
                      <a:endParaRPr sz="1500">
                        <a:solidFill>
                          <a:schemeClr val="dk1"/>
                        </a:solidFill>
                        <a:latin typeface="Montserrat Medium"/>
                        <a:ea typeface="Montserrat Medium"/>
                        <a:cs typeface="Montserrat Medium"/>
                        <a:sym typeface="Montserrat Medium"/>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r>
              <a:tr h="608725">
                <a:tc>
                  <a:txBody>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No saber decir no</a:t>
                      </a:r>
                      <a:endParaRPr sz="1500">
                        <a:solidFill>
                          <a:schemeClr val="dk1"/>
                        </a:solidFill>
                        <a:latin typeface="Montserrat Medium"/>
                        <a:ea typeface="Montserrat Medium"/>
                        <a:cs typeface="Montserrat Medium"/>
                        <a:sym typeface="Montserrat Medium"/>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r>
              <a:tr h="608725">
                <a:tc>
                  <a:txBody>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No c</a:t>
                      </a:r>
                      <a:r>
                        <a:rPr lang="es" sz="1500">
                          <a:solidFill>
                            <a:schemeClr val="dk1"/>
                          </a:solidFill>
                          <a:latin typeface="Montserrat Medium"/>
                          <a:ea typeface="Montserrat Medium"/>
                          <a:cs typeface="Montserrat Medium"/>
                          <a:sym typeface="Montserrat Medium"/>
                        </a:rPr>
                        <a:t>onfiar en tí mismo</a:t>
                      </a:r>
                      <a:endParaRPr sz="1500">
                        <a:solidFill>
                          <a:schemeClr val="dk1"/>
                        </a:solidFill>
                        <a:latin typeface="Montserrat Medium"/>
                        <a:ea typeface="Montserrat Medium"/>
                        <a:cs typeface="Montserrat Medium"/>
                        <a:sym typeface="Montserrat Medium"/>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r>
            </a:tbl>
          </a:graphicData>
        </a:graphic>
      </p:graphicFrame>
      <p:grpSp>
        <p:nvGrpSpPr>
          <p:cNvPr id="686" name="Google Shape;686;p57"/>
          <p:cNvGrpSpPr/>
          <p:nvPr/>
        </p:nvGrpSpPr>
        <p:grpSpPr>
          <a:xfrm>
            <a:off x="4837513" y="2571952"/>
            <a:ext cx="422396" cy="422444"/>
            <a:chOff x="1487200" y="4993750"/>
            <a:chExt cx="483125" cy="483125"/>
          </a:xfrm>
        </p:grpSpPr>
        <p:sp>
          <p:nvSpPr>
            <p:cNvPr id="687" name="Google Shape;687;p5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88" name="Google Shape;688;p5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89" name="Google Shape;689;p57"/>
          <p:cNvGrpSpPr/>
          <p:nvPr/>
        </p:nvGrpSpPr>
        <p:grpSpPr>
          <a:xfrm>
            <a:off x="4837508" y="3182202"/>
            <a:ext cx="422396" cy="422444"/>
            <a:chOff x="2081650" y="4993750"/>
            <a:chExt cx="483125" cy="483125"/>
          </a:xfrm>
        </p:grpSpPr>
        <p:sp>
          <p:nvSpPr>
            <p:cNvPr id="690" name="Google Shape;690;p5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1" name="Google Shape;691;p5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2" name="Google Shape;692;p57"/>
          <p:cNvGrpSpPr/>
          <p:nvPr/>
        </p:nvGrpSpPr>
        <p:grpSpPr>
          <a:xfrm>
            <a:off x="4837508" y="1940027"/>
            <a:ext cx="422396" cy="422444"/>
            <a:chOff x="2081650" y="4993750"/>
            <a:chExt cx="483125" cy="483125"/>
          </a:xfrm>
        </p:grpSpPr>
        <p:sp>
          <p:nvSpPr>
            <p:cNvPr id="693" name="Google Shape;693;p5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4" name="Google Shape;694;p5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95" name="Google Shape;695;p57"/>
          <p:cNvGrpSpPr/>
          <p:nvPr/>
        </p:nvGrpSpPr>
        <p:grpSpPr>
          <a:xfrm>
            <a:off x="4837513" y="3792452"/>
            <a:ext cx="422396" cy="422444"/>
            <a:chOff x="1487200" y="4993750"/>
            <a:chExt cx="483125" cy="483125"/>
          </a:xfrm>
        </p:grpSpPr>
        <p:sp>
          <p:nvSpPr>
            <p:cNvPr id="696" name="Google Shape;696;p5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97" name="Google Shape;697;p5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 name="Shape 701"/>
        <p:cNvGrpSpPr/>
        <p:nvPr/>
      </p:nvGrpSpPr>
      <p:grpSpPr>
        <a:xfrm>
          <a:off x="0" y="0"/>
          <a:ext cx="0" cy="0"/>
          <a:chOff x="0" y="0"/>
          <a:chExt cx="0" cy="0"/>
        </a:xfrm>
      </p:grpSpPr>
      <p:sp>
        <p:nvSpPr>
          <p:cNvPr id="702" name="Google Shape;702;p58"/>
          <p:cNvSpPr txBox="1"/>
          <p:nvPr>
            <p:ph type="title"/>
          </p:nvPr>
        </p:nvSpPr>
        <p:spPr>
          <a:xfrm>
            <a:off x="720000" y="535000"/>
            <a:ext cx="6384900" cy="57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ANÁLISIS GENERAL</a:t>
            </a:r>
            <a:endParaRPr sz="3000">
              <a:latin typeface="Days One"/>
              <a:ea typeface="Days One"/>
              <a:cs typeface="Days One"/>
              <a:sym typeface="Days One"/>
            </a:endParaRPr>
          </a:p>
        </p:txBody>
      </p:sp>
      <p:grpSp>
        <p:nvGrpSpPr>
          <p:cNvPr id="703" name="Google Shape;703;p58"/>
          <p:cNvGrpSpPr/>
          <p:nvPr/>
        </p:nvGrpSpPr>
        <p:grpSpPr>
          <a:xfrm>
            <a:off x="719991" y="1813386"/>
            <a:ext cx="3506671" cy="2305894"/>
            <a:chOff x="235800" y="830650"/>
            <a:chExt cx="6978450" cy="4588844"/>
          </a:xfrm>
        </p:grpSpPr>
        <p:sp>
          <p:nvSpPr>
            <p:cNvPr id="704" name="Google Shape;704;p5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 name="Google Shape;710;p58"/>
          <p:cNvSpPr txBox="1"/>
          <p:nvPr/>
        </p:nvSpPr>
        <p:spPr>
          <a:xfrm>
            <a:off x="5633875" y="1685788"/>
            <a:ext cx="2781600" cy="4299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chemeClr val="dk1"/>
                </a:solidFill>
                <a:latin typeface="Days One"/>
                <a:ea typeface="Days One"/>
                <a:cs typeface="Days One"/>
                <a:sym typeface="Days One"/>
              </a:rPr>
              <a:t>JÚPITER</a:t>
            </a:r>
            <a:endParaRPr sz="2000">
              <a:solidFill>
                <a:schemeClr val="dk1"/>
              </a:solidFill>
              <a:latin typeface="Days One"/>
              <a:ea typeface="Days One"/>
              <a:cs typeface="Days One"/>
              <a:sym typeface="Days One"/>
            </a:endParaRPr>
          </a:p>
        </p:txBody>
      </p:sp>
      <p:sp>
        <p:nvSpPr>
          <p:cNvPr id="711" name="Google Shape;711;p58"/>
          <p:cNvSpPr txBox="1"/>
          <p:nvPr/>
        </p:nvSpPr>
        <p:spPr>
          <a:xfrm>
            <a:off x="5633875" y="3238288"/>
            <a:ext cx="2781600" cy="4299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chemeClr val="dk1"/>
                </a:solidFill>
                <a:latin typeface="Days One"/>
                <a:ea typeface="Days One"/>
                <a:cs typeface="Days One"/>
                <a:sym typeface="Days One"/>
              </a:rPr>
              <a:t>SATURN</a:t>
            </a:r>
            <a:endParaRPr sz="2000">
              <a:solidFill>
                <a:schemeClr val="dk1"/>
              </a:solidFill>
              <a:latin typeface="Days One"/>
              <a:ea typeface="Days One"/>
              <a:cs typeface="Days One"/>
              <a:sym typeface="Days One"/>
            </a:endParaRPr>
          </a:p>
        </p:txBody>
      </p:sp>
      <p:sp>
        <p:nvSpPr>
          <p:cNvPr id="712" name="Google Shape;712;p58"/>
          <p:cNvSpPr txBox="1"/>
          <p:nvPr/>
        </p:nvSpPr>
        <p:spPr>
          <a:xfrm>
            <a:off x="5633875" y="2115721"/>
            <a:ext cx="2781600" cy="578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Venus es el segundo planeta más cercano al Sol</a:t>
            </a:r>
            <a:endParaRPr sz="1500">
              <a:solidFill>
                <a:schemeClr val="dk1"/>
              </a:solidFill>
              <a:latin typeface="Montserrat Medium"/>
              <a:ea typeface="Montserrat Medium"/>
              <a:cs typeface="Montserrat Medium"/>
              <a:sym typeface="Montserrat Medium"/>
            </a:endParaRPr>
          </a:p>
        </p:txBody>
      </p:sp>
      <p:sp>
        <p:nvSpPr>
          <p:cNvPr id="713" name="Google Shape;713;p58"/>
          <p:cNvSpPr txBox="1"/>
          <p:nvPr/>
        </p:nvSpPr>
        <p:spPr>
          <a:xfrm>
            <a:off x="5633875" y="3668162"/>
            <a:ext cx="2781600" cy="5787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Saturno está compuesto por hidrógeno y helio</a:t>
            </a:r>
            <a:endParaRPr sz="1500">
              <a:solidFill>
                <a:schemeClr val="dk1"/>
              </a:solidFill>
              <a:latin typeface="Montserrat Medium"/>
              <a:ea typeface="Montserrat Medium"/>
              <a:cs typeface="Montserrat Medium"/>
              <a:sym typeface="Montserrat Medium"/>
            </a:endParaRPr>
          </a:p>
        </p:txBody>
      </p:sp>
      <p:sp>
        <p:nvSpPr>
          <p:cNvPr id="714" name="Google Shape;714;p58"/>
          <p:cNvSpPr/>
          <p:nvPr/>
        </p:nvSpPr>
        <p:spPr>
          <a:xfrm>
            <a:off x="4871075" y="1685788"/>
            <a:ext cx="762900" cy="429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8"/>
          <p:cNvSpPr/>
          <p:nvPr/>
        </p:nvSpPr>
        <p:spPr>
          <a:xfrm>
            <a:off x="4870975" y="3238288"/>
            <a:ext cx="762900" cy="429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 name="Google Shape;716;p58"/>
          <p:cNvGrpSpPr/>
          <p:nvPr/>
        </p:nvGrpSpPr>
        <p:grpSpPr>
          <a:xfrm>
            <a:off x="5132639" y="3319723"/>
            <a:ext cx="239568" cy="267029"/>
            <a:chOff x="1016450" y="1917700"/>
            <a:chExt cx="395850" cy="441225"/>
          </a:xfrm>
        </p:grpSpPr>
        <p:sp>
          <p:nvSpPr>
            <p:cNvPr id="717" name="Google Shape;717;p58"/>
            <p:cNvSpPr/>
            <p:nvPr/>
          </p:nvSpPr>
          <p:spPr>
            <a:xfrm>
              <a:off x="1310875" y="2266400"/>
              <a:ext cx="20475" cy="17675"/>
            </a:xfrm>
            <a:custGeom>
              <a:rect b="b" l="l" r="r" t="t"/>
              <a:pathLst>
                <a:path extrusionOk="0" h="707" w="819">
                  <a:moveTo>
                    <a:pt x="463" y="0"/>
                  </a:moveTo>
                  <a:cubicBezTo>
                    <a:pt x="178" y="0"/>
                    <a:pt x="1" y="392"/>
                    <a:pt x="214" y="605"/>
                  </a:cubicBezTo>
                  <a:cubicBezTo>
                    <a:pt x="295" y="675"/>
                    <a:pt x="388" y="707"/>
                    <a:pt x="476" y="707"/>
                  </a:cubicBezTo>
                  <a:cubicBezTo>
                    <a:pt x="658" y="707"/>
                    <a:pt x="819" y="572"/>
                    <a:pt x="819" y="356"/>
                  </a:cubicBezTo>
                  <a:cubicBezTo>
                    <a:pt x="819" y="178"/>
                    <a:pt x="677"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8"/>
            <p:cNvSpPr/>
            <p:nvPr/>
          </p:nvSpPr>
          <p:spPr>
            <a:xfrm>
              <a:off x="1245950" y="2067150"/>
              <a:ext cx="20475" cy="17500"/>
            </a:xfrm>
            <a:custGeom>
              <a:rect b="b" l="l" r="r" t="t"/>
              <a:pathLst>
                <a:path extrusionOk="0" h="700" w="819">
                  <a:moveTo>
                    <a:pt x="463" y="0"/>
                  </a:moveTo>
                  <a:cubicBezTo>
                    <a:pt x="142" y="0"/>
                    <a:pt x="0" y="356"/>
                    <a:pt x="214" y="605"/>
                  </a:cubicBezTo>
                  <a:cubicBezTo>
                    <a:pt x="279" y="670"/>
                    <a:pt x="361" y="699"/>
                    <a:pt x="444" y="699"/>
                  </a:cubicBezTo>
                  <a:cubicBezTo>
                    <a:pt x="631" y="699"/>
                    <a:pt x="818" y="553"/>
                    <a:pt x="818" y="356"/>
                  </a:cubicBezTo>
                  <a:cubicBezTo>
                    <a:pt x="818" y="142"/>
                    <a:pt x="676"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8"/>
            <p:cNvSpPr/>
            <p:nvPr/>
          </p:nvSpPr>
          <p:spPr>
            <a:xfrm>
              <a:off x="1159650" y="2067150"/>
              <a:ext cx="19600" cy="17500"/>
            </a:xfrm>
            <a:custGeom>
              <a:rect b="b" l="l" r="r" t="t"/>
              <a:pathLst>
                <a:path extrusionOk="0" h="700" w="784">
                  <a:moveTo>
                    <a:pt x="463" y="0"/>
                  </a:moveTo>
                  <a:cubicBezTo>
                    <a:pt x="143" y="0"/>
                    <a:pt x="1" y="356"/>
                    <a:pt x="214" y="605"/>
                  </a:cubicBezTo>
                  <a:cubicBezTo>
                    <a:pt x="280" y="670"/>
                    <a:pt x="359" y="699"/>
                    <a:pt x="437" y="699"/>
                  </a:cubicBezTo>
                  <a:cubicBezTo>
                    <a:pt x="613" y="699"/>
                    <a:pt x="784" y="553"/>
                    <a:pt x="784" y="356"/>
                  </a:cubicBezTo>
                  <a:cubicBezTo>
                    <a:pt x="784" y="142"/>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8"/>
            <p:cNvSpPr/>
            <p:nvPr/>
          </p:nvSpPr>
          <p:spPr>
            <a:xfrm>
              <a:off x="1093825" y="2266400"/>
              <a:ext cx="20500" cy="17675"/>
            </a:xfrm>
            <a:custGeom>
              <a:rect b="b" l="l" r="r" t="t"/>
              <a:pathLst>
                <a:path extrusionOk="0" h="707" w="820">
                  <a:moveTo>
                    <a:pt x="463" y="0"/>
                  </a:moveTo>
                  <a:cubicBezTo>
                    <a:pt x="179" y="0"/>
                    <a:pt x="1" y="392"/>
                    <a:pt x="250" y="605"/>
                  </a:cubicBezTo>
                  <a:cubicBezTo>
                    <a:pt x="320" y="675"/>
                    <a:pt x="405" y="707"/>
                    <a:pt x="487" y="707"/>
                  </a:cubicBezTo>
                  <a:cubicBezTo>
                    <a:pt x="658" y="707"/>
                    <a:pt x="819" y="572"/>
                    <a:pt x="819" y="356"/>
                  </a:cubicBezTo>
                  <a:cubicBezTo>
                    <a:pt x="819" y="178"/>
                    <a:pt x="677"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8"/>
            <p:cNvSpPr/>
            <p:nvPr/>
          </p:nvSpPr>
          <p:spPr>
            <a:xfrm>
              <a:off x="1016450" y="1917700"/>
              <a:ext cx="395850" cy="441225"/>
            </a:xfrm>
            <a:custGeom>
              <a:rect b="b" l="l" r="r" t="t"/>
              <a:pathLst>
                <a:path extrusionOk="0" h="17649" w="15834">
                  <a:moveTo>
                    <a:pt x="7970" y="570"/>
                  </a:moveTo>
                  <a:cubicBezTo>
                    <a:pt x="9856" y="570"/>
                    <a:pt x="11422" y="2100"/>
                    <a:pt x="11422" y="4021"/>
                  </a:cubicBezTo>
                  <a:lnTo>
                    <a:pt x="10390" y="4021"/>
                  </a:lnTo>
                  <a:cubicBezTo>
                    <a:pt x="9821" y="4021"/>
                    <a:pt x="9358" y="3559"/>
                    <a:pt x="9358" y="2989"/>
                  </a:cubicBezTo>
                  <a:cubicBezTo>
                    <a:pt x="9358" y="2774"/>
                    <a:pt x="9181" y="2639"/>
                    <a:pt x="8999" y="2639"/>
                  </a:cubicBezTo>
                  <a:cubicBezTo>
                    <a:pt x="8912" y="2639"/>
                    <a:pt x="8823" y="2670"/>
                    <a:pt x="8753" y="2740"/>
                  </a:cubicBezTo>
                  <a:cubicBezTo>
                    <a:pt x="7935" y="3559"/>
                    <a:pt x="6796" y="4021"/>
                    <a:pt x="5622" y="4021"/>
                  </a:cubicBezTo>
                  <a:lnTo>
                    <a:pt x="4483" y="4021"/>
                  </a:lnTo>
                  <a:cubicBezTo>
                    <a:pt x="4483" y="2100"/>
                    <a:pt x="6049" y="570"/>
                    <a:pt x="7935" y="570"/>
                  </a:cubicBezTo>
                  <a:close/>
                  <a:moveTo>
                    <a:pt x="8753" y="3630"/>
                  </a:moveTo>
                  <a:cubicBezTo>
                    <a:pt x="9038" y="4306"/>
                    <a:pt x="9678" y="4733"/>
                    <a:pt x="10354" y="4733"/>
                  </a:cubicBezTo>
                  <a:lnTo>
                    <a:pt x="11422" y="4733"/>
                  </a:lnTo>
                  <a:lnTo>
                    <a:pt x="11422" y="6334"/>
                  </a:lnTo>
                  <a:cubicBezTo>
                    <a:pt x="11351" y="8184"/>
                    <a:pt x="9821" y="9678"/>
                    <a:pt x="7935" y="9678"/>
                  </a:cubicBezTo>
                  <a:cubicBezTo>
                    <a:pt x="6085" y="9678"/>
                    <a:pt x="4555" y="8184"/>
                    <a:pt x="4483" y="6334"/>
                  </a:cubicBezTo>
                  <a:lnTo>
                    <a:pt x="4483" y="4733"/>
                  </a:lnTo>
                  <a:lnTo>
                    <a:pt x="5658" y="4733"/>
                  </a:lnTo>
                  <a:cubicBezTo>
                    <a:pt x="6761" y="4733"/>
                    <a:pt x="7864" y="4341"/>
                    <a:pt x="8753" y="3630"/>
                  </a:cubicBezTo>
                  <a:close/>
                  <a:moveTo>
                    <a:pt x="7899" y="10497"/>
                  </a:moveTo>
                  <a:lnTo>
                    <a:pt x="8789" y="10710"/>
                  </a:lnTo>
                  <a:lnTo>
                    <a:pt x="7899" y="11707"/>
                  </a:lnTo>
                  <a:lnTo>
                    <a:pt x="7045" y="10710"/>
                  </a:lnTo>
                  <a:lnTo>
                    <a:pt x="7899" y="10497"/>
                  </a:lnTo>
                  <a:close/>
                  <a:moveTo>
                    <a:pt x="6298" y="10888"/>
                  </a:moveTo>
                  <a:lnTo>
                    <a:pt x="7401" y="12169"/>
                  </a:lnTo>
                  <a:lnTo>
                    <a:pt x="5978" y="13094"/>
                  </a:lnTo>
                  <a:lnTo>
                    <a:pt x="5195" y="11137"/>
                  </a:lnTo>
                  <a:lnTo>
                    <a:pt x="6298" y="10888"/>
                  </a:lnTo>
                  <a:close/>
                  <a:moveTo>
                    <a:pt x="9536" y="10888"/>
                  </a:moveTo>
                  <a:lnTo>
                    <a:pt x="10639" y="11137"/>
                  </a:lnTo>
                  <a:lnTo>
                    <a:pt x="9856" y="13094"/>
                  </a:lnTo>
                  <a:lnTo>
                    <a:pt x="8433" y="12134"/>
                  </a:lnTo>
                  <a:lnTo>
                    <a:pt x="9536" y="10888"/>
                  </a:lnTo>
                  <a:close/>
                  <a:moveTo>
                    <a:pt x="7935" y="12632"/>
                  </a:moveTo>
                  <a:lnTo>
                    <a:pt x="8646" y="13094"/>
                  </a:lnTo>
                  <a:lnTo>
                    <a:pt x="8362" y="13948"/>
                  </a:lnTo>
                  <a:lnTo>
                    <a:pt x="7472" y="13948"/>
                  </a:lnTo>
                  <a:lnTo>
                    <a:pt x="7259" y="13059"/>
                  </a:lnTo>
                  <a:lnTo>
                    <a:pt x="7935" y="12632"/>
                  </a:lnTo>
                  <a:close/>
                  <a:moveTo>
                    <a:pt x="4519" y="11315"/>
                  </a:moveTo>
                  <a:lnTo>
                    <a:pt x="5551" y="13735"/>
                  </a:lnTo>
                  <a:cubicBezTo>
                    <a:pt x="5600" y="13882"/>
                    <a:pt x="5734" y="13962"/>
                    <a:pt x="5871" y="13962"/>
                  </a:cubicBezTo>
                  <a:cubicBezTo>
                    <a:pt x="5932" y="13962"/>
                    <a:pt x="5994" y="13946"/>
                    <a:pt x="6049" y="13913"/>
                  </a:cubicBezTo>
                  <a:lnTo>
                    <a:pt x="6654" y="13486"/>
                  </a:lnTo>
                  <a:lnTo>
                    <a:pt x="6867" y="14304"/>
                  </a:lnTo>
                  <a:lnTo>
                    <a:pt x="6227" y="16937"/>
                  </a:lnTo>
                  <a:lnTo>
                    <a:pt x="3238" y="16937"/>
                  </a:lnTo>
                  <a:lnTo>
                    <a:pt x="3558" y="15727"/>
                  </a:lnTo>
                  <a:cubicBezTo>
                    <a:pt x="3644" y="15471"/>
                    <a:pt x="3435" y="15304"/>
                    <a:pt x="3223" y="15304"/>
                  </a:cubicBezTo>
                  <a:cubicBezTo>
                    <a:pt x="3082" y="15304"/>
                    <a:pt x="2939" y="15378"/>
                    <a:pt x="2882" y="15549"/>
                  </a:cubicBezTo>
                  <a:lnTo>
                    <a:pt x="2527" y="16937"/>
                  </a:lnTo>
                  <a:lnTo>
                    <a:pt x="854" y="16937"/>
                  </a:lnTo>
                  <a:lnTo>
                    <a:pt x="2135" y="12383"/>
                  </a:lnTo>
                  <a:cubicBezTo>
                    <a:pt x="2242" y="12027"/>
                    <a:pt x="2527" y="11778"/>
                    <a:pt x="2882" y="11671"/>
                  </a:cubicBezTo>
                  <a:lnTo>
                    <a:pt x="4519" y="11315"/>
                  </a:lnTo>
                  <a:close/>
                  <a:moveTo>
                    <a:pt x="8326" y="14660"/>
                  </a:moveTo>
                  <a:lnTo>
                    <a:pt x="8860" y="16937"/>
                  </a:lnTo>
                  <a:lnTo>
                    <a:pt x="6939" y="16937"/>
                  </a:lnTo>
                  <a:lnTo>
                    <a:pt x="7472" y="14660"/>
                  </a:lnTo>
                  <a:close/>
                  <a:moveTo>
                    <a:pt x="11315" y="11315"/>
                  </a:moveTo>
                  <a:lnTo>
                    <a:pt x="12952" y="11671"/>
                  </a:lnTo>
                  <a:cubicBezTo>
                    <a:pt x="13308" y="11778"/>
                    <a:pt x="13592" y="12027"/>
                    <a:pt x="13699" y="12383"/>
                  </a:cubicBezTo>
                  <a:lnTo>
                    <a:pt x="13734" y="12383"/>
                  </a:lnTo>
                  <a:lnTo>
                    <a:pt x="15051" y="16937"/>
                  </a:lnTo>
                  <a:lnTo>
                    <a:pt x="13343" y="16937"/>
                  </a:lnTo>
                  <a:lnTo>
                    <a:pt x="12987" y="15549"/>
                  </a:lnTo>
                  <a:cubicBezTo>
                    <a:pt x="12925" y="15394"/>
                    <a:pt x="12782" y="15293"/>
                    <a:pt x="12606" y="15293"/>
                  </a:cubicBezTo>
                  <a:cubicBezTo>
                    <a:pt x="12579" y="15293"/>
                    <a:pt x="12552" y="15296"/>
                    <a:pt x="12525" y="15300"/>
                  </a:cubicBezTo>
                  <a:cubicBezTo>
                    <a:pt x="12347" y="15371"/>
                    <a:pt x="12240" y="15549"/>
                    <a:pt x="12276" y="15727"/>
                  </a:cubicBezTo>
                  <a:lnTo>
                    <a:pt x="12596" y="16937"/>
                  </a:lnTo>
                  <a:lnTo>
                    <a:pt x="9572" y="16937"/>
                  </a:lnTo>
                  <a:lnTo>
                    <a:pt x="8967" y="14304"/>
                  </a:lnTo>
                  <a:lnTo>
                    <a:pt x="9216" y="13521"/>
                  </a:lnTo>
                  <a:lnTo>
                    <a:pt x="9785" y="13913"/>
                  </a:lnTo>
                  <a:cubicBezTo>
                    <a:pt x="9840" y="13946"/>
                    <a:pt x="9902" y="13962"/>
                    <a:pt x="9964" y="13962"/>
                  </a:cubicBezTo>
                  <a:cubicBezTo>
                    <a:pt x="10103" y="13962"/>
                    <a:pt x="10245" y="13882"/>
                    <a:pt x="10319" y="13735"/>
                  </a:cubicBezTo>
                  <a:lnTo>
                    <a:pt x="11315" y="11315"/>
                  </a:lnTo>
                  <a:close/>
                  <a:moveTo>
                    <a:pt x="7899" y="0"/>
                  </a:moveTo>
                  <a:cubicBezTo>
                    <a:pt x="5658" y="0"/>
                    <a:pt x="3807" y="1780"/>
                    <a:pt x="3736" y="4021"/>
                  </a:cubicBezTo>
                  <a:lnTo>
                    <a:pt x="3736" y="6334"/>
                  </a:lnTo>
                  <a:cubicBezTo>
                    <a:pt x="3736" y="8006"/>
                    <a:pt x="4733" y="9501"/>
                    <a:pt x="6298" y="10177"/>
                  </a:cubicBezTo>
                  <a:lnTo>
                    <a:pt x="2740" y="10995"/>
                  </a:lnTo>
                  <a:cubicBezTo>
                    <a:pt x="2135" y="11137"/>
                    <a:pt x="1637" y="11600"/>
                    <a:pt x="1459" y="12205"/>
                  </a:cubicBezTo>
                  <a:lnTo>
                    <a:pt x="36" y="17186"/>
                  </a:lnTo>
                  <a:cubicBezTo>
                    <a:pt x="0" y="17293"/>
                    <a:pt x="0" y="17399"/>
                    <a:pt x="71" y="17506"/>
                  </a:cubicBezTo>
                  <a:cubicBezTo>
                    <a:pt x="143" y="17577"/>
                    <a:pt x="249" y="17649"/>
                    <a:pt x="356" y="17649"/>
                  </a:cubicBezTo>
                  <a:lnTo>
                    <a:pt x="15478" y="17649"/>
                  </a:lnTo>
                  <a:cubicBezTo>
                    <a:pt x="15585" y="17649"/>
                    <a:pt x="15691" y="17577"/>
                    <a:pt x="15763" y="17506"/>
                  </a:cubicBezTo>
                  <a:cubicBezTo>
                    <a:pt x="15834" y="17399"/>
                    <a:pt x="15834" y="17293"/>
                    <a:pt x="15834" y="17186"/>
                  </a:cubicBezTo>
                  <a:lnTo>
                    <a:pt x="14375" y="12205"/>
                  </a:lnTo>
                  <a:cubicBezTo>
                    <a:pt x="14197" y="11600"/>
                    <a:pt x="13734" y="11137"/>
                    <a:pt x="13130" y="10995"/>
                  </a:cubicBezTo>
                  <a:lnTo>
                    <a:pt x="9536" y="10177"/>
                  </a:lnTo>
                  <a:cubicBezTo>
                    <a:pt x="11066" y="9501"/>
                    <a:pt x="12062" y="8006"/>
                    <a:pt x="12062" y="6334"/>
                  </a:cubicBezTo>
                  <a:lnTo>
                    <a:pt x="12062" y="4021"/>
                  </a:lnTo>
                  <a:cubicBezTo>
                    <a:pt x="11991" y="1780"/>
                    <a:pt x="10141" y="0"/>
                    <a:pt x="78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8"/>
            <p:cNvSpPr/>
            <p:nvPr/>
          </p:nvSpPr>
          <p:spPr>
            <a:xfrm>
              <a:off x="1185450" y="2110725"/>
              <a:ext cx="55175" cy="16925"/>
            </a:xfrm>
            <a:custGeom>
              <a:rect b="b" l="l" r="r" t="t"/>
              <a:pathLst>
                <a:path extrusionOk="0" h="677" w="2207">
                  <a:moveTo>
                    <a:pt x="463" y="1"/>
                  </a:moveTo>
                  <a:cubicBezTo>
                    <a:pt x="1" y="1"/>
                    <a:pt x="1" y="677"/>
                    <a:pt x="463" y="677"/>
                  </a:cubicBezTo>
                  <a:lnTo>
                    <a:pt x="1851" y="677"/>
                  </a:lnTo>
                  <a:cubicBezTo>
                    <a:pt x="2029" y="677"/>
                    <a:pt x="2207" y="534"/>
                    <a:pt x="2207" y="321"/>
                  </a:cubicBezTo>
                  <a:cubicBezTo>
                    <a:pt x="2207" y="143"/>
                    <a:pt x="2029" y="1"/>
                    <a:pt x="18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 name="Google Shape;723;p58"/>
          <p:cNvGrpSpPr/>
          <p:nvPr/>
        </p:nvGrpSpPr>
        <p:grpSpPr>
          <a:xfrm>
            <a:off x="5142968" y="1766413"/>
            <a:ext cx="219113" cy="268648"/>
            <a:chOff x="1033350" y="1240775"/>
            <a:chExt cx="362050" cy="443900"/>
          </a:xfrm>
        </p:grpSpPr>
        <p:sp>
          <p:nvSpPr>
            <p:cNvPr id="724" name="Google Shape;724;p58"/>
            <p:cNvSpPr/>
            <p:nvPr/>
          </p:nvSpPr>
          <p:spPr>
            <a:xfrm>
              <a:off x="1302875" y="1609025"/>
              <a:ext cx="20475" cy="18100"/>
            </a:xfrm>
            <a:custGeom>
              <a:rect b="b" l="l" r="r" t="t"/>
              <a:pathLst>
                <a:path extrusionOk="0" h="724" w="819">
                  <a:moveTo>
                    <a:pt x="463" y="1"/>
                  </a:moveTo>
                  <a:cubicBezTo>
                    <a:pt x="143" y="1"/>
                    <a:pt x="0" y="392"/>
                    <a:pt x="214" y="606"/>
                  </a:cubicBezTo>
                  <a:cubicBezTo>
                    <a:pt x="284" y="687"/>
                    <a:pt x="373" y="723"/>
                    <a:pt x="461" y="723"/>
                  </a:cubicBezTo>
                  <a:cubicBezTo>
                    <a:pt x="642" y="723"/>
                    <a:pt x="819" y="572"/>
                    <a:pt x="819" y="357"/>
                  </a:cubicBezTo>
                  <a:cubicBezTo>
                    <a:pt x="819" y="179"/>
                    <a:pt x="676" y="37"/>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8"/>
            <p:cNvSpPr/>
            <p:nvPr/>
          </p:nvSpPr>
          <p:spPr>
            <a:xfrm>
              <a:off x="1246825" y="1427575"/>
              <a:ext cx="19600" cy="16800"/>
            </a:xfrm>
            <a:custGeom>
              <a:rect b="b" l="l" r="r" t="t"/>
              <a:pathLst>
                <a:path extrusionOk="0" h="672" w="784">
                  <a:moveTo>
                    <a:pt x="463" y="1"/>
                  </a:moveTo>
                  <a:cubicBezTo>
                    <a:pt x="143" y="1"/>
                    <a:pt x="1" y="356"/>
                    <a:pt x="214" y="570"/>
                  </a:cubicBezTo>
                  <a:cubicBezTo>
                    <a:pt x="284" y="640"/>
                    <a:pt x="369" y="671"/>
                    <a:pt x="452" y="671"/>
                  </a:cubicBezTo>
                  <a:cubicBezTo>
                    <a:pt x="622" y="671"/>
                    <a:pt x="783" y="536"/>
                    <a:pt x="783" y="321"/>
                  </a:cubicBezTo>
                  <a:cubicBezTo>
                    <a:pt x="783"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8"/>
            <p:cNvSpPr/>
            <p:nvPr/>
          </p:nvSpPr>
          <p:spPr>
            <a:xfrm>
              <a:off x="1159650" y="1427575"/>
              <a:ext cx="20500" cy="16800"/>
            </a:xfrm>
            <a:custGeom>
              <a:rect b="b" l="l" r="r" t="t"/>
              <a:pathLst>
                <a:path extrusionOk="0" h="672" w="820">
                  <a:moveTo>
                    <a:pt x="463" y="1"/>
                  </a:moveTo>
                  <a:cubicBezTo>
                    <a:pt x="143" y="1"/>
                    <a:pt x="1" y="356"/>
                    <a:pt x="214" y="570"/>
                  </a:cubicBezTo>
                  <a:cubicBezTo>
                    <a:pt x="284" y="640"/>
                    <a:pt x="373" y="671"/>
                    <a:pt x="461" y="671"/>
                  </a:cubicBezTo>
                  <a:cubicBezTo>
                    <a:pt x="642" y="671"/>
                    <a:pt x="819" y="536"/>
                    <a:pt x="819" y="321"/>
                  </a:cubicBezTo>
                  <a:cubicBezTo>
                    <a:pt x="819" y="143"/>
                    <a:pt x="677"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8"/>
            <p:cNvSpPr/>
            <p:nvPr/>
          </p:nvSpPr>
          <p:spPr>
            <a:xfrm>
              <a:off x="1103625" y="1609025"/>
              <a:ext cx="20475" cy="17700"/>
            </a:xfrm>
            <a:custGeom>
              <a:rect b="b" l="l" r="r" t="t"/>
              <a:pathLst>
                <a:path extrusionOk="0" h="708" w="819">
                  <a:moveTo>
                    <a:pt x="463" y="1"/>
                  </a:moveTo>
                  <a:cubicBezTo>
                    <a:pt x="143" y="1"/>
                    <a:pt x="0" y="392"/>
                    <a:pt x="214" y="606"/>
                  </a:cubicBezTo>
                  <a:cubicBezTo>
                    <a:pt x="283" y="676"/>
                    <a:pt x="372" y="707"/>
                    <a:pt x="459" y="707"/>
                  </a:cubicBezTo>
                  <a:cubicBezTo>
                    <a:pt x="637" y="707"/>
                    <a:pt x="807" y="572"/>
                    <a:pt x="783" y="357"/>
                  </a:cubicBezTo>
                  <a:cubicBezTo>
                    <a:pt x="819" y="179"/>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8"/>
            <p:cNvSpPr/>
            <p:nvPr/>
          </p:nvSpPr>
          <p:spPr>
            <a:xfrm>
              <a:off x="1033350" y="1240775"/>
              <a:ext cx="362050" cy="443900"/>
            </a:xfrm>
            <a:custGeom>
              <a:rect b="b" l="l" r="r" t="t"/>
              <a:pathLst>
                <a:path extrusionOk="0" h="17756" w="14482">
                  <a:moveTo>
                    <a:pt x="7259" y="2420"/>
                  </a:moveTo>
                  <a:cubicBezTo>
                    <a:pt x="8967" y="2420"/>
                    <a:pt x="10354" y="3808"/>
                    <a:pt x="10354" y="5551"/>
                  </a:cubicBezTo>
                  <a:lnTo>
                    <a:pt x="9678" y="5551"/>
                  </a:lnTo>
                  <a:cubicBezTo>
                    <a:pt x="9429" y="5551"/>
                    <a:pt x="9145" y="5444"/>
                    <a:pt x="8967" y="5231"/>
                  </a:cubicBezTo>
                  <a:cubicBezTo>
                    <a:pt x="8753" y="5053"/>
                    <a:pt x="8646" y="4768"/>
                    <a:pt x="8646" y="4484"/>
                  </a:cubicBezTo>
                  <a:cubicBezTo>
                    <a:pt x="8646" y="4286"/>
                    <a:pt x="8476" y="4140"/>
                    <a:pt x="8288" y="4140"/>
                  </a:cubicBezTo>
                  <a:cubicBezTo>
                    <a:pt x="8205" y="4140"/>
                    <a:pt x="8118" y="4169"/>
                    <a:pt x="8042" y="4235"/>
                  </a:cubicBezTo>
                  <a:cubicBezTo>
                    <a:pt x="7223" y="5089"/>
                    <a:pt x="6120" y="5551"/>
                    <a:pt x="4946" y="5551"/>
                  </a:cubicBezTo>
                  <a:lnTo>
                    <a:pt x="4128" y="5551"/>
                  </a:lnTo>
                  <a:cubicBezTo>
                    <a:pt x="4128" y="3808"/>
                    <a:pt x="5551" y="2420"/>
                    <a:pt x="7259" y="2420"/>
                  </a:cubicBezTo>
                  <a:close/>
                  <a:moveTo>
                    <a:pt x="7259" y="677"/>
                  </a:moveTo>
                  <a:cubicBezTo>
                    <a:pt x="9927" y="677"/>
                    <a:pt x="12133" y="2847"/>
                    <a:pt x="12133" y="5516"/>
                  </a:cubicBezTo>
                  <a:lnTo>
                    <a:pt x="12133" y="5587"/>
                  </a:lnTo>
                  <a:cubicBezTo>
                    <a:pt x="11991" y="5551"/>
                    <a:pt x="11884" y="5516"/>
                    <a:pt x="11778" y="5516"/>
                  </a:cubicBezTo>
                  <a:lnTo>
                    <a:pt x="11066" y="5516"/>
                  </a:lnTo>
                  <a:cubicBezTo>
                    <a:pt x="10852" y="3559"/>
                    <a:pt x="9216" y="2064"/>
                    <a:pt x="7259" y="2064"/>
                  </a:cubicBezTo>
                  <a:cubicBezTo>
                    <a:pt x="5302" y="2064"/>
                    <a:pt x="3630" y="3559"/>
                    <a:pt x="3452" y="5516"/>
                  </a:cubicBezTo>
                  <a:lnTo>
                    <a:pt x="2740" y="5516"/>
                  </a:lnTo>
                  <a:cubicBezTo>
                    <a:pt x="2633" y="5516"/>
                    <a:pt x="2491" y="5551"/>
                    <a:pt x="2384" y="5587"/>
                  </a:cubicBezTo>
                  <a:lnTo>
                    <a:pt x="2384" y="5516"/>
                  </a:lnTo>
                  <a:cubicBezTo>
                    <a:pt x="2384" y="2847"/>
                    <a:pt x="4555" y="677"/>
                    <a:pt x="7259" y="677"/>
                  </a:cubicBezTo>
                  <a:close/>
                  <a:moveTo>
                    <a:pt x="3452" y="6227"/>
                  </a:moveTo>
                  <a:lnTo>
                    <a:pt x="3452" y="8149"/>
                  </a:lnTo>
                  <a:lnTo>
                    <a:pt x="3452" y="8504"/>
                  </a:lnTo>
                  <a:lnTo>
                    <a:pt x="2740" y="8504"/>
                  </a:lnTo>
                  <a:cubicBezTo>
                    <a:pt x="2527" y="8504"/>
                    <a:pt x="2384" y="8362"/>
                    <a:pt x="2384" y="8149"/>
                  </a:cubicBezTo>
                  <a:lnTo>
                    <a:pt x="2384" y="6547"/>
                  </a:lnTo>
                  <a:cubicBezTo>
                    <a:pt x="2384" y="6370"/>
                    <a:pt x="2562" y="6227"/>
                    <a:pt x="2740" y="6227"/>
                  </a:cubicBezTo>
                  <a:close/>
                  <a:moveTo>
                    <a:pt x="11742" y="6227"/>
                  </a:moveTo>
                  <a:cubicBezTo>
                    <a:pt x="11920" y="6227"/>
                    <a:pt x="12098" y="6370"/>
                    <a:pt x="12098" y="6583"/>
                  </a:cubicBezTo>
                  <a:lnTo>
                    <a:pt x="12098" y="8184"/>
                  </a:lnTo>
                  <a:cubicBezTo>
                    <a:pt x="12098" y="8362"/>
                    <a:pt x="11955" y="8504"/>
                    <a:pt x="11778" y="8504"/>
                  </a:cubicBezTo>
                  <a:lnTo>
                    <a:pt x="11066" y="8504"/>
                  </a:lnTo>
                  <a:lnTo>
                    <a:pt x="11066" y="8184"/>
                  </a:lnTo>
                  <a:lnTo>
                    <a:pt x="11066" y="6227"/>
                  </a:lnTo>
                  <a:close/>
                  <a:moveTo>
                    <a:pt x="8077" y="5160"/>
                  </a:moveTo>
                  <a:cubicBezTo>
                    <a:pt x="8326" y="5800"/>
                    <a:pt x="8967" y="6227"/>
                    <a:pt x="9678" y="6227"/>
                  </a:cubicBezTo>
                  <a:lnTo>
                    <a:pt x="10354" y="6227"/>
                  </a:lnTo>
                  <a:lnTo>
                    <a:pt x="10354" y="8184"/>
                  </a:lnTo>
                  <a:cubicBezTo>
                    <a:pt x="10354" y="9892"/>
                    <a:pt x="8967" y="11280"/>
                    <a:pt x="7259" y="11280"/>
                  </a:cubicBezTo>
                  <a:cubicBezTo>
                    <a:pt x="5551" y="11280"/>
                    <a:pt x="4128" y="9892"/>
                    <a:pt x="4128" y="8184"/>
                  </a:cubicBezTo>
                  <a:lnTo>
                    <a:pt x="4128" y="6227"/>
                  </a:lnTo>
                  <a:lnTo>
                    <a:pt x="4946" y="6227"/>
                  </a:lnTo>
                  <a:cubicBezTo>
                    <a:pt x="6085" y="6227"/>
                    <a:pt x="7188" y="5836"/>
                    <a:pt x="8077" y="5160"/>
                  </a:cubicBezTo>
                  <a:close/>
                  <a:moveTo>
                    <a:pt x="3879" y="9928"/>
                  </a:moveTo>
                  <a:cubicBezTo>
                    <a:pt x="4306" y="10710"/>
                    <a:pt x="4946" y="11315"/>
                    <a:pt x="5764" y="11671"/>
                  </a:cubicBezTo>
                  <a:lnTo>
                    <a:pt x="2882" y="12418"/>
                  </a:lnTo>
                  <a:cubicBezTo>
                    <a:pt x="2455" y="12169"/>
                    <a:pt x="2171" y="11742"/>
                    <a:pt x="2064" y="11280"/>
                  </a:cubicBezTo>
                  <a:cubicBezTo>
                    <a:pt x="2847" y="11137"/>
                    <a:pt x="3523" y="10639"/>
                    <a:pt x="3879" y="9928"/>
                  </a:cubicBezTo>
                  <a:close/>
                  <a:moveTo>
                    <a:pt x="10639" y="9928"/>
                  </a:moveTo>
                  <a:cubicBezTo>
                    <a:pt x="10994" y="10637"/>
                    <a:pt x="11666" y="11134"/>
                    <a:pt x="12446" y="11278"/>
                  </a:cubicBezTo>
                  <a:lnTo>
                    <a:pt x="12446" y="11278"/>
                  </a:lnTo>
                  <a:cubicBezTo>
                    <a:pt x="12332" y="11763"/>
                    <a:pt x="12017" y="12210"/>
                    <a:pt x="11600" y="12454"/>
                  </a:cubicBezTo>
                  <a:lnTo>
                    <a:pt x="8753" y="11671"/>
                  </a:lnTo>
                  <a:cubicBezTo>
                    <a:pt x="9572" y="11351"/>
                    <a:pt x="10248" y="10710"/>
                    <a:pt x="10639" y="9928"/>
                  </a:cubicBezTo>
                  <a:close/>
                  <a:moveTo>
                    <a:pt x="7259" y="11991"/>
                  </a:moveTo>
                  <a:lnTo>
                    <a:pt x="8113" y="12240"/>
                  </a:lnTo>
                  <a:lnTo>
                    <a:pt x="7259" y="13201"/>
                  </a:lnTo>
                  <a:lnTo>
                    <a:pt x="6405" y="12240"/>
                  </a:lnTo>
                  <a:lnTo>
                    <a:pt x="7259" y="11991"/>
                  </a:lnTo>
                  <a:close/>
                  <a:moveTo>
                    <a:pt x="5658" y="12418"/>
                  </a:moveTo>
                  <a:lnTo>
                    <a:pt x="6725" y="13664"/>
                  </a:lnTo>
                  <a:lnTo>
                    <a:pt x="5302" y="14589"/>
                  </a:lnTo>
                  <a:lnTo>
                    <a:pt x="4555" y="12738"/>
                  </a:lnTo>
                  <a:lnTo>
                    <a:pt x="5658" y="12418"/>
                  </a:lnTo>
                  <a:close/>
                  <a:moveTo>
                    <a:pt x="8860" y="12418"/>
                  </a:moveTo>
                  <a:lnTo>
                    <a:pt x="9963" y="12738"/>
                  </a:lnTo>
                  <a:lnTo>
                    <a:pt x="9180" y="14589"/>
                  </a:lnTo>
                  <a:lnTo>
                    <a:pt x="7757" y="13664"/>
                  </a:lnTo>
                  <a:lnTo>
                    <a:pt x="8860" y="12418"/>
                  </a:lnTo>
                  <a:close/>
                  <a:moveTo>
                    <a:pt x="10639" y="12881"/>
                  </a:moveTo>
                  <a:lnTo>
                    <a:pt x="11600" y="13130"/>
                  </a:lnTo>
                  <a:cubicBezTo>
                    <a:pt x="11955" y="13201"/>
                    <a:pt x="12276" y="13450"/>
                    <a:pt x="12418" y="13770"/>
                  </a:cubicBezTo>
                  <a:lnTo>
                    <a:pt x="13628" y="17044"/>
                  </a:lnTo>
                  <a:lnTo>
                    <a:pt x="12311" y="17044"/>
                  </a:lnTo>
                  <a:lnTo>
                    <a:pt x="12062" y="16297"/>
                  </a:lnTo>
                  <a:cubicBezTo>
                    <a:pt x="12008" y="16133"/>
                    <a:pt x="11876" y="16064"/>
                    <a:pt x="11741" y="16064"/>
                  </a:cubicBezTo>
                  <a:cubicBezTo>
                    <a:pt x="11523" y="16064"/>
                    <a:pt x="11298" y="16246"/>
                    <a:pt x="11386" y="16510"/>
                  </a:cubicBezTo>
                  <a:lnTo>
                    <a:pt x="11564" y="17044"/>
                  </a:lnTo>
                  <a:lnTo>
                    <a:pt x="2954" y="17044"/>
                  </a:lnTo>
                  <a:lnTo>
                    <a:pt x="3096" y="16510"/>
                  </a:lnTo>
                  <a:cubicBezTo>
                    <a:pt x="3184" y="16246"/>
                    <a:pt x="2973" y="16064"/>
                    <a:pt x="2765" y="16064"/>
                  </a:cubicBezTo>
                  <a:cubicBezTo>
                    <a:pt x="2637" y="16064"/>
                    <a:pt x="2510" y="16133"/>
                    <a:pt x="2455" y="16297"/>
                  </a:cubicBezTo>
                  <a:lnTo>
                    <a:pt x="2206" y="17044"/>
                  </a:lnTo>
                  <a:lnTo>
                    <a:pt x="890" y="17044"/>
                  </a:lnTo>
                  <a:lnTo>
                    <a:pt x="2100" y="13806"/>
                  </a:lnTo>
                  <a:cubicBezTo>
                    <a:pt x="2242" y="13486"/>
                    <a:pt x="2491" y="13272"/>
                    <a:pt x="2811" y="13201"/>
                  </a:cubicBezTo>
                  <a:lnTo>
                    <a:pt x="3879" y="12916"/>
                  </a:lnTo>
                  <a:lnTo>
                    <a:pt x="4839" y="15229"/>
                  </a:lnTo>
                  <a:cubicBezTo>
                    <a:pt x="4888" y="15377"/>
                    <a:pt x="5022" y="15456"/>
                    <a:pt x="5159" y="15456"/>
                  </a:cubicBezTo>
                  <a:cubicBezTo>
                    <a:pt x="5220" y="15456"/>
                    <a:pt x="5282" y="15440"/>
                    <a:pt x="5337" y="15407"/>
                  </a:cubicBezTo>
                  <a:lnTo>
                    <a:pt x="7259" y="14126"/>
                  </a:lnTo>
                  <a:lnTo>
                    <a:pt x="9180" y="15371"/>
                  </a:lnTo>
                  <a:cubicBezTo>
                    <a:pt x="9243" y="15422"/>
                    <a:pt x="9315" y="15445"/>
                    <a:pt x="9385" y="15445"/>
                  </a:cubicBezTo>
                  <a:cubicBezTo>
                    <a:pt x="9512" y="15445"/>
                    <a:pt x="9632" y="15367"/>
                    <a:pt x="9678" y="15229"/>
                  </a:cubicBezTo>
                  <a:lnTo>
                    <a:pt x="10639" y="12881"/>
                  </a:lnTo>
                  <a:close/>
                  <a:moveTo>
                    <a:pt x="7259" y="1"/>
                  </a:moveTo>
                  <a:cubicBezTo>
                    <a:pt x="4163" y="1"/>
                    <a:pt x="1708" y="2491"/>
                    <a:pt x="1708" y="5551"/>
                  </a:cubicBezTo>
                  <a:lnTo>
                    <a:pt x="1708" y="8220"/>
                  </a:lnTo>
                  <a:cubicBezTo>
                    <a:pt x="1708" y="8789"/>
                    <a:pt x="2171" y="9252"/>
                    <a:pt x="2740" y="9252"/>
                  </a:cubicBezTo>
                  <a:lnTo>
                    <a:pt x="3380" y="9252"/>
                  </a:lnTo>
                  <a:cubicBezTo>
                    <a:pt x="3238" y="10070"/>
                    <a:pt x="2527" y="10639"/>
                    <a:pt x="1673" y="10639"/>
                  </a:cubicBezTo>
                  <a:cubicBezTo>
                    <a:pt x="1495" y="10639"/>
                    <a:pt x="1317" y="10782"/>
                    <a:pt x="1317" y="10995"/>
                  </a:cubicBezTo>
                  <a:cubicBezTo>
                    <a:pt x="1317" y="11671"/>
                    <a:pt x="1601" y="12312"/>
                    <a:pt x="2100" y="12774"/>
                  </a:cubicBezTo>
                  <a:cubicBezTo>
                    <a:pt x="1815" y="12952"/>
                    <a:pt x="1566" y="13237"/>
                    <a:pt x="1459" y="13557"/>
                  </a:cubicBezTo>
                  <a:lnTo>
                    <a:pt x="36" y="17293"/>
                  </a:lnTo>
                  <a:cubicBezTo>
                    <a:pt x="0" y="17400"/>
                    <a:pt x="36" y="17542"/>
                    <a:pt x="71" y="17613"/>
                  </a:cubicBezTo>
                  <a:cubicBezTo>
                    <a:pt x="143" y="17720"/>
                    <a:pt x="249" y="17755"/>
                    <a:pt x="356" y="17755"/>
                  </a:cubicBezTo>
                  <a:lnTo>
                    <a:pt x="14126" y="17755"/>
                  </a:lnTo>
                  <a:cubicBezTo>
                    <a:pt x="14233" y="17755"/>
                    <a:pt x="14339" y="17720"/>
                    <a:pt x="14411" y="17613"/>
                  </a:cubicBezTo>
                  <a:cubicBezTo>
                    <a:pt x="14446" y="17542"/>
                    <a:pt x="14482" y="17400"/>
                    <a:pt x="14446" y="17293"/>
                  </a:cubicBezTo>
                  <a:lnTo>
                    <a:pt x="13058" y="13557"/>
                  </a:lnTo>
                  <a:cubicBezTo>
                    <a:pt x="12916" y="13237"/>
                    <a:pt x="12667" y="12952"/>
                    <a:pt x="12382" y="12738"/>
                  </a:cubicBezTo>
                  <a:cubicBezTo>
                    <a:pt x="12881" y="12276"/>
                    <a:pt x="13165" y="11635"/>
                    <a:pt x="13165" y="10959"/>
                  </a:cubicBezTo>
                  <a:cubicBezTo>
                    <a:pt x="13165" y="10782"/>
                    <a:pt x="13023" y="10604"/>
                    <a:pt x="12809" y="10604"/>
                  </a:cubicBezTo>
                  <a:cubicBezTo>
                    <a:pt x="11991" y="10604"/>
                    <a:pt x="11279" y="10034"/>
                    <a:pt x="11137" y="9252"/>
                  </a:cubicBezTo>
                  <a:lnTo>
                    <a:pt x="11778" y="9252"/>
                  </a:lnTo>
                  <a:cubicBezTo>
                    <a:pt x="12347" y="9252"/>
                    <a:pt x="12809" y="8789"/>
                    <a:pt x="12809" y="8220"/>
                  </a:cubicBezTo>
                  <a:lnTo>
                    <a:pt x="12809" y="5551"/>
                  </a:lnTo>
                  <a:cubicBezTo>
                    <a:pt x="12809" y="2491"/>
                    <a:pt x="10319" y="1"/>
                    <a:pt x="72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8"/>
            <p:cNvSpPr/>
            <p:nvPr/>
          </p:nvSpPr>
          <p:spPr>
            <a:xfrm>
              <a:off x="1187225" y="1470275"/>
              <a:ext cx="55175" cy="17825"/>
            </a:xfrm>
            <a:custGeom>
              <a:rect b="b" l="l" r="r" t="t"/>
              <a:pathLst>
                <a:path extrusionOk="0" h="713" w="2207">
                  <a:moveTo>
                    <a:pt x="392" y="0"/>
                  </a:moveTo>
                  <a:cubicBezTo>
                    <a:pt x="1" y="72"/>
                    <a:pt x="1" y="676"/>
                    <a:pt x="392" y="712"/>
                  </a:cubicBezTo>
                  <a:lnTo>
                    <a:pt x="1780" y="712"/>
                  </a:lnTo>
                  <a:cubicBezTo>
                    <a:pt x="2207" y="676"/>
                    <a:pt x="2207" y="72"/>
                    <a:pt x="17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 name="Google Shape;730;p58"/>
          <p:cNvSpPr/>
          <p:nvPr/>
        </p:nvSpPr>
        <p:spPr>
          <a:xfrm>
            <a:off x="1057025" y="2415025"/>
            <a:ext cx="239700" cy="2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8"/>
          <p:cNvSpPr/>
          <p:nvPr/>
        </p:nvSpPr>
        <p:spPr>
          <a:xfrm>
            <a:off x="3508925" y="2811500"/>
            <a:ext cx="120000" cy="120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8"/>
          <p:cNvSpPr/>
          <p:nvPr/>
        </p:nvSpPr>
        <p:spPr>
          <a:xfrm>
            <a:off x="1732650" y="3378150"/>
            <a:ext cx="130800" cy="130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8"/>
          <p:cNvSpPr/>
          <p:nvPr/>
        </p:nvSpPr>
        <p:spPr>
          <a:xfrm>
            <a:off x="3083925" y="2310225"/>
            <a:ext cx="239700" cy="2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8"/>
          <p:cNvSpPr/>
          <p:nvPr/>
        </p:nvSpPr>
        <p:spPr>
          <a:xfrm>
            <a:off x="2582650" y="3128400"/>
            <a:ext cx="239700" cy="239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8" name="Shape 738"/>
        <p:cNvGrpSpPr/>
        <p:nvPr/>
      </p:nvGrpSpPr>
      <p:grpSpPr>
        <a:xfrm>
          <a:off x="0" y="0"/>
          <a:ext cx="0" cy="0"/>
          <a:chOff x="0" y="0"/>
          <a:chExt cx="0" cy="0"/>
        </a:xfrm>
      </p:grpSpPr>
      <p:cxnSp>
        <p:nvCxnSpPr>
          <p:cNvPr id="739" name="Google Shape;739;p59"/>
          <p:cNvCxnSpPr>
            <a:stCxn id="740" idx="3"/>
            <a:endCxn id="741" idx="1"/>
          </p:cNvCxnSpPr>
          <p:nvPr/>
        </p:nvCxnSpPr>
        <p:spPr>
          <a:xfrm>
            <a:off x="2264950" y="3059075"/>
            <a:ext cx="4614000" cy="600"/>
          </a:xfrm>
          <a:prstGeom prst="bentConnector3">
            <a:avLst>
              <a:gd fmla="val 50001" name="adj1"/>
            </a:avLst>
          </a:prstGeom>
          <a:noFill/>
          <a:ln cap="flat" cmpd="sng" w="19050">
            <a:solidFill>
              <a:schemeClr val="dk1"/>
            </a:solidFill>
            <a:prstDash val="solid"/>
            <a:round/>
            <a:headEnd len="med" w="med" type="none"/>
            <a:tailEnd len="med" w="med" type="none"/>
          </a:ln>
        </p:spPr>
      </p:cxnSp>
      <p:sp>
        <p:nvSpPr>
          <p:cNvPr id="742" name="Google Shape;742;p59"/>
          <p:cNvSpPr txBox="1"/>
          <p:nvPr>
            <p:ph type="title"/>
          </p:nvPr>
        </p:nvSpPr>
        <p:spPr>
          <a:xfrm>
            <a:off x="720000" y="535000"/>
            <a:ext cx="6384900" cy="578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a:t>PASOS PARA LIDERAR </a:t>
            </a:r>
            <a:endParaRPr sz="3000">
              <a:latin typeface="Days One"/>
              <a:ea typeface="Days One"/>
              <a:cs typeface="Days One"/>
              <a:sym typeface="Days One"/>
            </a:endParaRPr>
          </a:p>
        </p:txBody>
      </p:sp>
      <p:sp>
        <p:nvSpPr>
          <p:cNvPr id="743" name="Google Shape;743;p59"/>
          <p:cNvSpPr txBox="1"/>
          <p:nvPr/>
        </p:nvSpPr>
        <p:spPr>
          <a:xfrm>
            <a:off x="717550" y="1509658"/>
            <a:ext cx="22839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2000">
                <a:solidFill>
                  <a:srgbClr val="1A05F1"/>
                </a:solidFill>
                <a:latin typeface="Days One"/>
                <a:ea typeface="Days One"/>
                <a:cs typeface="Days One"/>
                <a:sym typeface="Days One"/>
              </a:rPr>
              <a:t>INVESTIGAR</a:t>
            </a:r>
            <a:endParaRPr sz="2000">
              <a:solidFill>
                <a:srgbClr val="1A05F1"/>
              </a:solidFill>
              <a:latin typeface="Days One"/>
              <a:ea typeface="Days One"/>
              <a:cs typeface="Days One"/>
              <a:sym typeface="Days One"/>
            </a:endParaRPr>
          </a:p>
        </p:txBody>
      </p:sp>
      <p:sp>
        <p:nvSpPr>
          <p:cNvPr id="744" name="Google Shape;744;p59"/>
          <p:cNvSpPr txBox="1"/>
          <p:nvPr/>
        </p:nvSpPr>
        <p:spPr>
          <a:xfrm>
            <a:off x="717550" y="1877550"/>
            <a:ext cx="2283900" cy="6561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sz="1500">
                <a:solidFill>
                  <a:schemeClr val="dk1"/>
                </a:solidFill>
                <a:latin typeface="Montserrat Medium"/>
                <a:ea typeface="Montserrat Medium"/>
                <a:cs typeface="Montserrat Medium"/>
                <a:sym typeface="Montserrat Medium"/>
              </a:rPr>
              <a:t>A pesar de ser rojo, Marte es muy frío</a:t>
            </a:r>
            <a:endParaRPr sz="1500">
              <a:solidFill>
                <a:schemeClr val="dk1"/>
              </a:solidFill>
              <a:latin typeface="Montserrat Medium"/>
              <a:ea typeface="Montserrat Medium"/>
              <a:cs typeface="Montserrat Medium"/>
              <a:sym typeface="Montserrat Medium"/>
            </a:endParaRPr>
          </a:p>
        </p:txBody>
      </p:sp>
      <p:sp>
        <p:nvSpPr>
          <p:cNvPr id="745" name="Google Shape;745;p59"/>
          <p:cNvSpPr txBox="1"/>
          <p:nvPr/>
        </p:nvSpPr>
        <p:spPr>
          <a:xfrm>
            <a:off x="2525882" y="3584508"/>
            <a:ext cx="22839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2000">
                <a:solidFill>
                  <a:srgbClr val="1A05F1"/>
                </a:solidFill>
                <a:latin typeface="Days One"/>
                <a:ea typeface="Days One"/>
                <a:cs typeface="Days One"/>
                <a:sym typeface="Days One"/>
              </a:rPr>
              <a:t>DECIDIR</a:t>
            </a:r>
            <a:endParaRPr sz="2000">
              <a:solidFill>
                <a:srgbClr val="1A05F1"/>
              </a:solidFill>
              <a:latin typeface="Days One"/>
              <a:ea typeface="Days One"/>
              <a:cs typeface="Days One"/>
              <a:sym typeface="Days One"/>
            </a:endParaRPr>
          </a:p>
        </p:txBody>
      </p:sp>
      <p:sp>
        <p:nvSpPr>
          <p:cNvPr id="746" name="Google Shape;746;p59"/>
          <p:cNvSpPr txBox="1"/>
          <p:nvPr/>
        </p:nvSpPr>
        <p:spPr>
          <a:xfrm>
            <a:off x="2525882" y="3952398"/>
            <a:ext cx="2283900" cy="6561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1500">
                <a:solidFill>
                  <a:schemeClr val="dk1"/>
                </a:solidFill>
                <a:latin typeface="Montserrat Medium"/>
                <a:ea typeface="Montserrat Medium"/>
                <a:cs typeface="Montserrat Medium"/>
                <a:sym typeface="Montserrat Medium"/>
              </a:rPr>
              <a:t>Saturno está compuesto por gases</a:t>
            </a:r>
            <a:endParaRPr sz="1500">
              <a:solidFill>
                <a:schemeClr val="dk1"/>
              </a:solidFill>
              <a:latin typeface="Montserrat Medium"/>
              <a:ea typeface="Montserrat Medium"/>
              <a:cs typeface="Montserrat Medium"/>
              <a:sym typeface="Montserrat Medium"/>
            </a:endParaRPr>
          </a:p>
        </p:txBody>
      </p:sp>
      <p:sp>
        <p:nvSpPr>
          <p:cNvPr id="747" name="Google Shape;747;p59"/>
          <p:cNvSpPr txBox="1"/>
          <p:nvPr/>
        </p:nvSpPr>
        <p:spPr>
          <a:xfrm>
            <a:off x="4334218" y="1509658"/>
            <a:ext cx="22839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2000">
                <a:solidFill>
                  <a:srgbClr val="1A05F1"/>
                </a:solidFill>
                <a:latin typeface="Days One"/>
                <a:ea typeface="Days One"/>
                <a:cs typeface="Days One"/>
                <a:sym typeface="Days One"/>
              </a:rPr>
              <a:t>ACTUAR</a:t>
            </a:r>
            <a:endParaRPr sz="2000">
              <a:solidFill>
                <a:srgbClr val="1A05F1"/>
              </a:solidFill>
              <a:latin typeface="Days One"/>
              <a:ea typeface="Days One"/>
              <a:cs typeface="Days One"/>
              <a:sym typeface="Days One"/>
            </a:endParaRPr>
          </a:p>
        </p:txBody>
      </p:sp>
      <p:sp>
        <p:nvSpPr>
          <p:cNvPr id="748" name="Google Shape;748;p59"/>
          <p:cNvSpPr txBox="1"/>
          <p:nvPr/>
        </p:nvSpPr>
        <p:spPr>
          <a:xfrm>
            <a:off x="4334218" y="1877549"/>
            <a:ext cx="2283900" cy="6561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1500">
                <a:solidFill>
                  <a:schemeClr val="dk1"/>
                </a:solidFill>
                <a:latin typeface="Montserrat Medium"/>
                <a:ea typeface="Montserrat Medium"/>
                <a:cs typeface="Montserrat Medium"/>
                <a:sym typeface="Montserrat Medium"/>
              </a:rPr>
              <a:t>Es el planeta más lejano de todos al Sol</a:t>
            </a:r>
            <a:endParaRPr sz="1500">
              <a:solidFill>
                <a:schemeClr val="dk1"/>
              </a:solidFill>
              <a:latin typeface="Montserrat Medium"/>
              <a:ea typeface="Montserrat Medium"/>
              <a:cs typeface="Montserrat Medium"/>
              <a:sym typeface="Montserrat Medium"/>
            </a:endParaRPr>
          </a:p>
        </p:txBody>
      </p:sp>
      <p:sp>
        <p:nvSpPr>
          <p:cNvPr id="749" name="Google Shape;749;p59"/>
          <p:cNvSpPr txBox="1"/>
          <p:nvPr/>
        </p:nvSpPr>
        <p:spPr>
          <a:xfrm>
            <a:off x="6142550" y="3584506"/>
            <a:ext cx="22839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2000">
                <a:solidFill>
                  <a:srgbClr val="1A05F1"/>
                </a:solidFill>
                <a:latin typeface="Days One"/>
                <a:ea typeface="Days One"/>
                <a:cs typeface="Days One"/>
                <a:sym typeface="Days One"/>
              </a:rPr>
              <a:t>VERIFICAR</a:t>
            </a:r>
            <a:endParaRPr sz="2000">
              <a:solidFill>
                <a:srgbClr val="1A05F1"/>
              </a:solidFill>
              <a:latin typeface="Days One"/>
              <a:ea typeface="Days One"/>
              <a:cs typeface="Days One"/>
              <a:sym typeface="Days One"/>
            </a:endParaRPr>
          </a:p>
        </p:txBody>
      </p:sp>
      <p:sp>
        <p:nvSpPr>
          <p:cNvPr id="750" name="Google Shape;750;p59"/>
          <p:cNvSpPr txBox="1"/>
          <p:nvPr/>
        </p:nvSpPr>
        <p:spPr>
          <a:xfrm>
            <a:off x="6142550" y="3952400"/>
            <a:ext cx="2283900" cy="6561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1500">
                <a:solidFill>
                  <a:schemeClr val="dk1"/>
                </a:solidFill>
                <a:latin typeface="Montserrat Medium"/>
                <a:ea typeface="Montserrat Medium"/>
                <a:cs typeface="Montserrat Medium"/>
                <a:sym typeface="Montserrat Medium"/>
              </a:rPr>
              <a:t>Mercurio está cerca del Sol</a:t>
            </a:r>
            <a:endParaRPr sz="1500">
              <a:solidFill>
                <a:schemeClr val="dk1"/>
              </a:solidFill>
              <a:latin typeface="Montserrat Medium"/>
              <a:ea typeface="Montserrat Medium"/>
              <a:cs typeface="Montserrat Medium"/>
              <a:sym typeface="Montserrat Medium"/>
            </a:endParaRPr>
          </a:p>
        </p:txBody>
      </p:sp>
      <p:sp>
        <p:nvSpPr>
          <p:cNvPr id="740" name="Google Shape;740;p59"/>
          <p:cNvSpPr txBox="1"/>
          <p:nvPr/>
        </p:nvSpPr>
        <p:spPr>
          <a:xfrm>
            <a:off x="1454050" y="2795225"/>
            <a:ext cx="810900" cy="527700"/>
          </a:xfrm>
          <a:prstGeom prst="rect">
            <a:avLst/>
          </a:prstGeom>
          <a:solidFill>
            <a:srgbClr val="1A05F1"/>
          </a:solid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3000">
                <a:solidFill>
                  <a:srgbClr val="D1D1D1"/>
                </a:solidFill>
                <a:latin typeface="Days One"/>
                <a:ea typeface="Days One"/>
                <a:cs typeface="Days One"/>
                <a:sym typeface="Days One"/>
              </a:rPr>
              <a:t>01</a:t>
            </a:r>
            <a:endParaRPr sz="3000">
              <a:solidFill>
                <a:srgbClr val="D1D1D1"/>
              </a:solidFill>
              <a:latin typeface="Days One"/>
              <a:ea typeface="Days One"/>
              <a:cs typeface="Days One"/>
              <a:sym typeface="Days One"/>
            </a:endParaRPr>
          </a:p>
        </p:txBody>
      </p:sp>
      <p:sp>
        <p:nvSpPr>
          <p:cNvPr id="751" name="Google Shape;751;p59"/>
          <p:cNvSpPr txBox="1"/>
          <p:nvPr/>
        </p:nvSpPr>
        <p:spPr>
          <a:xfrm>
            <a:off x="3262382" y="2795225"/>
            <a:ext cx="810900" cy="527700"/>
          </a:xfrm>
          <a:prstGeom prst="rect">
            <a:avLst/>
          </a:prstGeom>
          <a:solidFill>
            <a:srgbClr val="1A05F1"/>
          </a:solid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3000">
                <a:solidFill>
                  <a:srgbClr val="D1D1D1"/>
                </a:solidFill>
                <a:latin typeface="Days One"/>
                <a:ea typeface="Days One"/>
                <a:cs typeface="Days One"/>
                <a:sym typeface="Days One"/>
              </a:rPr>
              <a:t>02</a:t>
            </a:r>
            <a:endParaRPr sz="3000">
              <a:solidFill>
                <a:srgbClr val="D1D1D1"/>
              </a:solidFill>
              <a:latin typeface="Days One"/>
              <a:ea typeface="Days One"/>
              <a:cs typeface="Days One"/>
              <a:sym typeface="Days One"/>
            </a:endParaRPr>
          </a:p>
        </p:txBody>
      </p:sp>
      <p:sp>
        <p:nvSpPr>
          <p:cNvPr id="752" name="Google Shape;752;p59"/>
          <p:cNvSpPr txBox="1"/>
          <p:nvPr/>
        </p:nvSpPr>
        <p:spPr>
          <a:xfrm>
            <a:off x="5070718" y="2795225"/>
            <a:ext cx="810900" cy="527700"/>
          </a:xfrm>
          <a:prstGeom prst="rect">
            <a:avLst/>
          </a:prstGeom>
          <a:solidFill>
            <a:srgbClr val="1A05F1"/>
          </a:solid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3000">
                <a:solidFill>
                  <a:srgbClr val="D1D1D1"/>
                </a:solidFill>
                <a:latin typeface="Days One"/>
                <a:ea typeface="Days One"/>
                <a:cs typeface="Days One"/>
                <a:sym typeface="Days One"/>
              </a:rPr>
              <a:t>03</a:t>
            </a:r>
            <a:endParaRPr sz="3000">
              <a:solidFill>
                <a:srgbClr val="D1D1D1"/>
              </a:solidFill>
              <a:latin typeface="Days One"/>
              <a:ea typeface="Days One"/>
              <a:cs typeface="Days One"/>
              <a:sym typeface="Days One"/>
            </a:endParaRPr>
          </a:p>
        </p:txBody>
      </p:sp>
      <p:sp>
        <p:nvSpPr>
          <p:cNvPr id="741" name="Google Shape;741;p59"/>
          <p:cNvSpPr txBox="1"/>
          <p:nvPr/>
        </p:nvSpPr>
        <p:spPr>
          <a:xfrm>
            <a:off x="6879050" y="2795225"/>
            <a:ext cx="810900" cy="527700"/>
          </a:xfrm>
          <a:prstGeom prst="rect">
            <a:avLst/>
          </a:prstGeom>
          <a:solidFill>
            <a:srgbClr val="1A05F1"/>
          </a:solid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sz="3000">
                <a:solidFill>
                  <a:srgbClr val="D1D1D1"/>
                </a:solidFill>
                <a:latin typeface="Days One"/>
                <a:ea typeface="Days One"/>
                <a:cs typeface="Days One"/>
                <a:sym typeface="Days One"/>
              </a:rPr>
              <a:t>04</a:t>
            </a:r>
            <a:endParaRPr sz="3000">
              <a:solidFill>
                <a:srgbClr val="D1D1D1"/>
              </a:solidFill>
              <a:latin typeface="Days One"/>
              <a:ea typeface="Days One"/>
              <a:cs typeface="Days One"/>
              <a:sym typeface="Days One"/>
            </a:endParaRPr>
          </a:p>
        </p:txBody>
      </p:sp>
      <p:cxnSp>
        <p:nvCxnSpPr>
          <p:cNvPr id="753" name="Google Shape;753;p59"/>
          <p:cNvCxnSpPr>
            <a:stCxn id="740" idx="0"/>
            <a:endCxn id="744" idx="2"/>
          </p:cNvCxnSpPr>
          <p:nvPr/>
        </p:nvCxnSpPr>
        <p:spPr>
          <a:xfrm rot="-5400000">
            <a:off x="1729000" y="2664125"/>
            <a:ext cx="261600" cy="600"/>
          </a:xfrm>
          <a:prstGeom prst="bentConnector3">
            <a:avLst>
              <a:gd fmla="val 49995" name="adj1"/>
            </a:avLst>
          </a:prstGeom>
          <a:noFill/>
          <a:ln cap="flat" cmpd="sng" w="19050">
            <a:solidFill>
              <a:schemeClr val="dk1"/>
            </a:solidFill>
            <a:prstDash val="solid"/>
            <a:round/>
            <a:headEnd len="med" w="med" type="none"/>
            <a:tailEnd len="med" w="med" type="none"/>
          </a:ln>
        </p:spPr>
      </p:cxnSp>
      <p:cxnSp>
        <p:nvCxnSpPr>
          <p:cNvPr id="754" name="Google Shape;754;p59"/>
          <p:cNvCxnSpPr>
            <a:stCxn id="751" idx="2"/>
            <a:endCxn id="745" idx="0"/>
          </p:cNvCxnSpPr>
          <p:nvPr/>
        </p:nvCxnSpPr>
        <p:spPr>
          <a:xfrm flipH="1" rot="-5400000">
            <a:off x="3537332" y="3453425"/>
            <a:ext cx="261600" cy="600"/>
          </a:xfrm>
          <a:prstGeom prst="bentConnector3">
            <a:avLst>
              <a:gd fmla="val 49997" name="adj1"/>
            </a:avLst>
          </a:prstGeom>
          <a:noFill/>
          <a:ln cap="flat" cmpd="sng" w="19050">
            <a:solidFill>
              <a:schemeClr val="dk1"/>
            </a:solidFill>
            <a:prstDash val="solid"/>
            <a:round/>
            <a:headEnd len="med" w="med" type="none"/>
            <a:tailEnd len="med" w="med" type="none"/>
          </a:ln>
        </p:spPr>
      </p:cxnSp>
      <p:cxnSp>
        <p:nvCxnSpPr>
          <p:cNvPr id="755" name="Google Shape;755;p59"/>
          <p:cNvCxnSpPr>
            <a:stCxn id="752" idx="0"/>
            <a:endCxn id="748" idx="2"/>
          </p:cNvCxnSpPr>
          <p:nvPr/>
        </p:nvCxnSpPr>
        <p:spPr>
          <a:xfrm rot="-5400000">
            <a:off x="5345668" y="2664125"/>
            <a:ext cx="261600" cy="600"/>
          </a:xfrm>
          <a:prstGeom prst="bentConnector3">
            <a:avLst>
              <a:gd fmla="val 49995" name="adj1"/>
            </a:avLst>
          </a:prstGeom>
          <a:noFill/>
          <a:ln cap="flat" cmpd="sng" w="19050">
            <a:solidFill>
              <a:schemeClr val="dk1"/>
            </a:solidFill>
            <a:prstDash val="solid"/>
            <a:round/>
            <a:headEnd len="med" w="med" type="none"/>
            <a:tailEnd len="med" w="med" type="none"/>
          </a:ln>
        </p:spPr>
      </p:cxnSp>
      <p:cxnSp>
        <p:nvCxnSpPr>
          <p:cNvPr id="756" name="Google Shape;756;p59"/>
          <p:cNvCxnSpPr>
            <a:stCxn id="741" idx="2"/>
            <a:endCxn id="749" idx="0"/>
          </p:cNvCxnSpPr>
          <p:nvPr/>
        </p:nvCxnSpPr>
        <p:spPr>
          <a:xfrm flipH="1" rot="-5400000">
            <a:off x="7154000" y="3453425"/>
            <a:ext cx="261600" cy="600"/>
          </a:xfrm>
          <a:prstGeom prst="bentConnector3">
            <a:avLst>
              <a:gd fmla="val 49996" name="adj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0" name="Shape 760"/>
        <p:cNvGrpSpPr/>
        <p:nvPr/>
      </p:nvGrpSpPr>
      <p:grpSpPr>
        <a:xfrm>
          <a:off x="0" y="0"/>
          <a:ext cx="0" cy="0"/>
          <a:chOff x="0" y="0"/>
          <a:chExt cx="0" cy="0"/>
        </a:xfrm>
      </p:grpSpPr>
      <p:sp>
        <p:nvSpPr>
          <p:cNvPr id="761" name="Google Shape;761;p60"/>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BALANCE </a:t>
            </a:r>
            <a:r>
              <a:rPr lang="es"/>
              <a:t>DEL</a:t>
            </a:r>
            <a:r>
              <a:rPr lang="es"/>
              <a:t> </a:t>
            </a:r>
            <a:r>
              <a:rPr lang="es"/>
              <a:t>LÍDER</a:t>
            </a:r>
            <a:r>
              <a:rPr lang="es"/>
              <a:t> PERFECTO</a:t>
            </a:r>
            <a:endParaRPr sz="3000">
              <a:latin typeface="Days One"/>
              <a:ea typeface="Days One"/>
              <a:cs typeface="Days One"/>
              <a:sym typeface="Days One"/>
            </a:endParaRPr>
          </a:p>
        </p:txBody>
      </p:sp>
      <p:sp>
        <p:nvSpPr>
          <p:cNvPr id="762" name="Google Shape;762;p60"/>
          <p:cNvSpPr txBox="1"/>
          <p:nvPr/>
        </p:nvSpPr>
        <p:spPr>
          <a:xfrm>
            <a:off x="6060000" y="1305700"/>
            <a:ext cx="23640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rgbClr val="1A05F1"/>
                </a:solidFill>
                <a:latin typeface="Days One"/>
                <a:ea typeface="Days One"/>
                <a:cs typeface="Days One"/>
                <a:sym typeface="Days One"/>
              </a:rPr>
              <a:t>FUERZA</a:t>
            </a:r>
            <a:endParaRPr sz="2000">
              <a:solidFill>
                <a:srgbClr val="1A05F1"/>
              </a:solidFill>
              <a:latin typeface="Days One"/>
              <a:ea typeface="Days One"/>
              <a:cs typeface="Days One"/>
              <a:sym typeface="Days One"/>
            </a:endParaRPr>
          </a:p>
        </p:txBody>
      </p:sp>
      <p:sp>
        <p:nvSpPr>
          <p:cNvPr id="763" name="Google Shape;763;p60"/>
          <p:cNvSpPr txBox="1"/>
          <p:nvPr/>
        </p:nvSpPr>
        <p:spPr>
          <a:xfrm>
            <a:off x="6060000" y="1673600"/>
            <a:ext cx="2364000" cy="648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s" sz="1500">
                <a:solidFill>
                  <a:schemeClr val="dk1"/>
                </a:solidFill>
                <a:latin typeface="Montserrat Medium"/>
                <a:ea typeface="Montserrat Medium"/>
                <a:cs typeface="Montserrat Medium"/>
                <a:sym typeface="Montserrat Medium"/>
              </a:rPr>
              <a:t>Mercurio está cerca del Sol</a:t>
            </a:r>
            <a:endParaRPr sz="1500">
              <a:solidFill>
                <a:schemeClr val="dk1"/>
              </a:solidFill>
              <a:latin typeface="Montserrat Medium"/>
              <a:ea typeface="Montserrat Medium"/>
              <a:cs typeface="Montserrat Medium"/>
              <a:sym typeface="Montserrat Medium"/>
            </a:endParaRPr>
          </a:p>
        </p:txBody>
      </p:sp>
      <p:sp>
        <p:nvSpPr>
          <p:cNvPr id="764" name="Google Shape;764;p60"/>
          <p:cNvSpPr txBox="1"/>
          <p:nvPr/>
        </p:nvSpPr>
        <p:spPr>
          <a:xfrm>
            <a:off x="6060000" y="2448700"/>
            <a:ext cx="23640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rgbClr val="1A05F1"/>
                </a:solidFill>
                <a:latin typeface="Days One"/>
                <a:ea typeface="Days One"/>
                <a:cs typeface="Days One"/>
                <a:sym typeface="Days One"/>
              </a:rPr>
              <a:t>CARISMA</a:t>
            </a:r>
            <a:endParaRPr sz="2000">
              <a:solidFill>
                <a:srgbClr val="1A05F1"/>
              </a:solidFill>
              <a:latin typeface="Days One"/>
              <a:ea typeface="Days One"/>
              <a:cs typeface="Days One"/>
              <a:sym typeface="Days One"/>
            </a:endParaRPr>
          </a:p>
        </p:txBody>
      </p:sp>
      <p:sp>
        <p:nvSpPr>
          <p:cNvPr id="765" name="Google Shape;765;p60"/>
          <p:cNvSpPr txBox="1"/>
          <p:nvPr/>
        </p:nvSpPr>
        <p:spPr>
          <a:xfrm>
            <a:off x="6060000" y="2816600"/>
            <a:ext cx="2364000" cy="648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Venus tiene temperaturas altas</a:t>
            </a:r>
            <a:endParaRPr sz="1500">
              <a:solidFill>
                <a:schemeClr val="dk1"/>
              </a:solidFill>
              <a:latin typeface="Montserrat Medium"/>
              <a:ea typeface="Montserrat Medium"/>
              <a:cs typeface="Montserrat Medium"/>
              <a:sym typeface="Montserrat Medium"/>
            </a:endParaRPr>
          </a:p>
        </p:txBody>
      </p:sp>
      <p:sp>
        <p:nvSpPr>
          <p:cNvPr id="766" name="Google Shape;766;p60"/>
          <p:cNvSpPr txBox="1"/>
          <p:nvPr/>
        </p:nvSpPr>
        <p:spPr>
          <a:xfrm>
            <a:off x="6060000" y="3591700"/>
            <a:ext cx="23640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rgbClr val="1A05F1"/>
                </a:solidFill>
                <a:latin typeface="Days One"/>
                <a:ea typeface="Days One"/>
                <a:cs typeface="Days One"/>
                <a:sym typeface="Days One"/>
              </a:rPr>
              <a:t>AGILIDAD</a:t>
            </a:r>
            <a:endParaRPr sz="2000">
              <a:solidFill>
                <a:srgbClr val="1A05F1"/>
              </a:solidFill>
              <a:latin typeface="Days One"/>
              <a:ea typeface="Days One"/>
              <a:cs typeface="Days One"/>
              <a:sym typeface="Days One"/>
            </a:endParaRPr>
          </a:p>
        </p:txBody>
      </p:sp>
      <p:sp>
        <p:nvSpPr>
          <p:cNvPr id="767" name="Google Shape;767;p60"/>
          <p:cNvSpPr txBox="1"/>
          <p:nvPr/>
        </p:nvSpPr>
        <p:spPr>
          <a:xfrm>
            <a:off x="6060000" y="3959600"/>
            <a:ext cx="2364000" cy="648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Júpiter es el planeta más pequeño</a:t>
            </a:r>
            <a:endParaRPr sz="1500">
              <a:solidFill>
                <a:schemeClr val="dk1"/>
              </a:solidFill>
              <a:latin typeface="Montserrat Medium"/>
              <a:ea typeface="Montserrat Medium"/>
              <a:cs typeface="Montserrat Medium"/>
              <a:sym typeface="Montserrat Medium"/>
            </a:endParaRPr>
          </a:p>
        </p:txBody>
      </p:sp>
      <p:sp>
        <p:nvSpPr>
          <p:cNvPr id="768" name="Google Shape;768;p60"/>
          <p:cNvSpPr/>
          <p:nvPr/>
        </p:nvSpPr>
        <p:spPr>
          <a:xfrm>
            <a:off x="5427025" y="1305700"/>
            <a:ext cx="632700" cy="366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0"/>
          <p:cNvSpPr/>
          <p:nvPr/>
        </p:nvSpPr>
        <p:spPr>
          <a:xfrm>
            <a:off x="5427025" y="2448700"/>
            <a:ext cx="632700" cy="366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0"/>
          <p:cNvSpPr/>
          <p:nvPr/>
        </p:nvSpPr>
        <p:spPr>
          <a:xfrm>
            <a:off x="5427025" y="3591700"/>
            <a:ext cx="632700" cy="366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71" name="Google Shape;771;p60" title="Points scored">
            <a:hlinkClick r:id="rId3"/>
          </p:cNvPr>
          <p:cNvPicPr preferRelativeResize="0"/>
          <p:nvPr/>
        </p:nvPicPr>
        <p:blipFill>
          <a:blip r:embed="rId4">
            <a:alphaModFix/>
          </a:blip>
          <a:stretch>
            <a:fillRect/>
          </a:stretch>
        </p:blipFill>
        <p:spPr>
          <a:xfrm>
            <a:off x="731550" y="1305701"/>
            <a:ext cx="3728451" cy="2546676"/>
          </a:xfrm>
          <a:prstGeom prst="rect">
            <a:avLst/>
          </a:prstGeom>
          <a:noFill/>
          <a:ln cap="flat" cmpd="sng" w="19050">
            <a:solidFill>
              <a:schemeClr val="dk1"/>
            </a:solidFill>
            <a:prstDash val="solid"/>
            <a:round/>
            <a:headEnd len="sm" w="sm" type="none"/>
            <a:tailEnd len="sm" w="sm" type="none"/>
          </a:ln>
        </p:spPr>
      </p:pic>
      <p:sp>
        <p:nvSpPr>
          <p:cNvPr id="772" name="Google Shape;772;p60"/>
          <p:cNvSpPr txBox="1"/>
          <p:nvPr/>
        </p:nvSpPr>
        <p:spPr>
          <a:xfrm>
            <a:off x="720000" y="3865675"/>
            <a:ext cx="3749100" cy="7302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chemeClr val="dk1"/>
                </a:solidFill>
                <a:latin typeface="Montserrat Medium"/>
                <a:ea typeface="Montserrat Medium"/>
                <a:cs typeface="Montserrat Medium"/>
                <a:sym typeface="Montserrat Medium"/>
              </a:rPr>
              <a:t>Follow the link in the graph to modify its data and then paste the new one here. </a:t>
            </a:r>
            <a:r>
              <a:rPr lang="es" sz="1200">
                <a:solidFill>
                  <a:schemeClr val="dk1"/>
                </a:solidFill>
                <a:uFill>
                  <a:noFill/>
                </a:uFill>
                <a:latin typeface="Montserrat Medium"/>
                <a:ea typeface="Montserrat Medium"/>
                <a:cs typeface="Montserrat Medium"/>
                <a:sym typeface="Montserrat Medium"/>
                <a:hlinkClick r:id="rId5">
                  <a:extLst>
                    <a:ext uri="{A12FA001-AC4F-418D-AE19-62706E023703}">
                      <ahyp:hlinkClr val="tx"/>
                    </a:ext>
                  </a:extLst>
                </a:hlinkClick>
              </a:rPr>
              <a:t>For more info, click here</a:t>
            </a:r>
            <a:endParaRPr sz="1200">
              <a:solidFill>
                <a:schemeClr val="dk1"/>
              </a:solidFill>
              <a:latin typeface="Montserrat Medium"/>
              <a:ea typeface="Montserrat Medium"/>
              <a:cs typeface="Montserrat Medium"/>
              <a:sym typeface="Montserrat Medium"/>
            </a:endParaRPr>
          </a:p>
        </p:txBody>
      </p:sp>
      <p:grpSp>
        <p:nvGrpSpPr>
          <p:cNvPr id="773" name="Google Shape;773;p60"/>
          <p:cNvGrpSpPr/>
          <p:nvPr/>
        </p:nvGrpSpPr>
        <p:grpSpPr>
          <a:xfrm>
            <a:off x="5562851" y="1345222"/>
            <a:ext cx="361047" cy="287841"/>
            <a:chOff x="3963425" y="1958400"/>
            <a:chExt cx="447450" cy="356725"/>
          </a:xfrm>
        </p:grpSpPr>
        <p:sp>
          <p:nvSpPr>
            <p:cNvPr id="774" name="Google Shape;774;p60"/>
            <p:cNvSpPr/>
            <p:nvPr/>
          </p:nvSpPr>
          <p:spPr>
            <a:xfrm>
              <a:off x="4304125" y="2011225"/>
              <a:ext cx="17800" cy="17375"/>
            </a:xfrm>
            <a:custGeom>
              <a:rect b="b" l="l" r="r" t="t"/>
              <a:pathLst>
                <a:path extrusionOk="0" h="695" w="712">
                  <a:moveTo>
                    <a:pt x="343" y="1"/>
                  </a:moveTo>
                  <a:cubicBezTo>
                    <a:pt x="161" y="1"/>
                    <a:pt x="0" y="136"/>
                    <a:pt x="0" y="351"/>
                  </a:cubicBezTo>
                  <a:cubicBezTo>
                    <a:pt x="0" y="549"/>
                    <a:pt x="171" y="695"/>
                    <a:pt x="359" y="695"/>
                  </a:cubicBezTo>
                  <a:cubicBezTo>
                    <a:pt x="442" y="695"/>
                    <a:pt x="529" y="666"/>
                    <a:pt x="605" y="600"/>
                  </a:cubicBezTo>
                  <a:cubicBezTo>
                    <a:pt x="712" y="458"/>
                    <a:pt x="712" y="209"/>
                    <a:pt x="605" y="102"/>
                  </a:cubicBezTo>
                  <a:cubicBezTo>
                    <a:pt x="524" y="32"/>
                    <a:pt x="431"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0"/>
            <p:cNvSpPr/>
            <p:nvPr/>
          </p:nvSpPr>
          <p:spPr>
            <a:xfrm>
              <a:off x="4058225" y="2028900"/>
              <a:ext cx="22650" cy="18075"/>
            </a:xfrm>
            <a:custGeom>
              <a:rect b="b" l="l" r="r" t="t"/>
              <a:pathLst>
                <a:path extrusionOk="0" h="723" w="906">
                  <a:moveTo>
                    <a:pt x="532" y="0"/>
                  </a:moveTo>
                  <a:cubicBezTo>
                    <a:pt x="443" y="0"/>
                    <a:pt x="354" y="36"/>
                    <a:pt x="301" y="107"/>
                  </a:cubicBezTo>
                  <a:cubicBezTo>
                    <a:pt x="1" y="352"/>
                    <a:pt x="244" y="723"/>
                    <a:pt x="518" y="723"/>
                  </a:cubicBezTo>
                  <a:cubicBezTo>
                    <a:pt x="602" y="723"/>
                    <a:pt x="688" y="688"/>
                    <a:pt x="763" y="605"/>
                  </a:cubicBezTo>
                  <a:cubicBezTo>
                    <a:pt x="905" y="463"/>
                    <a:pt x="905" y="249"/>
                    <a:pt x="763" y="107"/>
                  </a:cubicBezTo>
                  <a:cubicBezTo>
                    <a:pt x="710" y="36"/>
                    <a:pt x="621" y="0"/>
                    <a:pt x="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0"/>
            <p:cNvSpPr/>
            <p:nvPr/>
          </p:nvSpPr>
          <p:spPr>
            <a:xfrm>
              <a:off x="4007950" y="2052875"/>
              <a:ext cx="50575" cy="43550"/>
            </a:xfrm>
            <a:custGeom>
              <a:rect b="b" l="l" r="r" t="t"/>
              <a:pathLst>
                <a:path extrusionOk="0" h="1742" w="2023">
                  <a:moveTo>
                    <a:pt x="1538" y="1"/>
                  </a:moveTo>
                  <a:cubicBezTo>
                    <a:pt x="1454" y="1"/>
                    <a:pt x="1364" y="33"/>
                    <a:pt x="1280" y="109"/>
                  </a:cubicBezTo>
                  <a:lnTo>
                    <a:pt x="248" y="1140"/>
                  </a:lnTo>
                  <a:cubicBezTo>
                    <a:pt x="0" y="1388"/>
                    <a:pt x="242" y="1742"/>
                    <a:pt x="512" y="1742"/>
                  </a:cubicBezTo>
                  <a:cubicBezTo>
                    <a:pt x="591" y="1742"/>
                    <a:pt x="673" y="1711"/>
                    <a:pt x="746" y="1638"/>
                  </a:cubicBezTo>
                  <a:lnTo>
                    <a:pt x="1778" y="607"/>
                  </a:lnTo>
                  <a:cubicBezTo>
                    <a:pt x="2022" y="335"/>
                    <a:pt x="1810" y="1"/>
                    <a:pt x="15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0"/>
            <p:cNvSpPr/>
            <p:nvPr/>
          </p:nvSpPr>
          <p:spPr>
            <a:xfrm>
              <a:off x="4323725" y="2036100"/>
              <a:ext cx="42575" cy="35525"/>
            </a:xfrm>
            <a:custGeom>
              <a:rect b="b" l="l" r="r" t="t"/>
              <a:pathLst>
                <a:path extrusionOk="0" h="1421" w="1703">
                  <a:moveTo>
                    <a:pt x="512" y="0"/>
                  </a:moveTo>
                  <a:cubicBezTo>
                    <a:pt x="242" y="0"/>
                    <a:pt x="1" y="354"/>
                    <a:pt x="248" y="602"/>
                  </a:cubicBezTo>
                  <a:lnTo>
                    <a:pt x="960" y="1313"/>
                  </a:lnTo>
                  <a:cubicBezTo>
                    <a:pt x="1035" y="1389"/>
                    <a:pt x="1121" y="1421"/>
                    <a:pt x="1203" y="1421"/>
                  </a:cubicBezTo>
                  <a:cubicBezTo>
                    <a:pt x="1470" y="1421"/>
                    <a:pt x="1702" y="1087"/>
                    <a:pt x="1458" y="815"/>
                  </a:cubicBezTo>
                  <a:lnTo>
                    <a:pt x="746" y="103"/>
                  </a:lnTo>
                  <a:cubicBezTo>
                    <a:pt x="673" y="31"/>
                    <a:pt x="592" y="0"/>
                    <a:pt x="5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0"/>
            <p:cNvSpPr/>
            <p:nvPr/>
          </p:nvSpPr>
          <p:spPr>
            <a:xfrm>
              <a:off x="3963425" y="1958400"/>
              <a:ext cx="447450" cy="356725"/>
            </a:xfrm>
            <a:custGeom>
              <a:rect b="b" l="l" r="r" t="t"/>
              <a:pathLst>
                <a:path extrusionOk="0" h="14269" w="17898">
                  <a:moveTo>
                    <a:pt x="13521" y="828"/>
                  </a:moveTo>
                  <a:lnTo>
                    <a:pt x="16973" y="4279"/>
                  </a:lnTo>
                  <a:lnTo>
                    <a:pt x="15727" y="5524"/>
                  </a:lnTo>
                  <a:lnTo>
                    <a:pt x="12276" y="2002"/>
                  </a:lnTo>
                  <a:lnTo>
                    <a:pt x="13521" y="828"/>
                  </a:lnTo>
                  <a:close/>
                  <a:moveTo>
                    <a:pt x="4840" y="1290"/>
                  </a:moveTo>
                  <a:lnTo>
                    <a:pt x="6156" y="2607"/>
                  </a:lnTo>
                  <a:lnTo>
                    <a:pt x="2207" y="6556"/>
                  </a:lnTo>
                  <a:lnTo>
                    <a:pt x="890" y="5240"/>
                  </a:lnTo>
                  <a:lnTo>
                    <a:pt x="4840" y="1290"/>
                  </a:lnTo>
                  <a:close/>
                  <a:moveTo>
                    <a:pt x="11778" y="2500"/>
                  </a:moveTo>
                  <a:lnTo>
                    <a:pt x="15229" y="6058"/>
                  </a:lnTo>
                  <a:lnTo>
                    <a:pt x="13344" y="7908"/>
                  </a:lnTo>
                  <a:lnTo>
                    <a:pt x="13344" y="7873"/>
                  </a:lnTo>
                  <a:lnTo>
                    <a:pt x="10390" y="4919"/>
                  </a:lnTo>
                  <a:lnTo>
                    <a:pt x="10639" y="4706"/>
                  </a:lnTo>
                  <a:cubicBezTo>
                    <a:pt x="10859" y="4431"/>
                    <a:pt x="10655" y="4115"/>
                    <a:pt x="10387" y="4115"/>
                  </a:cubicBezTo>
                  <a:cubicBezTo>
                    <a:pt x="10308" y="4115"/>
                    <a:pt x="10223" y="4143"/>
                    <a:pt x="10141" y="4208"/>
                  </a:cubicBezTo>
                  <a:lnTo>
                    <a:pt x="8433" y="5916"/>
                  </a:lnTo>
                  <a:cubicBezTo>
                    <a:pt x="8281" y="6085"/>
                    <a:pt x="8106" y="6156"/>
                    <a:pt x="7938" y="6156"/>
                  </a:cubicBezTo>
                  <a:cubicBezTo>
                    <a:pt x="7400" y="6156"/>
                    <a:pt x="6931" y="5434"/>
                    <a:pt x="7473" y="4919"/>
                  </a:cubicBezTo>
                  <a:lnTo>
                    <a:pt x="8860" y="3532"/>
                  </a:lnTo>
                  <a:cubicBezTo>
                    <a:pt x="9257" y="3135"/>
                    <a:pt x="9776" y="2923"/>
                    <a:pt x="10332" y="2923"/>
                  </a:cubicBezTo>
                  <a:cubicBezTo>
                    <a:pt x="10375" y="2923"/>
                    <a:pt x="10418" y="2924"/>
                    <a:pt x="10461" y="2927"/>
                  </a:cubicBezTo>
                  <a:cubicBezTo>
                    <a:pt x="10924" y="2927"/>
                    <a:pt x="11387" y="2785"/>
                    <a:pt x="11778" y="2500"/>
                  </a:cubicBezTo>
                  <a:close/>
                  <a:moveTo>
                    <a:pt x="5000" y="7606"/>
                  </a:moveTo>
                  <a:cubicBezTo>
                    <a:pt x="5133" y="7606"/>
                    <a:pt x="5267" y="7659"/>
                    <a:pt x="5373" y="7766"/>
                  </a:cubicBezTo>
                  <a:cubicBezTo>
                    <a:pt x="5587" y="7979"/>
                    <a:pt x="5587" y="8300"/>
                    <a:pt x="5373" y="8477"/>
                  </a:cubicBezTo>
                  <a:lnTo>
                    <a:pt x="4164" y="9723"/>
                  </a:lnTo>
                  <a:cubicBezTo>
                    <a:pt x="4057" y="9829"/>
                    <a:pt x="3915" y="9883"/>
                    <a:pt x="3777" y="9883"/>
                  </a:cubicBezTo>
                  <a:cubicBezTo>
                    <a:pt x="3639" y="9883"/>
                    <a:pt x="3505" y="9829"/>
                    <a:pt x="3416" y="9723"/>
                  </a:cubicBezTo>
                  <a:cubicBezTo>
                    <a:pt x="3203" y="9509"/>
                    <a:pt x="3203" y="9189"/>
                    <a:pt x="3416" y="8976"/>
                  </a:cubicBezTo>
                  <a:lnTo>
                    <a:pt x="4626" y="7766"/>
                  </a:lnTo>
                  <a:cubicBezTo>
                    <a:pt x="4733" y="7659"/>
                    <a:pt x="4866" y="7606"/>
                    <a:pt x="5000" y="7606"/>
                  </a:cubicBezTo>
                  <a:close/>
                  <a:moveTo>
                    <a:pt x="6214" y="8826"/>
                  </a:moveTo>
                  <a:cubicBezTo>
                    <a:pt x="6612" y="8826"/>
                    <a:pt x="6976" y="9338"/>
                    <a:pt x="6619" y="9723"/>
                  </a:cubicBezTo>
                  <a:lnTo>
                    <a:pt x="5373" y="10968"/>
                  </a:lnTo>
                  <a:cubicBezTo>
                    <a:pt x="5267" y="11057"/>
                    <a:pt x="5133" y="11101"/>
                    <a:pt x="5000" y="11101"/>
                  </a:cubicBezTo>
                  <a:cubicBezTo>
                    <a:pt x="4866" y="11101"/>
                    <a:pt x="4733" y="11057"/>
                    <a:pt x="4626" y="10968"/>
                  </a:cubicBezTo>
                  <a:lnTo>
                    <a:pt x="4626" y="10932"/>
                  </a:lnTo>
                  <a:cubicBezTo>
                    <a:pt x="4448" y="10755"/>
                    <a:pt x="4448" y="10434"/>
                    <a:pt x="4626" y="10221"/>
                  </a:cubicBezTo>
                  <a:lnTo>
                    <a:pt x="5872" y="8976"/>
                  </a:lnTo>
                  <a:cubicBezTo>
                    <a:pt x="5977" y="8870"/>
                    <a:pt x="6097" y="8826"/>
                    <a:pt x="6214" y="8826"/>
                  </a:cubicBezTo>
                  <a:close/>
                  <a:moveTo>
                    <a:pt x="6797" y="2962"/>
                  </a:moveTo>
                  <a:cubicBezTo>
                    <a:pt x="7224" y="2998"/>
                    <a:pt x="7651" y="3176"/>
                    <a:pt x="7971" y="3461"/>
                  </a:cubicBezTo>
                  <a:lnTo>
                    <a:pt x="6975" y="4457"/>
                  </a:lnTo>
                  <a:cubicBezTo>
                    <a:pt x="5966" y="5466"/>
                    <a:pt x="6879" y="6850"/>
                    <a:pt x="7953" y="6850"/>
                  </a:cubicBezTo>
                  <a:cubicBezTo>
                    <a:pt x="8281" y="6850"/>
                    <a:pt x="8624" y="6721"/>
                    <a:pt x="8932" y="6414"/>
                  </a:cubicBezTo>
                  <a:lnTo>
                    <a:pt x="9928" y="5417"/>
                  </a:lnTo>
                  <a:lnTo>
                    <a:pt x="13486" y="8976"/>
                  </a:lnTo>
                  <a:cubicBezTo>
                    <a:pt x="13664" y="9189"/>
                    <a:pt x="13664" y="9509"/>
                    <a:pt x="13486" y="9723"/>
                  </a:cubicBezTo>
                  <a:cubicBezTo>
                    <a:pt x="13379" y="9829"/>
                    <a:pt x="13246" y="9883"/>
                    <a:pt x="13112" y="9883"/>
                  </a:cubicBezTo>
                  <a:cubicBezTo>
                    <a:pt x="12979" y="9883"/>
                    <a:pt x="12845" y="9829"/>
                    <a:pt x="12739" y="9723"/>
                  </a:cubicBezTo>
                  <a:lnTo>
                    <a:pt x="11173" y="8122"/>
                  </a:lnTo>
                  <a:cubicBezTo>
                    <a:pt x="11092" y="8049"/>
                    <a:pt x="11006" y="8018"/>
                    <a:pt x="10925" y="8018"/>
                  </a:cubicBezTo>
                  <a:cubicBezTo>
                    <a:pt x="10648" y="8018"/>
                    <a:pt x="10427" y="8372"/>
                    <a:pt x="10675" y="8620"/>
                  </a:cubicBezTo>
                  <a:lnTo>
                    <a:pt x="12276" y="10221"/>
                  </a:lnTo>
                  <a:cubicBezTo>
                    <a:pt x="12454" y="10434"/>
                    <a:pt x="12454" y="10755"/>
                    <a:pt x="12276" y="10932"/>
                  </a:cubicBezTo>
                  <a:cubicBezTo>
                    <a:pt x="12169" y="11039"/>
                    <a:pt x="12036" y="11093"/>
                    <a:pt x="11903" y="11093"/>
                  </a:cubicBezTo>
                  <a:cubicBezTo>
                    <a:pt x="11769" y="11093"/>
                    <a:pt x="11636" y="11039"/>
                    <a:pt x="11529" y="10932"/>
                  </a:cubicBezTo>
                  <a:lnTo>
                    <a:pt x="9928" y="9367"/>
                  </a:lnTo>
                  <a:cubicBezTo>
                    <a:pt x="9852" y="9291"/>
                    <a:pt x="9767" y="9259"/>
                    <a:pt x="9684" y="9259"/>
                  </a:cubicBezTo>
                  <a:cubicBezTo>
                    <a:pt x="9418" y="9259"/>
                    <a:pt x="9185" y="9593"/>
                    <a:pt x="9430" y="9865"/>
                  </a:cubicBezTo>
                  <a:lnTo>
                    <a:pt x="11031" y="11431"/>
                  </a:lnTo>
                  <a:cubicBezTo>
                    <a:pt x="11244" y="11644"/>
                    <a:pt x="11244" y="11964"/>
                    <a:pt x="11031" y="12178"/>
                  </a:cubicBezTo>
                  <a:cubicBezTo>
                    <a:pt x="10924" y="12285"/>
                    <a:pt x="10817" y="12320"/>
                    <a:pt x="10675" y="12320"/>
                  </a:cubicBezTo>
                  <a:cubicBezTo>
                    <a:pt x="10319" y="12320"/>
                    <a:pt x="10212" y="12071"/>
                    <a:pt x="9928" y="11786"/>
                  </a:cubicBezTo>
                  <a:cubicBezTo>
                    <a:pt x="9928" y="11110"/>
                    <a:pt x="9358" y="10577"/>
                    <a:pt x="8682" y="10577"/>
                  </a:cubicBezTo>
                  <a:cubicBezTo>
                    <a:pt x="8682" y="9901"/>
                    <a:pt x="8149" y="9367"/>
                    <a:pt x="7473" y="9367"/>
                  </a:cubicBezTo>
                  <a:cubicBezTo>
                    <a:pt x="7473" y="8711"/>
                    <a:pt x="6937" y="8156"/>
                    <a:pt x="6287" y="8156"/>
                  </a:cubicBezTo>
                  <a:cubicBezTo>
                    <a:pt x="6268" y="8156"/>
                    <a:pt x="6247" y="8156"/>
                    <a:pt x="6227" y="8157"/>
                  </a:cubicBezTo>
                  <a:cubicBezTo>
                    <a:pt x="6252" y="7408"/>
                    <a:pt x="5652" y="6905"/>
                    <a:pt x="5019" y="6905"/>
                  </a:cubicBezTo>
                  <a:cubicBezTo>
                    <a:pt x="4720" y="6905"/>
                    <a:pt x="4415" y="7017"/>
                    <a:pt x="4164" y="7268"/>
                  </a:cubicBezTo>
                  <a:lnTo>
                    <a:pt x="3559" y="7873"/>
                  </a:lnTo>
                  <a:lnTo>
                    <a:pt x="2705" y="7054"/>
                  </a:lnTo>
                  <a:lnTo>
                    <a:pt x="6797" y="2962"/>
                  </a:lnTo>
                  <a:close/>
                  <a:moveTo>
                    <a:pt x="7452" y="10056"/>
                  </a:moveTo>
                  <a:cubicBezTo>
                    <a:pt x="7860" y="10056"/>
                    <a:pt x="8210" y="10578"/>
                    <a:pt x="7829" y="10932"/>
                  </a:cubicBezTo>
                  <a:lnTo>
                    <a:pt x="6619" y="12178"/>
                  </a:lnTo>
                  <a:cubicBezTo>
                    <a:pt x="6512" y="12285"/>
                    <a:pt x="6370" y="12338"/>
                    <a:pt x="6232" y="12338"/>
                  </a:cubicBezTo>
                  <a:cubicBezTo>
                    <a:pt x="6094" y="12338"/>
                    <a:pt x="5961" y="12285"/>
                    <a:pt x="5872" y="12178"/>
                  </a:cubicBezTo>
                  <a:cubicBezTo>
                    <a:pt x="5658" y="11964"/>
                    <a:pt x="5658" y="11644"/>
                    <a:pt x="5872" y="11431"/>
                  </a:cubicBezTo>
                  <a:lnTo>
                    <a:pt x="7081" y="10221"/>
                  </a:lnTo>
                  <a:cubicBezTo>
                    <a:pt x="7198" y="10105"/>
                    <a:pt x="7327" y="10056"/>
                    <a:pt x="7452" y="10056"/>
                  </a:cubicBezTo>
                  <a:close/>
                  <a:moveTo>
                    <a:pt x="8643" y="11310"/>
                  </a:moveTo>
                  <a:cubicBezTo>
                    <a:pt x="9030" y="11310"/>
                    <a:pt x="9373" y="11787"/>
                    <a:pt x="9038" y="12178"/>
                  </a:cubicBezTo>
                  <a:lnTo>
                    <a:pt x="7829" y="13388"/>
                  </a:lnTo>
                  <a:cubicBezTo>
                    <a:pt x="7722" y="13494"/>
                    <a:pt x="7588" y="13548"/>
                    <a:pt x="7455" y="13548"/>
                  </a:cubicBezTo>
                  <a:cubicBezTo>
                    <a:pt x="7321" y="13548"/>
                    <a:pt x="7188" y="13494"/>
                    <a:pt x="7081" y="13388"/>
                  </a:cubicBezTo>
                  <a:cubicBezTo>
                    <a:pt x="6903" y="13210"/>
                    <a:pt x="6903" y="12889"/>
                    <a:pt x="7081" y="12676"/>
                  </a:cubicBezTo>
                  <a:lnTo>
                    <a:pt x="8327" y="11431"/>
                  </a:lnTo>
                  <a:cubicBezTo>
                    <a:pt x="8427" y="11346"/>
                    <a:pt x="8537" y="11310"/>
                    <a:pt x="8643" y="11310"/>
                  </a:cubicBezTo>
                  <a:close/>
                  <a:moveTo>
                    <a:pt x="9643" y="12534"/>
                  </a:moveTo>
                  <a:lnTo>
                    <a:pt x="9785" y="12676"/>
                  </a:lnTo>
                  <a:cubicBezTo>
                    <a:pt x="9999" y="12854"/>
                    <a:pt x="9999" y="13210"/>
                    <a:pt x="9785" y="13388"/>
                  </a:cubicBezTo>
                  <a:cubicBezTo>
                    <a:pt x="9679" y="13494"/>
                    <a:pt x="9545" y="13548"/>
                    <a:pt x="9412" y="13548"/>
                  </a:cubicBezTo>
                  <a:cubicBezTo>
                    <a:pt x="9278" y="13548"/>
                    <a:pt x="9145" y="13494"/>
                    <a:pt x="9038" y="13388"/>
                  </a:cubicBezTo>
                  <a:lnTo>
                    <a:pt x="8932" y="13281"/>
                  </a:lnTo>
                  <a:lnTo>
                    <a:pt x="9536" y="12676"/>
                  </a:lnTo>
                  <a:cubicBezTo>
                    <a:pt x="9572" y="12640"/>
                    <a:pt x="9608" y="12569"/>
                    <a:pt x="9643" y="12534"/>
                  </a:cubicBezTo>
                  <a:close/>
                  <a:moveTo>
                    <a:pt x="13553" y="0"/>
                  </a:moveTo>
                  <a:cubicBezTo>
                    <a:pt x="13468" y="0"/>
                    <a:pt x="13379" y="27"/>
                    <a:pt x="13308" y="80"/>
                  </a:cubicBezTo>
                  <a:cubicBezTo>
                    <a:pt x="12988" y="401"/>
                    <a:pt x="11564" y="1717"/>
                    <a:pt x="11529" y="1753"/>
                  </a:cubicBezTo>
                  <a:cubicBezTo>
                    <a:pt x="11280" y="2073"/>
                    <a:pt x="10888" y="2251"/>
                    <a:pt x="10461" y="2251"/>
                  </a:cubicBezTo>
                  <a:cubicBezTo>
                    <a:pt x="10415" y="2249"/>
                    <a:pt x="10368" y="2247"/>
                    <a:pt x="10322" y="2247"/>
                  </a:cubicBezTo>
                  <a:cubicBezTo>
                    <a:pt x="9626" y="2247"/>
                    <a:pt x="8967" y="2498"/>
                    <a:pt x="8433" y="2998"/>
                  </a:cubicBezTo>
                  <a:cubicBezTo>
                    <a:pt x="8006" y="2571"/>
                    <a:pt x="7437" y="2322"/>
                    <a:pt x="6832" y="2286"/>
                  </a:cubicBezTo>
                  <a:lnTo>
                    <a:pt x="5089" y="543"/>
                  </a:lnTo>
                  <a:cubicBezTo>
                    <a:pt x="5018" y="472"/>
                    <a:pt x="4929" y="436"/>
                    <a:pt x="4840" y="436"/>
                  </a:cubicBezTo>
                  <a:cubicBezTo>
                    <a:pt x="4751" y="436"/>
                    <a:pt x="4662" y="472"/>
                    <a:pt x="4591" y="543"/>
                  </a:cubicBezTo>
                  <a:lnTo>
                    <a:pt x="143" y="4991"/>
                  </a:lnTo>
                  <a:cubicBezTo>
                    <a:pt x="1" y="5133"/>
                    <a:pt x="1" y="5346"/>
                    <a:pt x="143" y="5489"/>
                  </a:cubicBezTo>
                  <a:lnTo>
                    <a:pt x="3061" y="8371"/>
                  </a:lnTo>
                  <a:lnTo>
                    <a:pt x="2918" y="8477"/>
                  </a:lnTo>
                  <a:cubicBezTo>
                    <a:pt x="2146" y="9250"/>
                    <a:pt x="2690" y="10577"/>
                    <a:pt x="3765" y="10577"/>
                  </a:cubicBezTo>
                  <a:cubicBezTo>
                    <a:pt x="3779" y="10577"/>
                    <a:pt x="3794" y="10577"/>
                    <a:pt x="3808" y="10577"/>
                  </a:cubicBezTo>
                  <a:cubicBezTo>
                    <a:pt x="3808" y="11233"/>
                    <a:pt x="4310" y="11788"/>
                    <a:pt x="4990" y="11788"/>
                  </a:cubicBezTo>
                  <a:cubicBezTo>
                    <a:pt x="5011" y="11788"/>
                    <a:pt x="5032" y="11787"/>
                    <a:pt x="5053" y="11786"/>
                  </a:cubicBezTo>
                  <a:lnTo>
                    <a:pt x="5053" y="11786"/>
                  </a:lnTo>
                  <a:cubicBezTo>
                    <a:pt x="5018" y="12462"/>
                    <a:pt x="5587" y="13032"/>
                    <a:pt x="6263" y="13032"/>
                  </a:cubicBezTo>
                  <a:cubicBezTo>
                    <a:pt x="6263" y="13352"/>
                    <a:pt x="6370" y="13672"/>
                    <a:pt x="6619" y="13921"/>
                  </a:cubicBezTo>
                  <a:cubicBezTo>
                    <a:pt x="6850" y="14153"/>
                    <a:pt x="7161" y="14268"/>
                    <a:pt x="7473" y="14268"/>
                  </a:cubicBezTo>
                  <a:cubicBezTo>
                    <a:pt x="7784" y="14268"/>
                    <a:pt x="8095" y="14153"/>
                    <a:pt x="8327" y="13921"/>
                  </a:cubicBezTo>
                  <a:lnTo>
                    <a:pt x="8469" y="13779"/>
                  </a:lnTo>
                  <a:lnTo>
                    <a:pt x="8576" y="13921"/>
                  </a:lnTo>
                  <a:cubicBezTo>
                    <a:pt x="8825" y="14153"/>
                    <a:pt x="9136" y="14268"/>
                    <a:pt x="9447" y="14268"/>
                  </a:cubicBezTo>
                  <a:cubicBezTo>
                    <a:pt x="9759" y="14268"/>
                    <a:pt x="10070" y="14153"/>
                    <a:pt x="10319" y="13921"/>
                  </a:cubicBezTo>
                  <a:cubicBezTo>
                    <a:pt x="10533" y="13672"/>
                    <a:pt x="10675" y="13352"/>
                    <a:pt x="10675" y="13032"/>
                  </a:cubicBezTo>
                  <a:cubicBezTo>
                    <a:pt x="11351" y="13032"/>
                    <a:pt x="11885" y="12462"/>
                    <a:pt x="11885" y="11786"/>
                  </a:cubicBezTo>
                  <a:cubicBezTo>
                    <a:pt x="11905" y="11787"/>
                    <a:pt x="11925" y="11788"/>
                    <a:pt x="11945" y="11788"/>
                  </a:cubicBezTo>
                  <a:cubicBezTo>
                    <a:pt x="12594" y="11788"/>
                    <a:pt x="13130" y="11233"/>
                    <a:pt x="13130" y="10577"/>
                  </a:cubicBezTo>
                  <a:cubicBezTo>
                    <a:pt x="13450" y="10577"/>
                    <a:pt x="13771" y="10434"/>
                    <a:pt x="14020" y="10221"/>
                  </a:cubicBezTo>
                  <a:cubicBezTo>
                    <a:pt x="14482" y="9758"/>
                    <a:pt x="14482" y="8976"/>
                    <a:pt x="14020" y="8477"/>
                  </a:cubicBezTo>
                  <a:lnTo>
                    <a:pt x="13877" y="8371"/>
                  </a:lnTo>
                  <a:lnTo>
                    <a:pt x="17756" y="4492"/>
                  </a:lnTo>
                  <a:cubicBezTo>
                    <a:pt x="17898" y="4386"/>
                    <a:pt x="17898" y="4137"/>
                    <a:pt x="17756" y="4030"/>
                  </a:cubicBezTo>
                  <a:lnTo>
                    <a:pt x="17720" y="4030"/>
                  </a:lnTo>
                  <a:lnTo>
                    <a:pt x="13771" y="80"/>
                  </a:lnTo>
                  <a:cubicBezTo>
                    <a:pt x="13717" y="27"/>
                    <a:pt x="13637" y="0"/>
                    <a:pt x="135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 name="Google Shape;779;p60"/>
          <p:cNvGrpSpPr/>
          <p:nvPr/>
        </p:nvGrpSpPr>
        <p:grpSpPr>
          <a:xfrm>
            <a:off x="5581415" y="2488222"/>
            <a:ext cx="323909" cy="287841"/>
            <a:chOff x="4706175" y="3329375"/>
            <a:chExt cx="447450" cy="397625"/>
          </a:xfrm>
        </p:grpSpPr>
        <p:sp>
          <p:nvSpPr>
            <p:cNvPr id="780" name="Google Shape;780;p60"/>
            <p:cNvSpPr/>
            <p:nvPr/>
          </p:nvSpPr>
          <p:spPr>
            <a:xfrm>
              <a:off x="4957025" y="3423650"/>
              <a:ext cx="19600" cy="16800"/>
            </a:xfrm>
            <a:custGeom>
              <a:rect b="b" l="l" r="r" t="t"/>
              <a:pathLst>
                <a:path extrusionOk="0" h="672" w="784">
                  <a:moveTo>
                    <a:pt x="463" y="1"/>
                  </a:moveTo>
                  <a:cubicBezTo>
                    <a:pt x="143" y="1"/>
                    <a:pt x="1" y="356"/>
                    <a:pt x="214" y="570"/>
                  </a:cubicBezTo>
                  <a:cubicBezTo>
                    <a:pt x="284" y="640"/>
                    <a:pt x="369" y="671"/>
                    <a:pt x="451" y="671"/>
                  </a:cubicBezTo>
                  <a:cubicBezTo>
                    <a:pt x="622" y="671"/>
                    <a:pt x="783" y="536"/>
                    <a:pt x="783" y="321"/>
                  </a:cubicBezTo>
                  <a:cubicBezTo>
                    <a:pt x="783"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0"/>
            <p:cNvSpPr/>
            <p:nvPr/>
          </p:nvSpPr>
          <p:spPr>
            <a:xfrm>
              <a:off x="4706175" y="3329375"/>
              <a:ext cx="386075" cy="397625"/>
            </a:xfrm>
            <a:custGeom>
              <a:rect b="b" l="l" r="r" t="t"/>
              <a:pathLst>
                <a:path extrusionOk="0" h="15905" w="15443">
                  <a:moveTo>
                    <a:pt x="13628" y="5515"/>
                  </a:moveTo>
                  <a:cubicBezTo>
                    <a:pt x="14020" y="5693"/>
                    <a:pt x="14304" y="6084"/>
                    <a:pt x="14304" y="6511"/>
                  </a:cubicBezTo>
                  <a:cubicBezTo>
                    <a:pt x="14304" y="6974"/>
                    <a:pt x="14020" y="7365"/>
                    <a:pt x="13628" y="7508"/>
                  </a:cubicBezTo>
                  <a:lnTo>
                    <a:pt x="13628" y="5515"/>
                  </a:lnTo>
                  <a:close/>
                  <a:moveTo>
                    <a:pt x="4377" y="4092"/>
                  </a:moveTo>
                  <a:lnTo>
                    <a:pt x="4377" y="8931"/>
                  </a:lnTo>
                  <a:lnTo>
                    <a:pt x="1744" y="8931"/>
                  </a:lnTo>
                  <a:cubicBezTo>
                    <a:pt x="1175" y="8931"/>
                    <a:pt x="712" y="8468"/>
                    <a:pt x="712" y="7899"/>
                  </a:cubicBezTo>
                  <a:lnTo>
                    <a:pt x="712" y="5124"/>
                  </a:lnTo>
                  <a:cubicBezTo>
                    <a:pt x="712" y="4554"/>
                    <a:pt x="1175" y="4092"/>
                    <a:pt x="1744" y="4092"/>
                  </a:cubicBezTo>
                  <a:close/>
                  <a:moveTo>
                    <a:pt x="11529" y="2348"/>
                  </a:moveTo>
                  <a:lnTo>
                    <a:pt x="11529" y="10710"/>
                  </a:lnTo>
                  <a:cubicBezTo>
                    <a:pt x="9714" y="9536"/>
                    <a:pt x="7579" y="8931"/>
                    <a:pt x="5409" y="8931"/>
                  </a:cubicBezTo>
                  <a:lnTo>
                    <a:pt x="5089" y="8931"/>
                  </a:lnTo>
                  <a:lnTo>
                    <a:pt x="5089" y="4127"/>
                  </a:lnTo>
                  <a:cubicBezTo>
                    <a:pt x="5203" y="4131"/>
                    <a:pt x="5318" y="4133"/>
                    <a:pt x="5432" y="4133"/>
                  </a:cubicBezTo>
                  <a:cubicBezTo>
                    <a:pt x="7590" y="4133"/>
                    <a:pt x="9704" y="3497"/>
                    <a:pt x="11529" y="2348"/>
                  </a:cubicBezTo>
                  <a:close/>
                  <a:moveTo>
                    <a:pt x="5089" y="9678"/>
                  </a:moveTo>
                  <a:lnTo>
                    <a:pt x="5089" y="10710"/>
                  </a:lnTo>
                  <a:cubicBezTo>
                    <a:pt x="5089" y="10923"/>
                    <a:pt x="4911" y="11066"/>
                    <a:pt x="4733" y="11066"/>
                  </a:cubicBezTo>
                  <a:lnTo>
                    <a:pt x="4377" y="11066"/>
                  </a:lnTo>
                  <a:lnTo>
                    <a:pt x="4377" y="9678"/>
                  </a:lnTo>
                  <a:close/>
                  <a:moveTo>
                    <a:pt x="12579" y="614"/>
                  </a:moveTo>
                  <a:cubicBezTo>
                    <a:pt x="12748" y="614"/>
                    <a:pt x="12917" y="729"/>
                    <a:pt x="12917" y="961"/>
                  </a:cubicBezTo>
                  <a:lnTo>
                    <a:pt x="12917" y="12098"/>
                  </a:lnTo>
                  <a:cubicBezTo>
                    <a:pt x="12917" y="12311"/>
                    <a:pt x="12748" y="12418"/>
                    <a:pt x="12579" y="12418"/>
                  </a:cubicBezTo>
                  <a:cubicBezTo>
                    <a:pt x="12410" y="12418"/>
                    <a:pt x="12241" y="12311"/>
                    <a:pt x="12241" y="12098"/>
                  </a:cubicBezTo>
                  <a:lnTo>
                    <a:pt x="12241" y="961"/>
                  </a:lnTo>
                  <a:cubicBezTo>
                    <a:pt x="12241" y="729"/>
                    <a:pt x="12410" y="614"/>
                    <a:pt x="12579" y="614"/>
                  </a:cubicBezTo>
                  <a:close/>
                  <a:moveTo>
                    <a:pt x="3701" y="9642"/>
                  </a:moveTo>
                  <a:lnTo>
                    <a:pt x="3701" y="14517"/>
                  </a:lnTo>
                  <a:cubicBezTo>
                    <a:pt x="3701" y="14980"/>
                    <a:pt x="3354" y="15211"/>
                    <a:pt x="3007" y="15211"/>
                  </a:cubicBezTo>
                  <a:cubicBezTo>
                    <a:pt x="2660" y="15211"/>
                    <a:pt x="2313" y="14980"/>
                    <a:pt x="2313" y="14517"/>
                  </a:cubicBezTo>
                  <a:lnTo>
                    <a:pt x="2313" y="9642"/>
                  </a:lnTo>
                  <a:close/>
                  <a:moveTo>
                    <a:pt x="12565" y="0"/>
                  </a:moveTo>
                  <a:cubicBezTo>
                    <a:pt x="12063" y="0"/>
                    <a:pt x="11565" y="320"/>
                    <a:pt x="11529" y="961"/>
                  </a:cubicBezTo>
                  <a:lnTo>
                    <a:pt x="11529" y="1494"/>
                  </a:lnTo>
                  <a:cubicBezTo>
                    <a:pt x="9706" y="2754"/>
                    <a:pt x="7544" y="3427"/>
                    <a:pt x="5329" y="3427"/>
                  </a:cubicBezTo>
                  <a:cubicBezTo>
                    <a:pt x="5166" y="3427"/>
                    <a:pt x="5003" y="3423"/>
                    <a:pt x="4840" y="3416"/>
                  </a:cubicBezTo>
                  <a:lnTo>
                    <a:pt x="1744" y="3416"/>
                  </a:lnTo>
                  <a:cubicBezTo>
                    <a:pt x="784" y="3416"/>
                    <a:pt x="1" y="4163"/>
                    <a:pt x="1" y="5124"/>
                  </a:cubicBezTo>
                  <a:lnTo>
                    <a:pt x="1" y="7899"/>
                  </a:lnTo>
                  <a:cubicBezTo>
                    <a:pt x="1" y="8824"/>
                    <a:pt x="712" y="9571"/>
                    <a:pt x="1602" y="9642"/>
                  </a:cubicBezTo>
                  <a:lnTo>
                    <a:pt x="1602" y="14517"/>
                  </a:lnTo>
                  <a:cubicBezTo>
                    <a:pt x="1602" y="15442"/>
                    <a:pt x="2296" y="15905"/>
                    <a:pt x="2990" y="15905"/>
                  </a:cubicBezTo>
                  <a:cubicBezTo>
                    <a:pt x="3683" y="15905"/>
                    <a:pt x="4377" y="15442"/>
                    <a:pt x="4377" y="14517"/>
                  </a:cubicBezTo>
                  <a:lnTo>
                    <a:pt x="4377" y="11742"/>
                  </a:lnTo>
                  <a:lnTo>
                    <a:pt x="4733" y="11742"/>
                  </a:lnTo>
                  <a:cubicBezTo>
                    <a:pt x="5302" y="11742"/>
                    <a:pt x="5765" y="11279"/>
                    <a:pt x="5765" y="10710"/>
                  </a:cubicBezTo>
                  <a:lnTo>
                    <a:pt x="5765" y="9642"/>
                  </a:lnTo>
                  <a:cubicBezTo>
                    <a:pt x="7829" y="9678"/>
                    <a:pt x="9821" y="10354"/>
                    <a:pt x="11529" y="11564"/>
                  </a:cubicBezTo>
                  <a:lnTo>
                    <a:pt x="11529" y="12062"/>
                  </a:lnTo>
                  <a:cubicBezTo>
                    <a:pt x="11476" y="12809"/>
                    <a:pt x="12018" y="13183"/>
                    <a:pt x="12565" y="13183"/>
                  </a:cubicBezTo>
                  <a:cubicBezTo>
                    <a:pt x="13112" y="13183"/>
                    <a:pt x="13664" y="12809"/>
                    <a:pt x="13628" y="12062"/>
                  </a:cubicBezTo>
                  <a:lnTo>
                    <a:pt x="13628" y="8219"/>
                  </a:lnTo>
                  <a:cubicBezTo>
                    <a:pt x="15443" y="7828"/>
                    <a:pt x="15443" y="5195"/>
                    <a:pt x="13628" y="4839"/>
                  </a:cubicBezTo>
                  <a:lnTo>
                    <a:pt x="13628" y="961"/>
                  </a:lnTo>
                  <a:cubicBezTo>
                    <a:pt x="13575" y="320"/>
                    <a:pt x="13068" y="0"/>
                    <a:pt x="125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0"/>
            <p:cNvSpPr/>
            <p:nvPr/>
          </p:nvSpPr>
          <p:spPr>
            <a:xfrm>
              <a:off x="4847000" y="3435550"/>
              <a:ext cx="98475" cy="30850"/>
            </a:xfrm>
            <a:custGeom>
              <a:rect b="b" l="l" r="r" t="t"/>
              <a:pathLst>
                <a:path extrusionOk="0" h="1234" w="3939">
                  <a:moveTo>
                    <a:pt x="3558" y="0"/>
                  </a:moveTo>
                  <a:cubicBezTo>
                    <a:pt x="3519" y="0"/>
                    <a:pt x="3479" y="8"/>
                    <a:pt x="3441" y="23"/>
                  </a:cubicBezTo>
                  <a:cubicBezTo>
                    <a:pt x="2480" y="307"/>
                    <a:pt x="1448" y="485"/>
                    <a:pt x="452" y="556"/>
                  </a:cubicBezTo>
                  <a:cubicBezTo>
                    <a:pt x="1" y="556"/>
                    <a:pt x="24" y="1234"/>
                    <a:pt x="455" y="1234"/>
                  </a:cubicBezTo>
                  <a:cubicBezTo>
                    <a:pt x="465" y="1234"/>
                    <a:pt x="476" y="1233"/>
                    <a:pt x="488" y="1232"/>
                  </a:cubicBezTo>
                  <a:cubicBezTo>
                    <a:pt x="1555" y="1197"/>
                    <a:pt x="2623" y="983"/>
                    <a:pt x="3654" y="699"/>
                  </a:cubicBezTo>
                  <a:cubicBezTo>
                    <a:pt x="3832" y="628"/>
                    <a:pt x="3939" y="414"/>
                    <a:pt x="3903" y="236"/>
                  </a:cubicBezTo>
                  <a:cubicBezTo>
                    <a:pt x="3847" y="96"/>
                    <a:pt x="3704" y="0"/>
                    <a:pt x="35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0"/>
            <p:cNvSpPr/>
            <p:nvPr/>
          </p:nvSpPr>
          <p:spPr>
            <a:xfrm>
              <a:off x="5095800" y="3484150"/>
              <a:ext cx="57825" cy="16925"/>
            </a:xfrm>
            <a:custGeom>
              <a:rect b="b" l="l" r="r" t="t"/>
              <a:pathLst>
                <a:path extrusionOk="0" h="677" w="2313">
                  <a:moveTo>
                    <a:pt x="463" y="0"/>
                  </a:moveTo>
                  <a:cubicBezTo>
                    <a:pt x="0" y="0"/>
                    <a:pt x="0" y="676"/>
                    <a:pt x="463" y="676"/>
                  </a:cubicBezTo>
                  <a:lnTo>
                    <a:pt x="1850" y="676"/>
                  </a:lnTo>
                  <a:cubicBezTo>
                    <a:pt x="2313" y="676"/>
                    <a:pt x="2313" y="0"/>
                    <a:pt x="1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0"/>
            <p:cNvSpPr/>
            <p:nvPr/>
          </p:nvSpPr>
          <p:spPr>
            <a:xfrm>
              <a:off x="5092025" y="3401325"/>
              <a:ext cx="47675" cy="41475"/>
            </a:xfrm>
            <a:custGeom>
              <a:rect b="b" l="l" r="r" t="t"/>
              <a:pathLst>
                <a:path extrusionOk="0" h="1659" w="1907">
                  <a:moveTo>
                    <a:pt x="1427" y="1"/>
                  </a:moveTo>
                  <a:cubicBezTo>
                    <a:pt x="1358" y="1"/>
                    <a:pt x="1286" y="23"/>
                    <a:pt x="1219" y="75"/>
                  </a:cubicBezTo>
                  <a:lnTo>
                    <a:pt x="222" y="1072"/>
                  </a:lnTo>
                  <a:cubicBezTo>
                    <a:pt x="0" y="1322"/>
                    <a:pt x="212" y="1659"/>
                    <a:pt x="485" y="1659"/>
                  </a:cubicBezTo>
                  <a:cubicBezTo>
                    <a:pt x="561" y="1659"/>
                    <a:pt x="643" y="1632"/>
                    <a:pt x="720" y="1570"/>
                  </a:cubicBezTo>
                  <a:lnTo>
                    <a:pt x="1681" y="573"/>
                  </a:lnTo>
                  <a:cubicBezTo>
                    <a:pt x="1906" y="320"/>
                    <a:pt x="1687" y="1"/>
                    <a:pt x="14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0"/>
            <p:cNvSpPr/>
            <p:nvPr/>
          </p:nvSpPr>
          <p:spPr>
            <a:xfrm>
              <a:off x="5094000" y="3541950"/>
              <a:ext cx="46250" cy="41750"/>
            </a:xfrm>
            <a:custGeom>
              <a:rect b="b" l="l" r="r" t="t"/>
              <a:pathLst>
                <a:path extrusionOk="0" h="1670" w="1850">
                  <a:moveTo>
                    <a:pt x="361" y="1"/>
                  </a:moveTo>
                  <a:cubicBezTo>
                    <a:pt x="277" y="1"/>
                    <a:pt x="197" y="36"/>
                    <a:pt x="143" y="108"/>
                  </a:cubicBezTo>
                  <a:cubicBezTo>
                    <a:pt x="1" y="250"/>
                    <a:pt x="1" y="463"/>
                    <a:pt x="143" y="606"/>
                  </a:cubicBezTo>
                  <a:lnTo>
                    <a:pt x="1104" y="1566"/>
                  </a:lnTo>
                  <a:cubicBezTo>
                    <a:pt x="1177" y="1639"/>
                    <a:pt x="1259" y="1670"/>
                    <a:pt x="1338" y="1670"/>
                  </a:cubicBezTo>
                  <a:cubicBezTo>
                    <a:pt x="1608" y="1670"/>
                    <a:pt x="1850" y="1316"/>
                    <a:pt x="1602" y="1068"/>
                  </a:cubicBezTo>
                  <a:lnTo>
                    <a:pt x="606" y="108"/>
                  </a:lnTo>
                  <a:cubicBezTo>
                    <a:pt x="535" y="36"/>
                    <a:pt x="446" y="1"/>
                    <a:pt x="3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 name="Google Shape;786;p60"/>
          <p:cNvGrpSpPr/>
          <p:nvPr/>
        </p:nvGrpSpPr>
        <p:grpSpPr>
          <a:xfrm>
            <a:off x="5581431" y="3631221"/>
            <a:ext cx="323889" cy="302668"/>
            <a:chOff x="2481475" y="3305350"/>
            <a:chExt cx="475050" cy="443925"/>
          </a:xfrm>
        </p:grpSpPr>
        <p:sp>
          <p:nvSpPr>
            <p:cNvPr id="787" name="Google Shape;787;p60"/>
            <p:cNvSpPr/>
            <p:nvPr/>
          </p:nvSpPr>
          <p:spPr>
            <a:xfrm>
              <a:off x="2631825" y="3461025"/>
              <a:ext cx="20475" cy="17675"/>
            </a:xfrm>
            <a:custGeom>
              <a:rect b="b" l="l" r="r" t="t"/>
              <a:pathLst>
                <a:path extrusionOk="0" h="707" w="819">
                  <a:moveTo>
                    <a:pt x="463" y="0"/>
                  </a:moveTo>
                  <a:cubicBezTo>
                    <a:pt x="178" y="0"/>
                    <a:pt x="0" y="391"/>
                    <a:pt x="214" y="605"/>
                  </a:cubicBezTo>
                  <a:cubicBezTo>
                    <a:pt x="295" y="675"/>
                    <a:pt x="388" y="706"/>
                    <a:pt x="476" y="706"/>
                  </a:cubicBezTo>
                  <a:cubicBezTo>
                    <a:pt x="657" y="706"/>
                    <a:pt x="818" y="571"/>
                    <a:pt x="818" y="356"/>
                  </a:cubicBezTo>
                  <a:cubicBezTo>
                    <a:pt x="818" y="178"/>
                    <a:pt x="676"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0"/>
            <p:cNvSpPr/>
            <p:nvPr/>
          </p:nvSpPr>
          <p:spPr>
            <a:xfrm>
              <a:off x="2481475" y="3305350"/>
              <a:ext cx="475050" cy="443925"/>
            </a:xfrm>
            <a:custGeom>
              <a:rect b="b" l="l" r="r" t="t"/>
              <a:pathLst>
                <a:path extrusionOk="0" h="17757" w="19002">
                  <a:moveTo>
                    <a:pt x="6477" y="10995"/>
                  </a:moveTo>
                  <a:cubicBezTo>
                    <a:pt x="6619" y="11173"/>
                    <a:pt x="6797" y="11351"/>
                    <a:pt x="6975" y="11493"/>
                  </a:cubicBezTo>
                  <a:lnTo>
                    <a:pt x="6014" y="12454"/>
                  </a:lnTo>
                  <a:lnTo>
                    <a:pt x="5516" y="11991"/>
                  </a:lnTo>
                  <a:lnTo>
                    <a:pt x="6477" y="10995"/>
                  </a:lnTo>
                  <a:close/>
                  <a:moveTo>
                    <a:pt x="11284" y="667"/>
                  </a:moveTo>
                  <a:cubicBezTo>
                    <a:pt x="14313" y="667"/>
                    <a:pt x="17222" y="3024"/>
                    <a:pt x="17222" y="6583"/>
                  </a:cubicBezTo>
                  <a:cubicBezTo>
                    <a:pt x="17222" y="9821"/>
                    <a:pt x="14625" y="12454"/>
                    <a:pt x="11387" y="12489"/>
                  </a:cubicBezTo>
                  <a:cubicBezTo>
                    <a:pt x="11372" y="12489"/>
                    <a:pt x="11358" y="12489"/>
                    <a:pt x="11343" y="12489"/>
                  </a:cubicBezTo>
                  <a:cubicBezTo>
                    <a:pt x="6106" y="12489"/>
                    <a:pt x="3427" y="6145"/>
                    <a:pt x="7153" y="2420"/>
                  </a:cubicBezTo>
                  <a:cubicBezTo>
                    <a:pt x="8352" y="1209"/>
                    <a:pt x="9832" y="667"/>
                    <a:pt x="11284" y="667"/>
                  </a:cubicBezTo>
                  <a:close/>
                  <a:moveTo>
                    <a:pt x="4520" y="11956"/>
                  </a:moveTo>
                  <a:lnTo>
                    <a:pt x="6014" y="13450"/>
                  </a:lnTo>
                  <a:lnTo>
                    <a:pt x="2634" y="16759"/>
                  </a:lnTo>
                  <a:cubicBezTo>
                    <a:pt x="2427" y="16965"/>
                    <a:pt x="2157" y="17066"/>
                    <a:pt x="1889" y="17066"/>
                  </a:cubicBezTo>
                  <a:cubicBezTo>
                    <a:pt x="1557" y="17066"/>
                    <a:pt x="1230" y="16912"/>
                    <a:pt x="1033" y="16617"/>
                  </a:cubicBezTo>
                  <a:cubicBezTo>
                    <a:pt x="748" y="16190"/>
                    <a:pt x="819" y="15620"/>
                    <a:pt x="1211" y="15229"/>
                  </a:cubicBezTo>
                  <a:lnTo>
                    <a:pt x="4520" y="11956"/>
                  </a:lnTo>
                  <a:close/>
                  <a:moveTo>
                    <a:pt x="11387" y="0"/>
                  </a:moveTo>
                  <a:cubicBezTo>
                    <a:pt x="6014" y="0"/>
                    <a:pt x="2919" y="6085"/>
                    <a:pt x="6050" y="10461"/>
                  </a:cubicBezTo>
                  <a:lnTo>
                    <a:pt x="5018" y="11493"/>
                  </a:lnTo>
                  <a:lnTo>
                    <a:pt x="4769" y="11244"/>
                  </a:lnTo>
                  <a:cubicBezTo>
                    <a:pt x="4698" y="11173"/>
                    <a:pt x="4609" y="11137"/>
                    <a:pt x="4520" y="11137"/>
                  </a:cubicBezTo>
                  <a:cubicBezTo>
                    <a:pt x="4431" y="11137"/>
                    <a:pt x="4342" y="11173"/>
                    <a:pt x="4271" y="11244"/>
                  </a:cubicBezTo>
                  <a:lnTo>
                    <a:pt x="713" y="14731"/>
                  </a:lnTo>
                  <a:cubicBezTo>
                    <a:pt x="108" y="15336"/>
                    <a:pt x="1" y="16332"/>
                    <a:pt x="499" y="17044"/>
                  </a:cubicBezTo>
                  <a:cubicBezTo>
                    <a:pt x="832" y="17513"/>
                    <a:pt x="1358" y="17757"/>
                    <a:pt x="1894" y="17757"/>
                  </a:cubicBezTo>
                  <a:cubicBezTo>
                    <a:pt x="2334" y="17757"/>
                    <a:pt x="2780" y="17593"/>
                    <a:pt x="3132" y="17257"/>
                  </a:cubicBezTo>
                  <a:lnTo>
                    <a:pt x="6761" y="13699"/>
                  </a:lnTo>
                  <a:cubicBezTo>
                    <a:pt x="6904" y="13557"/>
                    <a:pt x="6904" y="13343"/>
                    <a:pt x="6761" y="13201"/>
                  </a:cubicBezTo>
                  <a:lnTo>
                    <a:pt x="6512" y="12952"/>
                  </a:lnTo>
                  <a:lnTo>
                    <a:pt x="7544" y="11920"/>
                  </a:lnTo>
                  <a:cubicBezTo>
                    <a:pt x="8713" y="12765"/>
                    <a:pt x="10044" y="13158"/>
                    <a:pt x="11355" y="13158"/>
                  </a:cubicBezTo>
                  <a:cubicBezTo>
                    <a:pt x="14072" y="13158"/>
                    <a:pt x="16701" y="11468"/>
                    <a:pt x="17614" y="8611"/>
                  </a:cubicBezTo>
                  <a:cubicBezTo>
                    <a:pt x="19001" y="4377"/>
                    <a:pt x="15870" y="36"/>
                    <a:pt x="114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0"/>
            <p:cNvSpPr/>
            <p:nvPr/>
          </p:nvSpPr>
          <p:spPr>
            <a:xfrm>
              <a:off x="2639100" y="3345150"/>
              <a:ext cx="100375" cy="99275"/>
            </a:xfrm>
            <a:custGeom>
              <a:rect b="b" l="l" r="r" t="t"/>
              <a:pathLst>
                <a:path extrusionOk="0" h="3971" w="4015">
                  <a:moveTo>
                    <a:pt x="3617" y="1"/>
                  </a:moveTo>
                  <a:cubicBezTo>
                    <a:pt x="3585" y="1"/>
                    <a:pt x="3551" y="4"/>
                    <a:pt x="3516" y="10"/>
                  </a:cubicBezTo>
                  <a:cubicBezTo>
                    <a:pt x="1880" y="543"/>
                    <a:pt x="563" y="1860"/>
                    <a:pt x="65" y="3532"/>
                  </a:cubicBezTo>
                  <a:cubicBezTo>
                    <a:pt x="0" y="3790"/>
                    <a:pt x="209" y="3970"/>
                    <a:pt x="415" y="3970"/>
                  </a:cubicBezTo>
                  <a:cubicBezTo>
                    <a:pt x="550" y="3970"/>
                    <a:pt x="685" y="3893"/>
                    <a:pt x="741" y="3710"/>
                  </a:cubicBezTo>
                  <a:cubicBezTo>
                    <a:pt x="1168" y="2287"/>
                    <a:pt x="2307" y="1148"/>
                    <a:pt x="3730" y="686"/>
                  </a:cubicBezTo>
                  <a:cubicBezTo>
                    <a:pt x="3943" y="614"/>
                    <a:pt x="4014" y="436"/>
                    <a:pt x="3979" y="259"/>
                  </a:cubicBezTo>
                  <a:cubicBezTo>
                    <a:pt x="3919" y="80"/>
                    <a:pt x="3785" y="1"/>
                    <a:pt x="36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0"/>
            <p:cNvSpPr/>
            <p:nvPr/>
          </p:nvSpPr>
          <p:spPr>
            <a:xfrm>
              <a:off x="2706525" y="3374300"/>
              <a:ext cx="101450" cy="86725"/>
            </a:xfrm>
            <a:custGeom>
              <a:rect b="b" l="l" r="r" t="t"/>
              <a:pathLst>
                <a:path extrusionOk="0" h="3469" w="4058">
                  <a:moveTo>
                    <a:pt x="2316" y="717"/>
                  </a:moveTo>
                  <a:cubicBezTo>
                    <a:pt x="2855" y="717"/>
                    <a:pt x="3381" y="1132"/>
                    <a:pt x="3381" y="1761"/>
                  </a:cubicBezTo>
                  <a:cubicBezTo>
                    <a:pt x="3381" y="2330"/>
                    <a:pt x="2919" y="2793"/>
                    <a:pt x="2314" y="2793"/>
                  </a:cubicBezTo>
                  <a:cubicBezTo>
                    <a:pt x="1389" y="2793"/>
                    <a:pt x="926" y="1654"/>
                    <a:pt x="1602" y="1014"/>
                  </a:cubicBezTo>
                  <a:cubicBezTo>
                    <a:pt x="1807" y="809"/>
                    <a:pt x="2063" y="717"/>
                    <a:pt x="2316" y="717"/>
                  </a:cubicBezTo>
                  <a:close/>
                  <a:moveTo>
                    <a:pt x="2319" y="0"/>
                  </a:moveTo>
                  <a:cubicBezTo>
                    <a:pt x="1894" y="0"/>
                    <a:pt x="1460" y="160"/>
                    <a:pt x="1104" y="516"/>
                  </a:cubicBezTo>
                  <a:cubicBezTo>
                    <a:pt x="1" y="1619"/>
                    <a:pt x="784" y="3469"/>
                    <a:pt x="2314" y="3469"/>
                  </a:cubicBezTo>
                  <a:cubicBezTo>
                    <a:pt x="3274" y="3469"/>
                    <a:pt x="4057" y="2722"/>
                    <a:pt x="4057" y="1761"/>
                  </a:cubicBezTo>
                  <a:cubicBezTo>
                    <a:pt x="4057" y="701"/>
                    <a:pt x="3209" y="0"/>
                    <a:pt x="23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0"/>
            <p:cNvSpPr/>
            <p:nvPr/>
          </p:nvSpPr>
          <p:spPr>
            <a:xfrm>
              <a:off x="2703875" y="3461025"/>
              <a:ext cx="121875" cy="87175"/>
            </a:xfrm>
            <a:custGeom>
              <a:rect b="b" l="l" r="r" t="t"/>
              <a:pathLst>
                <a:path extrusionOk="0" h="3487" w="4875">
                  <a:moveTo>
                    <a:pt x="2437" y="801"/>
                  </a:moveTo>
                  <a:cubicBezTo>
                    <a:pt x="3274" y="801"/>
                    <a:pt x="4110" y="1352"/>
                    <a:pt x="4163" y="2455"/>
                  </a:cubicBezTo>
                  <a:lnTo>
                    <a:pt x="4163" y="2775"/>
                  </a:lnTo>
                  <a:lnTo>
                    <a:pt x="712" y="2775"/>
                  </a:lnTo>
                  <a:lnTo>
                    <a:pt x="712" y="2455"/>
                  </a:lnTo>
                  <a:cubicBezTo>
                    <a:pt x="765" y="1352"/>
                    <a:pt x="1601" y="801"/>
                    <a:pt x="2437" y="801"/>
                  </a:cubicBezTo>
                  <a:close/>
                  <a:moveTo>
                    <a:pt x="2455" y="0"/>
                  </a:moveTo>
                  <a:cubicBezTo>
                    <a:pt x="1103" y="0"/>
                    <a:pt x="0" y="1103"/>
                    <a:pt x="0" y="2455"/>
                  </a:cubicBezTo>
                  <a:lnTo>
                    <a:pt x="0" y="3131"/>
                  </a:lnTo>
                  <a:cubicBezTo>
                    <a:pt x="0" y="3345"/>
                    <a:pt x="178" y="3487"/>
                    <a:pt x="356" y="3487"/>
                  </a:cubicBezTo>
                  <a:lnTo>
                    <a:pt x="4519" y="3487"/>
                  </a:lnTo>
                  <a:cubicBezTo>
                    <a:pt x="4732" y="3487"/>
                    <a:pt x="4875" y="3345"/>
                    <a:pt x="4875" y="3131"/>
                  </a:cubicBezTo>
                  <a:lnTo>
                    <a:pt x="4875" y="2455"/>
                  </a:lnTo>
                  <a:cubicBezTo>
                    <a:pt x="4875" y="1103"/>
                    <a:pt x="3772" y="0"/>
                    <a:pt x="24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61"/>
          <p:cNvSpPr/>
          <p:nvPr/>
        </p:nvSpPr>
        <p:spPr>
          <a:xfrm>
            <a:off x="4541650" y="1560125"/>
            <a:ext cx="3768000" cy="23181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1"/>
          <p:cNvSpPr txBox="1"/>
          <p:nvPr>
            <p:ph type="title"/>
          </p:nvPr>
        </p:nvSpPr>
        <p:spPr>
          <a:xfrm>
            <a:off x="720000" y="535000"/>
            <a:ext cx="7704000" cy="572700"/>
          </a:xfrm>
          <a:prstGeom prst="rect">
            <a:avLst/>
          </a:prstGeom>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s"/>
              <a:t>EVOLUCIÓN</a:t>
            </a:r>
            <a:endParaRPr sz="3000">
              <a:latin typeface="Days One"/>
              <a:ea typeface="Days One"/>
              <a:cs typeface="Days One"/>
              <a:sym typeface="Days One"/>
            </a:endParaRPr>
          </a:p>
        </p:txBody>
      </p:sp>
      <p:sp>
        <p:nvSpPr>
          <p:cNvPr id="798" name="Google Shape;798;p61"/>
          <p:cNvSpPr txBox="1"/>
          <p:nvPr/>
        </p:nvSpPr>
        <p:spPr>
          <a:xfrm>
            <a:off x="720000" y="1560125"/>
            <a:ext cx="23640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rgbClr val="1A05F1"/>
                </a:solidFill>
                <a:latin typeface="Days One"/>
                <a:ea typeface="Days One"/>
                <a:cs typeface="Days One"/>
                <a:sym typeface="Days One"/>
              </a:rPr>
              <a:t>LÍDER</a:t>
            </a:r>
            <a:endParaRPr sz="2000">
              <a:solidFill>
                <a:srgbClr val="1A05F1"/>
              </a:solidFill>
              <a:latin typeface="Days One"/>
              <a:ea typeface="Days One"/>
              <a:cs typeface="Days One"/>
              <a:sym typeface="Days One"/>
            </a:endParaRPr>
          </a:p>
        </p:txBody>
      </p:sp>
      <p:sp>
        <p:nvSpPr>
          <p:cNvPr id="799" name="Google Shape;799;p61"/>
          <p:cNvSpPr txBox="1"/>
          <p:nvPr/>
        </p:nvSpPr>
        <p:spPr>
          <a:xfrm>
            <a:off x="720000" y="1927025"/>
            <a:ext cx="2364000" cy="6177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lnSpc>
                <a:spcPct val="115000"/>
              </a:lnSpc>
              <a:spcBef>
                <a:spcPts val="0"/>
              </a:spcBef>
              <a:spcAft>
                <a:spcPts val="0"/>
              </a:spcAft>
              <a:buNone/>
            </a:pPr>
            <a:r>
              <a:rPr lang="es" sz="1500">
                <a:solidFill>
                  <a:schemeClr val="dk1"/>
                </a:solidFill>
                <a:latin typeface="Montserrat Medium"/>
                <a:ea typeface="Montserrat Medium"/>
                <a:cs typeface="Montserrat Medium"/>
                <a:sym typeface="Montserrat Medium"/>
              </a:rPr>
              <a:t>A pesar de ser rojo, Martes es frío</a:t>
            </a:r>
            <a:endParaRPr sz="1500">
              <a:solidFill>
                <a:schemeClr val="dk1"/>
              </a:solidFill>
              <a:latin typeface="Montserrat Medium"/>
              <a:ea typeface="Montserrat Medium"/>
              <a:cs typeface="Montserrat Medium"/>
              <a:sym typeface="Montserrat Medium"/>
            </a:endParaRPr>
          </a:p>
        </p:txBody>
      </p:sp>
      <p:sp>
        <p:nvSpPr>
          <p:cNvPr id="800" name="Google Shape;800;p61"/>
          <p:cNvSpPr txBox="1"/>
          <p:nvPr/>
        </p:nvSpPr>
        <p:spPr>
          <a:xfrm>
            <a:off x="720000" y="2902250"/>
            <a:ext cx="23640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2000">
                <a:solidFill>
                  <a:srgbClr val="1A05F1"/>
                </a:solidFill>
                <a:latin typeface="Days One"/>
                <a:ea typeface="Days One"/>
                <a:cs typeface="Days One"/>
                <a:sym typeface="Days One"/>
              </a:rPr>
              <a:t>JEFE</a:t>
            </a:r>
            <a:endParaRPr sz="2000">
              <a:solidFill>
                <a:srgbClr val="1A05F1"/>
              </a:solidFill>
              <a:latin typeface="Days One"/>
              <a:ea typeface="Days One"/>
              <a:cs typeface="Days One"/>
              <a:sym typeface="Days One"/>
            </a:endParaRPr>
          </a:p>
        </p:txBody>
      </p:sp>
      <p:sp>
        <p:nvSpPr>
          <p:cNvPr id="801" name="Google Shape;801;p61"/>
          <p:cNvSpPr txBox="1"/>
          <p:nvPr/>
        </p:nvSpPr>
        <p:spPr>
          <a:xfrm>
            <a:off x="720000" y="3269150"/>
            <a:ext cx="2364000" cy="6177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500">
                <a:solidFill>
                  <a:schemeClr val="dk1"/>
                </a:solidFill>
                <a:latin typeface="Montserrat Medium"/>
                <a:ea typeface="Montserrat Medium"/>
                <a:cs typeface="Montserrat Medium"/>
                <a:sym typeface="Montserrat Medium"/>
              </a:rPr>
              <a:t>Saturno es el planeta con anillos</a:t>
            </a:r>
            <a:endParaRPr sz="1500">
              <a:solidFill>
                <a:schemeClr val="dk1"/>
              </a:solidFill>
              <a:latin typeface="Montserrat Medium"/>
              <a:ea typeface="Montserrat Medium"/>
              <a:cs typeface="Montserrat Medium"/>
              <a:sym typeface="Montserrat Medium"/>
            </a:endParaRPr>
          </a:p>
        </p:txBody>
      </p:sp>
      <p:sp>
        <p:nvSpPr>
          <p:cNvPr id="802" name="Google Shape;802;p61"/>
          <p:cNvSpPr/>
          <p:nvPr/>
        </p:nvSpPr>
        <p:spPr>
          <a:xfrm>
            <a:off x="3084000" y="1560125"/>
            <a:ext cx="632700" cy="366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1"/>
          <p:cNvSpPr/>
          <p:nvPr/>
        </p:nvSpPr>
        <p:spPr>
          <a:xfrm>
            <a:off x="3084000" y="2902250"/>
            <a:ext cx="632700" cy="3669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1"/>
          <p:cNvSpPr txBox="1"/>
          <p:nvPr/>
        </p:nvSpPr>
        <p:spPr>
          <a:xfrm>
            <a:off x="4541650" y="3878225"/>
            <a:ext cx="3768000" cy="7302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chemeClr val="dk1"/>
                </a:solidFill>
                <a:latin typeface="Montserrat Medium"/>
                <a:ea typeface="Montserrat Medium"/>
                <a:cs typeface="Montserrat Medium"/>
                <a:sym typeface="Montserrat Medium"/>
              </a:rPr>
              <a:t>Follow the link in the graph to modify its data and then paste the new one here. </a:t>
            </a:r>
            <a:r>
              <a:rPr lang="es" sz="1200">
                <a:solidFill>
                  <a:schemeClr val="dk1"/>
                </a:solidFill>
                <a:uFill>
                  <a:noFill/>
                </a:uFill>
                <a:latin typeface="Montserrat Medium"/>
                <a:ea typeface="Montserrat Medium"/>
                <a:cs typeface="Montserrat Medium"/>
                <a:sym typeface="Montserrat Medium"/>
                <a:hlinkClick r:id="rId3">
                  <a:extLst>
                    <a:ext uri="{A12FA001-AC4F-418D-AE19-62706E023703}">
                      <ahyp:hlinkClr val="tx"/>
                    </a:ext>
                  </a:extLst>
                </a:hlinkClick>
              </a:rPr>
              <a:t>For more info, click here</a:t>
            </a:r>
            <a:endParaRPr sz="1200">
              <a:solidFill>
                <a:schemeClr val="dk1"/>
              </a:solidFill>
              <a:latin typeface="Montserrat Medium"/>
              <a:ea typeface="Montserrat Medium"/>
              <a:cs typeface="Montserrat Medium"/>
              <a:sym typeface="Montserrat Medium"/>
            </a:endParaRPr>
          </a:p>
        </p:txBody>
      </p:sp>
      <p:grpSp>
        <p:nvGrpSpPr>
          <p:cNvPr id="805" name="Google Shape;805;p61"/>
          <p:cNvGrpSpPr/>
          <p:nvPr/>
        </p:nvGrpSpPr>
        <p:grpSpPr>
          <a:xfrm>
            <a:off x="3320732" y="2940462"/>
            <a:ext cx="159237" cy="290475"/>
            <a:chOff x="7010050" y="1915025"/>
            <a:chExt cx="242850" cy="443000"/>
          </a:xfrm>
        </p:grpSpPr>
        <p:sp>
          <p:nvSpPr>
            <p:cNvPr id="806" name="Google Shape;806;p61"/>
            <p:cNvSpPr/>
            <p:nvPr/>
          </p:nvSpPr>
          <p:spPr>
            <a:xfrm>
              <a:off x="7110550" y="2214800"/>
              <a:ext cx="20500" cy="17225"/>
            </a:xfrm>
            <a:custGeom>
              <a:rect b="b" l="l" r="r" t="t"/>
              <a:pathLst>
                <a:path extrusionOk="0" h="689" w="820">
                  <a:moveTo>
                    <a:pt x="463" y="0"/>
                  </a:moveTo>
                  <a:cubicBezTo>
                    <a:pt x="179" y="0"/>
                    <a:pt x="1" y="356"/>
                    <a:pt x="214" y="570"/>
                  </a:cubicBezTo>
                  <a:cubicBezTo>
                    <a:pt x="285" y="653"/>
                    <a:pt x="376" y="688"/>
                    <a:pt x="466" y="688"/>
                  </a:cubicBezTo>
                  <a:cubicBezTo>
                    <a:pt x="645" y="688"/>
                    <a:pt x="819" y="546"/>
                    <a:pt x="819" y="356"/>
                  </a:cubicBezTo>
                  <a:cubicBezTo>
                    <a:pt x="819" y="143"/>
                    <a:pt x="677"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1"/>
            <p:cNvSpPr/>
            <p:nvPr/>
          </p:nvSpPr>
          <p:spPr>
            <a:xfrm>
              <a:off x="7010050" y="2018225"/>
              <a:ext cx="242850" cy="339800"/>
            </a:xfrm>
            <a:custGeom>
              <a:rect b="b" l="l" r="r" t="t"/>
              <a:pathLst>
                <a:path extrusionOk="0" h="13592" w="9714">
                  <a:moveTo>
                    <a:pt x="4128" y="712"/>
                  </a:moveTo>
                  <a:cubicBezTo>
                    <a:pt x="4519" y="712"/>
                    <a:pt x="4839" y="996"/>
                    <a:pt x="4839" y="1388"/>
                  </a:cubicBezTo>
                  <a:lnTo>
                    <a:pt x="4839" y="2989"/>
                  </a:lnTo>
                  <a:lnTo>
                    <a:pt x="3452" y="2989"/>
                  </a:lnTo>
                  <a:lnTo>
                    <a:pt x="3452" y="1388"/>
                  </a:lnTo>
                  <a:cubicBezTo>
                    <a:pt x="3452" y="996"/>
                    <a:pt x="3772" y="712"/>
                    <a:pt x="4128" y="712"/>
                  </a:cubicBezTo>
                  <a:close/>
                  <a:moveTo>
                    <a:pt x="2064" y="712"/>
                  </a:moveTo>
                  <a:cubicBezTo>
                    <a:pt x="2455" y="712"/>
                    <a:pt x="2740" y="996"/>
                    <a:pt x="2740" y="1388"/>
                  </a:cubicBezTo>
                  <a:lnTo>
                    <a:pt x="2740" y="2989"/>
                  </a:lnTo>
                  <a:lnTo>
                    <a:pt x="1708" y="2989"/>
                  </a:lnTo>
                  <a:cubicBezTo>
                    <a:pt x="1601" y="2989"/>
                    <a:pt x="1495" y="2989"/>
                    <a:pt x="1352" y="3024"/>
                  </a:cubicBezTo>
                  <a:lnTo>
                    <a:pt x="1352" y="1388"/>
                  </a:lnTo>
                  <a:cubicBezTo>
                    <a:pt x="1352" y="996"/>
                    <a:pt x="1673" y="712"/>
                    <a:pt x="2064" y="712"/>
                  </a:cubicBezTo>
                  <a:close/>
                  <a:moveTo>
                    <a:pt x="8326" y="1388"/>
                  </a:moveTo>
                  <a:cubicBezTo>
                    <a:pt x="8682" y="1388"/>
                    <a:pt x="9002" y="1708"/>
                    <a:pt x="9002" y="2099"/>
                  </a:cubicBezTo>
                  <a:lnTo>
                    <a:pt x="9002" y="4377"/>
                  </a:lnTo>
                  <a:cubicBezTo>
                    <a:pt x="9002" y="4839"/>
                    <a:pt x="8655" y="5070"/>
                    <a:pt x="8308" y="5070"/>
                  </a:cubicBezTo>
                  <a:cubicBezTo>
                    <a:pt x="7961" y="5070"/>
                    <a:pt x="7615" y="4839"/>
                    <a:pt x="7615" y="4377"/>
                  </a:cubicBezTo>
                  <a:lnTo>
                    <a:pt x="7615" y="2099"/>
                  </a:lnTo>
                  <a:cubicBezTo>
                    <a:pt x="7615" y="1708"/>
                    <a:pt x="7935" y="1388"/>
                    <a:pt x="8326" y="1388"/>
                  </a:cubicBezTo>
                  <a:close/>
                  <a:moveTo>
                    <a:pt x="4839" y="3701"/>
                  </a:moveTo>
                  <a:cubicBezTo>
                    <a:pt x="4661" y="4483"/>
                    <a:pt x="3950" y="5088"/>
                    <a:pt x="3131" y="5088"/>
                  </a:cubicBezTo>
                  <a:lnTo>
                    <a:pt x="2420" y="5088"/>
                  </a:lnTo>
                  <a:cubicBezTo>
                    <a:pt x="1957" y="5088"/>
                    <a:pt x="1957" y="5764"/>
                    <a:pt x="2420" y="5764"/>
                  </a:cubicBezTo>
                  <a:lnTo>
                    <a:pt x="2776" y="5764"/>
                  </a:lnTo>
                  <a:cubicBezTo>
                    <a:pt x="3452" y="5764"/>
                    <a:pt x="4021" y="6227"/>
                    <a:pt x="4128" y="6867"/>
                  </a:cubicBezTo>
                  <a:cubicBezTo>
                    <a:pt x="4190" y="7054"/>
                    <a:pt x="4333" y="7159"/>
                    <a:pt x="4487" y="7159"/>
                  </a:cubicBezTo>
                  <a:cubicBezTo>
                    <a:pt x="4509" y="7159"/>
                    <a:pt x="4532" y="7156"/>
                    <a:pt x="4555" y="7152"/>
                  </a:cubicBezTo>
                  <a:cubicBezTo>
                    <a:pt x="4732" y="7116"/>
                    <a:pt x="4875" y="6938"/>
                    <a:pt x="4839" y="6760"/>
                  </a:cubicBezTo>
                  <a:cubicBezTo>
                    <a:pt x="4732" y="6298"/>
                    <a:pt x="4483" y="5871"/>
                    <a:pt x="4128" y="5551"/>
                  </a:cubicBezTo>
                  <a:cubicBezTo>
                    <a:pt x="4555" y="5337"/>
                    <a:pt x="4946" y="5017"/>
                    <a:pt x="5195" y="4590"/>
                  </a:cubicBezTo>
                  <a:cubicBezTo>
                    <a:pt x="5456" y="4883"/>
                    <a:pt x="5776" y="5057"/>
                    <a:pt x="6156" y="5057"/>
                  </a:cubicBezTo>
                  <a:cubicBezTo>
                    <a:pt x="6191" y="5057"/>
                    <a:pt x="6226" y="5056"/>
                    <a:pt x="6262" y="5053"/>
                  </a:cubicBezTo>
                  <a:cubicBezTo>
                    <a:pt x="6295" y="5057"/>
                    <a:pt x="6329" y="5059"/>
                    <a:pt x="6362" y="5059"/>
                  </a:cubicBezTo>
                  <a:cubicBezTo>
                    <a:pt x="6585" y="5059"/>
                    <a:pt x="6824" y="4963"/>
                    <a:pt x="7010" y="4839"/>
                  </a:cubicBezTo>
                  <a:cubicBezTo>
                    <a:pt x="7223" y="5408"/>
                    <a:pt x="7757" y="5764"/>
                    <a:pt x="8362" y="5764"/>
                  </a:cubicBezTo>
                  <a:cubicBezTo>
                    <a:pt x="8611" y="5764"/>
                    <a:pt x="8824" y="5693"/>
                    <a:pt x="9038" y="5586"/>
                  </a:cubicBezTo>
                  <a:lnTo>
                    <a:pt x="9038" y="6013"/>
                  </a:lnTo>
                  <a:cubicBezTo>
                    <a:pt x="9038" y="6725"/>
                    <a:pt x="9002" y="7401"/>
                    <a:pt x="8895" y="8113"/>
                  </a:cubicBezTo>
                  <a:lnTo>
                    <a:pt x="8824" y="8113"/>
                  </a:lnTo>
                  <a:cubicBezTo>
                    <a:pt x="8718" y="8860"/>
                    <a:pt x="8540" y="9571"/>
                    <a:pt x="8326" y="10283"/>
                  </a:cubicBezTo>
                  <a:lnTo>
                    <a:pt x="8326" y="10639"/>
                  </a:lnTo>
                  <a:lnTo>
                    <a:pt x="3452" y="10639"/>
                  </a:lnTo>
                  <a:lnTo>
                    <a:pt x="3452" y="10283"/>
                  </a:lnTo>
                  <a:cubicBezTo>
                    <a:pt x="3452" y="9749"/>
                    <a:pt x="3202" y="9216"/>
                    <a:pt x="2776" y="8895"/>
                  </a:cubicBezTo>
                  <a:cubicBezTo>
                    <a:pt x="1459" y="7899"/>
                    <a:pt x="676" y="6369"/>
                    <a:pt x="676" y="4732"/>
                  </a:cubicBezTo>
                  <a:cubicBezTo>
                    <a:pt x="676" y="4163"/>
                    <a:pt x="1139" y="3701"/>
                    <a:pt x="1708" y="3701"/>
                  </a:cubicBezTo>
                  <a:close/>
                  <a:moveTo>
                    <a:pt x="8326" y="11315"/>
                  </a:moveTo>
                  <a:lnTo>
                    <a:pt x="8326" y="12916"/>
                  </a:lnTo>
                  <a:lnTo>
                    <a:pt x="3452" y="12916"/>
                  </a:lnTo>
                  <a:lnTo>
                    <a:pt x="3452" y="11315"/>
                  </a:lnTo>
                  <a:close/>
                  <a:moveTo>
                    <a:pt x="2064" y="0"/>
                  </a:moveTo>
                  <a:cubicBezTo>
                    <a:pt x="1281" y="0"/>
                    <a:pt x="676" y="641"/>
                    <a:pt x="676" y="1388"/>
                  </a:cubicBezTo>
                  <a:lnTo>
                    <a:pt x="676" y="3345"/>
                  </a:lnTo>
                  <a:cubicBezTo>
                    <a:pt x="249" y="3665"/>
                    <a:pt x="0" y="4163"/>
                    <a:pt x="0" y="4732"/>
                  </a:cubicBezTo>
                  <a:cubicBezTo>
                    <a:pt x="0" y="6583"/>
                    <a:pt x="854" y="8326"/>
                    <a:pt x="2349" y="9465"/>
                  </a:cubicBezTo>
                  <a:cubicBezTo>
                    <a:pt x="2598" y="9642"/>
                    <a:pt x="2776" y="9963"/>
                    <a:pt x="2776" y="10283"/>
                  </a:cubicBezTo>
                  <a:lnTo>
                    <a:pt x="2776" y="13272"/>
                  </a:lnTo>
                  <a:cubicBezTo>
                    <a:pt x="2776" y="13450"/>
                    <a:pt x="2918" y="13592"/>
                    <a:pt x="3096" y="13592"/>
                  </a:cubicBezTo>
                  <a:lnTo>
                    <a:pt x="8646" y="13592"/>
                  </a:lnTo>
                  <a:cubicBezTo>
                    <a:pt x="8860" y="13592"/>
                    <a:pt x="9002" y="13450"/>
                    <a:pt x="9002" y="13272"/>
                  </a:cubicBezTo>
                  <a:lnTo>
                    <a:pt x="9002" y="10354"/>
                  </a:lnTo>
                  <a:cubicBezTo>
                    <a:pt x="9216" y="9642"/>
                    <a:pt x="9394" y="8931"/>
                    <a:pt x="9536" y="8219"/>
                  </a:cubicBezTo>
                  <a:cubicBezTo>
                    <a:pt x="9643" y="7472"/>
                    <a:pt x="9714" y="6760"/>
                    <a:pt x="9714" y="6013"/>
                  </a:cubicBezTo>
                  <a:lnTo>
                    <a:pt x="9714" y="2099"/>
                  </a:lnTo>
                  <a:cubicBezTo>
                    <a:pt x="9714" y="1317"/>
                    <a:pt x="9073" y="712"/>
                    <a:pt x="8326" y="712"/>
                  </a:cubicBezTo>
                  <a:cubicBezTo>
                    <a:pt x="8041" y="712"/>
                    <a:pt x="7757" y="783"/>
                    <a:pt x="7543" y="925"/>
                  </a:cubicBezTo>
                  <a:cubicBezTo>
                    <a:pt x="7245" y="916"/>
                    <a:pt x="6951" y="890"/>
                    <a:pt x="6661" y="847"/>
                  </a:cubicBezTo>
                  <a:lnTo>
                    <a:pt x="6661" y="847"/>
                  </a:lnTo>
                  <a:cubicBezTo>
                    <a:pt x="6830" y="968"/>
                    <a:pt x="6938" y="1160"/>
                    <a:pt x="6938" y="1388"/>
                  </a:cubicBezTo>
                  <a:lnTo>
                    <a:pt x="6938" y="3665"/>
                  </a:lnTo>
                  <a:cubicBezTo>
                    <a:pt x="6938" y="4127"/>
                    <a:pt x="6592" y="4359"/>
                    <a:pt x="6245" y="4359"/>
                  </a:cubicBezTo>
                  <a:cubicBezTo>
                    <a:pt x="5898" y="4359"/>
                    <a:pt x="5551" y="4127"/>
                    <a:pt x="5551" y="3665"/>
                  </a:cubicBezTo>
                  <a:lnTo>
                    <a:pt x="5551" y="1388"/>
                  </a:lnTo>
                  <a:cubicBezTo>
                    <a:pt x="5551" y="1057"/>
                    <a:pt x="5755" y="802"/>
                    <a:pt x="6055" y="731"/>
                  </a:cubicBezTo>
                  <a:lnTo>
                    <a:pt x="6055" y="731"/>
                  </a:lnTo>
                  <a:cubicBezTo>
                    <a:pt x="6254" y="778"/>
                    <a:pt x="6457" y="817"/>
                    <a:pt x="6661" y="847"/>
                  </a:cubicBezTo>
                  <a:lnTo>
                    <a:pt x="6661" y="847"/>
                  </a:lnTo>
                  <a:cubicBezTo>
                    <a:pt x="6541" y="761"/>
                    <a:pt x="6390" y="712"/>
                    <a:pt x="6227" y="712"/>
                  </a:cubicBezTo>
                  <a:cubicBezTo>
                    <a:pt x="6167" y="712"/>
                    <a:pt x="6109" y="718"/>
                    <a:pt x="6055" y="731"/>
                  </a:cubicBezTo>
                  <a:lnTo>
                    <a:pt x="6055" y="731"/>
                  </a:lnTo>
                  <a:cubicBezTo>
                    <a:pt x="5393" y="576"/>
                    <a:pt x="4760" y="330"/>
                    <a:pt x="4163" y="0"/>
                  </a:cubicBezTo>
                  <a:cubicBezTo>
                    <a:pt x="3879" y="320"/>
                    <a:pt x="3487" y="480"/>
                    <a:pt x="3100" y="480"/>
                  </a:cubicBezTo>
                  <a:cubicBezTo>
                    <a:pt x="2713" y="480"/>
                    <a:pt x="2331" y="320"/>
                    <a:pt x="20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1"/>
            <p:cNvSpPr/>
            <p:nvPr/>
          </p:nvSpPr>
          <p:spPr>
            <a:xfrm>
              <a:off x="7131025" y="1915025"/>
              <a:ext cx="17800" cy="67850"/>
            </a:xfrm>
            <a:custGeom>
              <a:rect b="b" l="l" r="r" t="t"/>
              <a:pathLst>
                <a:path extrusionOk="0" h="2714" w="712">
                  <a:moveTo>
                    <a:pt x="343" y="1"/>
                  </a:moveTo>
                  <a:cubicBezTo>
                    <a:pt x="178" y="1"/>
                    <a:pt x="18" y="107"/>
                    <a:pt x="0" y="321"/>
                  </a:cubicBezTo>
                  <a:lnTo>
                    <a:pt x="0" y="2420"/>
                  </a:lnTo>
                  <a:cubicBezTo>
                    <a:pt x="18" y="2616"/>
                    <a:pt x="178" y="2714"/>
                    <a:pt x="343" y="2714"/>
                  </a:cubicBezTo>
                  <a:cubicBezTo>
                    <a:pt x="507" y="2714"/>
                    <a:pt x="676" y="2616"/>
                    <a:pt x="712" y="2420"/>
                  </a:cubicBezTo>
                  <a:lnTo>
                    <a:pt x="712" y="321"/>
                  </a:lnTo>
                  <a:cubicBezTo>
                    <a:pt x="676" y="107"/>
                    <a:pt x="507"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1"/>
            <p:cNvSpPr/>
            <p:nvPr/>
          </p:nvSpPr>
          <p:spPr>
            <a:xfrm>
              <a:off x="7187975" y="1934575"/>
              <a:ext cx="62125" cy="54225"/>
            </a:xfrm>
            <a:custGeom>
              <a:rect b="b" l="l" r="r" t="t"/>
              <a:pathLst>
                <a:path extrusionOk="0" h="2169" w="2485">
                  <a:moveTo>
                    <a:pt x="1988" y="0"/>
                  </a:moveTo>
                  <a:cubicBezTo>
                    <a:pt x="1905" y="0"/>
                    <a:pt x="1819" y="32"/>
                    <a:pt x="1743" y="108"/>
                  </a:cubicBezTo>
                  <a:lnTo>
                    <a:pt x="248" y="1567"/>
                  </a:lnTo>
                  <a:cubicBezTo>
                    <a:pt x="1" y="1815"/>
                    <a:pt x="242" y="2168"/>
                    <a:pt x="513" y="2168"/>
                  </a:cubicBezTo>
                  <a:cubicBezTo>
                    <a:pt x="592" y="2168"/>
                    <a:pt x="674" y="2138"/>
                    <a:pt x="747" y="2065"/>
                  </a:cubicBezTo>
                  <a:lnTo>
                    <a:pt x="2241" y="571"/>
                  </a:lnTo>
                  <a:cubicBezTo>
                    <a:pt x="2485" y="327"/>
                    <a:pt x="2254" y="0"/>
                    <a:pt x="19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1"/>
            <p:cNvSpPr/>
            <p:nvPr/>
          </p:nvSpPr>
          <p:spPr>
            <a:xfrm>
              <a:off x="7035625" y="1929700"/>
              <a:ext cx="58050" cy="53850"/>
            </a:xfrm>
            <a:custGeom>
              <a:rect b="b" l="l" r="r" t="t"/>
              <a:pathLst>
                <a:path extrusionOk="0" h="2154" w="2322">
                  <a:moveTo>
                    <a:pt x="468" y="1"/>
                  </a:moveTo>
                  <a:cubicBezTo>
                    <a:pt x="212" y="1"/>
                    <a:pt x="0" y="338"/>
                    <a:pt x="223" y="588"/>
                  </a:cubicBezTo>
                  <a:lnTo>
                    <a:pt x="1681" y="2047"/>
                  </a:lnTo>
                  <a:cubicBezTo>
                    <a:pt x="1753" y="2118"/>
                    <a:pt x="1841" y="2153"/>
                    <a:pt x="1930" y="2153"/>
                  </a:cubicBezTo>
                  <a:cubicBezTo>
                    <a:pt x="2019" y="2153"/>
                    <a:pt x="2108" y="2118"/>
                    <a:pt x="2179" y="2047"/>
                  </a:cubicBezTo>
                  <a:cubicBezTo>
                    <a:pt x="2322" y="1904"/>
                    <a:pt x="2322" y="1691"/>
                    <a:pt x="2179" y="1549"/>
                  </a:cubicBezTo>
                  <a:lnTo>
                    <a:pt x="685" y="90"/>
                  </a:lnTo>
                  <a:cubicBezTo>
                    <a:pt x="615" y="27"/>
                    <a:pt x="540" y="1"/>
                    <a:pt x="46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 name="Google Shape;811;p61"/>
          <p:cNvGrpSpPr/>
          <p:nvPr/>
        </p:nvGrpSpPr>
        <p:grpSpPr>
          <a:xfrm>
            <a:off x="3265030" y="1598108"/>
            <a:ext cx="270640" cy="290934"/>
            <a:chOff x="4717750" y="2585025"/>
            <a:chExt cx="412750" cy="443700"/>
          </a:xfrm>
        </p:grpSpPr>
        <p:sp>
          <p:nvSpPr>
            <p:cNvPr id="812" name="Google Shape;812;p61"/>
            <p:cNvSpPr/>
            <p:nvPr/>
          </p:nvSpPr>
          <p:spPr>
            <a:xfrm>
              <a:off x="4941025" y="2902400"/>
              <a:ext cx="20475" cy="17175"/>
            </a:xfrm>
            <a:custGeom>
              <a:rect b="b" l="l" r="r" t="t"/>
              <a:pathLst>
                <a:path extrusionOk="0" h="687" w="819">
                  <a:moveTo>
                    <a:pt x="498" y="0"/>
                  </a:moveTo>
                  <a:cubicBezTo>
                    <a:pt x="178" y="0"/>
                    <a:pt x="0" y="356"/>
                    <a:pt x="249" y="570"/>
                  </a:cubicBezTo>
                  <a:cubicBezTo>
                    <a:pt x="319" y="651"/>
                    <a:pt x="404" y="687"/>
                    <a:pt x="487" y="687"/>
                  </a:cubicBezTo>
                  <a:cubicBezTo>
                    <a:pt x="657" y="687"/>
                    <a:pt x="818" y="536"/>
                    <a:pt x="818" y="321"/>
                  </a:cubicBezTo>
                  <a:cubicBezTo>
                    <a:pt x="818" y="143"/>
                    <a:pt x="676" y="0"/>
                    <a:pt x="4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1"/>
            <p:cNvSpPr/>
            <p:nvPr/>
          </p:nvSpPr>
          <p:spPr>
            <a:xfrm>
              <a:off x="4717750" y="2585025"/>
              <a:ext cx="412750" cy="443700"/>
            </a:xfrm>
            <a:custGeom>
              <a:rect b="b" l="l" r="r" t="t"/>
              <a:pathLst>
                <a:path extrusionOk="0" h="17748" w="16510">
                  <a:moveTo>
                    <a:pt x="7162" y="710"/>
                  </a:moveTo>
                  <a:cubicBezTo>
                    <a:pt x="7612" y="710"/>
                    <a:pt x="8052" y="757"/>
                    <a:pt x="8469" y="847"/>
                  </a:cubicBezTo>
                  <a:cubicBezTo>
                    <a:pt x="11244" y="1310"/>
                    <a:pt x="13236" y="3729"/>
                    <a:pt x="13165" y="6540"/>
                  </a:cubicBezTo>
                  <a:cubicBezTo>
                    <a:pt x="13165" y="6611"/>
                    <a:pt x="13165" y="6682"/>
                    <a:pt x="13201" y="6753"/>
                  </a:cubicBezTo>
                  <a:lnTo>
                    <a:pt x="15442" y="9813"/>
                  </a:lnTo>
                  <a:cubicBezTo>
                    <a:pt x="15514" y="9920"/>
                    <a:pt x="15549" y="10062"/>
                    <a:pt x="15478" y="10169"/>
                  </a:cubicBezTo>
                  <a:cubicBezTo>
                    <a:pt x="15407" y="10276"/>
                    <a:pt x="15300" y="10383"/>
                    <a:pt x="15158" y="10383"/>
                  </a:cubicBezTo>
                  <a:lnTo>
                    <a:pt x="13485" y="10383"/>
                  </a:lnTo>
                  <a:cubicBezTo>
                    <a:pt x="13470" y="10379"/>
                    <a:pt x="13454" y="10378"/>
                    <a:pt x="13439" y="10378"/>
                  </a:cubicBezTo>
                  <a:cubicBezTo>
                    <a:pt x="13278" y="10378"/>
                    <a:pt x="13130" y="10540"/>
                    <a:pt x="13130" y="10703"/>
                  </a:cubicBezTo>
                  <a:lnTo>
                    <a:pt x="13130" y="13727"/>
                  </a:lnTo>
                  <a:cubicBezTo>
                    <a:pt x="13130" y="13905"/>
                    <a:pt x="12987" y="14083"/>
                    <a:pt x="12774" y="14083"/>
                  </a:cubicBezTo>
                  <a:lnTo>
                    <a:pt x="10710" y="14083"/>
                  </a:lnTo>
                  <a:cubicBezTo>
                    <a:pt x="10141" y="14083"/>
                    <a:pt x="9678" y="14546"/>
                    <a:pt x="9678" y="15115"/>
                  </a:cubicBezTo>
                  <a:lnTo>
                    <a:pt x="9678" y="17036"/>
                  </a:lnTo>
                  <a:lnTo>
                    <a:pt x="4163" y="17036"/>
                  </a:lnTo>
                  <a:cubicBezTo>
                    <a:pt x="4163" y="13941"/>
                    <a:pt x="3274" y="11984"/>
                    <a:pt x="2455" y="10240"/>
                  </a:cubicBezTo>
                  <a:cubicBezTo>
                    <a:pt x="1530" y="8248"/>
                    <a:pt x="819" y="6682"/>
                    <a:pt x="1886" y="4049"/>
                  </a:cubicBezTo>
                  <a:cubicBezTo>
                    <a:pt x="2878" y="1686"/>
                    <a:pt x="5114" y="710"/>
                    <a:pt x="7162" y="710"/>
                  </a:cubicBezTo>
                  <a:close/>
                  <a:moveTo>
                    <a:pt x="7174" y="1"/>
                  </a:moveTo>
                  <a:cubicBezTo>
                    <a:pt x="4682" y="1"/>
                    <a:pt x="2295" y="1277"/>
                    <a:pt x="1246" y="3765"/>
                  </a:cubicBezTo>
                  <a:cubicBezTo>
                    <a:pt x="0" y="6718"/>
                    <a:pt x="854" y="8461"/>
                    <a:pt x="1815" y="10525"/>
                  </a:cubicBezTo>
                  <a:cubicBezTo>
                    <a:pt x="2562" y="12197"/>
                    <a:pt x="3452" y="14083"/>
                    <a:pt x="3452" y="17036"/>
                  </a:cubicBezTo>
                  <a:lnTo>
                    <a:pt x="3452" y="17392"/>
                  </a:lnTo>
                  <a:cubicBezTo>
                    <a:pt x="3452" y="17570"/>
                    <a:pt x="3594" y="17748"/>
                    <a:pt x="3772" y="17748"/>
                  </a:cubicBezTo>
                  <a:lnTo>
                    <a:pt x="10034" y="17748"/>
                  </a:lnTo>
                  <a:cubicBezTo>
                    <a:pt x="10212" y="17748"/>
                    <a:pt x="10354" y="17605"/>
                    <a:pt x="10354" y="17392"/>
                  </a:cubicBezTo>
                  <a:lnTo>
                    <a:pt x="10354" y="15115"/>
                  </a:lnTo>
                  <a:cubicBezTo>
                    <a:pt x="10354" y="14937"/>
                    <a:pt x="10532" y="14759"/>
                    <a:pt x="10710" y="14759"/>
                  </a:cubicBezTo>
                  <a:lnTo>
                    <a:pt x="12774" y="14759"/>
                  </a:lnTo>
                  <a:cubicBezTo>
                    <a:pt x="13379" y="14759"/>
                    <a:pt x="13841" y="14296"/>
                    <a:pt x="13841" y="13727"/>
                  </a:cubicBezTo>
                  <a:lnTo>
                    <a:pt x="13841" y="11059"/>
                  </a:lnTo>
                  <a:lnTo>
                    <a:pt x="15158" y="11059"/>
                  </a:lnTo>
                  <a:cubicBezTo>
                    <a:pt x="16012" y="11059"/>
                    <a:pt x="16510" y="10098"/>
                    <a:pt x="16012" y="9386"/>
                  </a:cubicBezTo>
                  <a:lnTo>
                    <a:pt x="13841" y="6433"/>
                  </a:lnTo>
                  <a:cubicBezTo>
                    <a:pt x="13877" y="3338"/>
                    <a:pt x="11635" y="669"/>
                    <a:pt x="8575" y="135"/>
                  </a:cubicBezTo>
                  <a:cubicBezTo>
                    <a:pt x="8110" y="46"/>
                    <a:pt x="7640" y="1"/>
                    <a:pt x="71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1"/>
            <p:cNvSpPr/>
            <p:nvPr/>
          </p:nvSpPr>
          <p:spPr>
            <a:xfrm>
              <a:off x="4978375" y="2902400"/>
              <a:ext cx="52500" cy="16925"/>
            </a:xfrm>
            <a:custGeom>
              <a:rect b="b" l="l" r="r" t="t"/>
              <a:pathLst>
                <a:path extrusionOk="0" h="677" w="2100">
                  <a:moveTo>
                    <a:pt x="356" y="0"/>
                  </a:moveTo>
                  <a:cubicBezTo>
                    <a:pt x="178" y="0"/>
                    <a:pt x="0" y="143"/>
                    <a:pt x="0" y="321"/>
                  </a:cubicBezTo>
                  <a:lnTo>
                    <a:pt x="36" y="321"/>
                  </a:lnTo>
                  <a:cubicBezTo>
                    <a:pt x="36" y="534"/>
                    <a:pt x="178" y="676"/>
                    <a:pt x="392" y="676"/>
                  </a:cubicBezTo>
                  <a:lnTo>
                    <a:pt x="1780" y="676"/>
                  </a:lnTo>
                  <a:cubicBezTo>
                    <a:pt x="1957" y="676"/>
                    <a:pt x="2100" y="534"/>
                    <a:pt x="2100" y="321"/>
                  </a:cubicBezTo>
                  <a:cubicBezTo>
                    <a:pt x="2100" y="143"/>
                    <a:pt x="1957" y="0"/>
                    <a:pt x="17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1"/>
            <p:cNvSpPr/>
            <p:nvPr/>
          </p:nvSpPr>
          <p:spPr>
            <a:xfrm>
              <a:off x="4892100" y="2688250"/>
              <a:ext cx="72075" cy="69175"/>
            </a:xfrm>
            <a:custGeom>
              <a:rect b="b" l="l" r="r" t="t"/>
              <a:pathLst>
                <a:path extrusionOk="0" h="2767" w="2883">
                  <a:moveTo>
                    <a:pt x="356" y="0"/>
                  </a:moveTo>
                  <a:cubicBezTo>
                    <a:pt x="178" y="0"/>
                    <a:pt x="0" y="116"/>
                    <a:pt x="0" y="347"/>
                  </a:cubicBezTo>
                  <a:lnTo>
                    <a:pt x="0" y="2411"/>
                  </a:lnTo>
                  <a:cubicBezTo>
                    <a:pt x="0" y="2624"/>
                    <a:pt x="142" y="2767"/>
                    <a:pt x="356" y="2767"/>
                  </a:cubicBezTo>
                  <a:lnTo>
                    <a:pt x="2455" y="2767"/>
                  </a:lnTo>
                  <a:cubicBezTo>
                    <a:pt x="2882" y="2767"/>
                    <a:pt x="2882" y="2091"/>
                    <a:pt x="2455" y="2091"/>
                  </a:cubicBezTo>
                  <a:lnTo>
                    <a:pt x="712" y="2091"/>
                  </a:lnTo>
                  <a:lnTo>
                    <a:pt x="712" y="347"/>
                  </a:lnTo>
                  <a:cubicBezTo>
                    <a:pt x="712" y="116"/>
                    <a:pt x="534"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1"/>
            <p:cNvSpPr/>
            <p:nvPr/>
          </p:nvSpPr>
          <p:spPr>
            <a:xfrm>
              <a:off x="4796900" y="2644650"/>
              <a:ext cx="243775" cy="207950"/>
            </a:xfrm>
            <a:custGeom>
              <a:rect b="b" l="l" r="r" t="t"/>
              <a:pathLst>
                <a:path extrusionOk="0" h="8318" w="9751">
                  <a:moveTo>
                    <a:pt x="4164" y="704"/>
                  </a:moveTo>
                  <a:cubicBezTo>
                    <a:pt x="7259" y="704"/>
                    <a:pt x="8789" y="4440"/>
                    <a:pt x="6619" y="6610"/>
                  </a:cubicBezTo>
                  <a:cubicBezTo>
                    <a:pt x="5917" y="7324"/>
                    <a:pt x="5051" y="7643"/>
                    <a:pt x="4200" y="7643"/>
                  </a:cubicBezTo>
                  <a:cubicBezTo>
                    <a:pt x="2422" y="7643"/>
                    <a:pt x="713" y="6249"/>
                    <a:pt x="713" y="4155"/>
                  </a:cubicBezTo>
                  <a:cubicBezTo>
                    <a:pt x="713" y="2269"/>
                    <a:pt x="2243" y="704"/>
                    <a:pt x="4164" y="704"/>
                  </a:cubicBezTo>
                  <a:close/>
                  <a:moveTo>
                    <a:pt x="4185" y="0"/>
                  </a:moveTo>
                  <a:cubicBezTo>
                    <a:pt x="2046" y="0"/>
                    <a:pt x="1" y="1656"/>
                    <a:pt x="1" y="4155"/>
                  </a:cubicBezTo>
                  <a:cubicBezTo>
                    <a:pt x="37" y="6468"/>
                    <a:pt x="1887" y="8318"/>
                    <a:pt x="4164" y="8318"/>
                  </a:cubicBezTo>
                  <a:cubicBezTo>
                    <a:pt x="7864" y="8318"/>
                    <a:pt x="9750" y="3835"/>
                    <a:pt x="7117" y="1237"/>
                  </a:cubicBezTo>
                  <a:cubicBezTo>
                    <a:pt x="6263" y="383"/>
                    <a:pt x="5213" y="0"/>
                    <a:pt x="4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817" name="Google Shape;817;p61" title="Gráfico">
            <a:hlinkClick r:id="rId4"/>
          </p:cNvPr>
          <p:cNvPicPr preferRelativeResize="0"/>
          <p:nvPr/>
        </p:nvPicPr>
        <p:blipFill>
          <a:blip r:embed="rId5">
            <a:alphaModFix/>
          </a:blip>
          <a:stretch>
            <a:fillRect/>
          </a:stretch>
        </p:blipFill>
        <p:spPr>
          <a:xfrm>
            <a:off x="4541650" y="1548430"/>
            <a:ext cx="3768000" cy="2329874"/>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1" name="Shape 821"/>
        <p:cNvGrpSpPr/>
        <p:nvPr/>
      </p:nvGrpSpPr>
      <p:grpSpPr>
        <a:xfrm>
          <a:off x="0" y="0"/>
          <a:ext cx="0" cy="0"/>
          <a:chOff x="0" y="0"/>
          <a:chExt cx="0" cy="0"/>
        </a:xfrm>
      </p:grpSpPr>
      <p:sp>
        <p:nvSpPr>
          <p:cNvPr id="822" name="Google Shape;822;p62"/>
          <p:cNvSpPr txBox="1"/>
          <p:nvPr>
            <p:ph type="title"/>
          </p:nvPr>
        </p:nvSpPr>
        <p:spPr>
          <a:xfrm>
            <a:off x="2284300" y="2455125"/>
            <a:ext cx="61446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VENTAJAS</a:t>
            </a:r>
            <a:endParaRPr/>
          </a:p>
        </p:txBody>
      </p:sp>
      <p:sp>
        <p:nvSpPr>
          <p:cNvPr id="823" name="Google Shape;823;p62"/>
          <p:cNvSpPr txBox="1"/>
          <p:nvPr>
            <p:ph idx="2" type="title"/>
          </p:nvPr>
        </p:nvSpPr>
        <p:spPr>
          <a:xfrm>
            <a:off x="2284300" y="1334475"/>
            <a:ext cx="6144600" cy="112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03</a:t>
            </a:r>
            <a:endParaRPr/>
          </a:p>
        </p:txBody>
      </p:sp>
      <p:sp>
        <p:nvSpPr>
          <p:cNvPr id="824" name="Google Shape;824;p62"/>
          <p:cNvSpPr txBox="1"/>
          <p:nvPr>
            <p:ph idx="1" type="subTitle"/>
          </p:nvPr>
        </p:nvSpPr>
        <p:spPr>
          <a:xfrm>
            <a:off x="2284300" y="3296925"/>
            <a:ext cx="5320500" cy="5121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Describe en qué consiste esta sección si lo necesitas</a:t>
            </a:r>
            <a:endParaRPr/>
          </a:p>
        </p:txBody>
      </p:sp>
      <p:sp>
        <p:nvSpPr>
          <p:cNvPr id="825" name="Google Shape;825;p62"/>
          <p:cNvSpPr/>
          <p:nvPr/>
        </p:nvSpPr>
        <p:spPr>
          <a:xfrm>
            <a:off x="7604800" y="3296925"/>
            <a:ext cx="8241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grpSp>
        <p:nvGrpSpPr>
          <p:cNvPr id="826" name="Google Shape;826;p62"/>
          <p:cNvGrpSpPr/>
          <p:nvPr/>
        </p:nvGrpSpPr>
        <p:grpSpPr>
          <a:xfrm>
            <a:off x="7823199" y="3358942"/>
            <a:ext cx="387303" cy="388066"/>
            <a:chOff x="2485925" y="1239900"/>
            <a:chExt cx="443900" cy="444775"/>
          </a:xfrm>
        </p:grpSpPr>
        <p:sp>
          <p:nvSpPr>
            <p:cNvPr id="827" name="Google Shape;827;p62"/>
            <p:cNvSpPr/>
            <p:nvPr/>
          </p:nvSpPr>
          <p:spPr>
            <a:xfrm>
              <a:off x="2604250" y="1632175"/>
              <a:ext cx="20475" cy="17500"/>
            </a:xfrm>
            <a:custGeom>
              <a:rect b="b" l="l" r="r" t="t"/>
              <a:pathLst>
                <a:path extrusionOk="0" h="700" w="819">
                  <a:moveTo>
                    <a:pt x="463" y="0"/>
                  </a:moveTo>
                  <a:cubicBezTo>
                    <a:pt x="142" y="0"/>
                    <a:pt x="0" y="356"/>
                    <a:pt x="214" y="605"/>
                  </a:cubicBezTo>
                  <a:cubicBezTo>
                    <a:pt x="279" y="671"/>
                    <a:pt x="361" y="699"/>
                    <a:pt x="444" y="699"/>
                  </a:cubicBezTo>
                  <a:cubicBezTo>
                    <a:pt x="631" y="699"/>
                    <a:pt x="818" y="553"/>
                    <a:pt x="818" y="356"/>
                  </a:cubicBezTo>
                  <a:cubicBezTo>
                    <a:pt x="818" y="142"/>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828" name="Google Shape;828;p62"/>
            <p:cNvSpPr/>
            <p:nvPr/>
          </p:nvSpPr>
          <p:spPr>
            <a:xfrm>
              <a:off x="2485925" y="1239900"/>
              <a:ext cx="443900" cy="444775"/>
            </a:xfrm>
            <a:custGeom>
              <a:rect b="b" l="l" r="r" t="t"/>
              <a:pathLst>
                <a:path extrusionOk="0" h="17791" w="17756">
                  <a:moveTo>
                    <a:pt x="11493" y="2064"/>
                  </a:moveTo>
                  <a:lnTo>
                    <a:pt x="11529" y="3451"/>
                  </a:lnTo>
                  <a:lnTo>
                    <a:pt x="6228" y="3451"/>
                  </a:lnTo>
                  <a:lnTo>
                    <a:pt x="6228" y="2064"/>
                  </a:lnTo>
                  <a:close/>
                  <a:moveTo>
                    <a:pt x="11849" y="676"/>
                  </a:moveTo>
                  <a:cubicBezTo>
                    <a:pt x="12419" y="676"/>
                    <a:pt x="12881" y="1174"/>
                    <a:pt x="12881" y="1743"/>
                  </a:cubicBezTo>
                  <a:lnTo>
                    <a:pt x="12881" y="3451"/>
                  </a:lnTo>
                  <a:lnTo>
                    <a:pt x="12205" y="3451"/>
                  </a:lnTo>
                  <a:lnTo>
                    <a:pt x="12205" y="1743"/>
                  </a:lnTo>
                  <a:cubicBezTo>
                    <a:pt x="12205" y="1530"/>
                    <a:pt x="12063" y="1388"/>
                    <a:pt x="11849" y="1388"/>
                  </a:cubicBezTo>
                  <a:lnTo>
                    <a:pt x="5872" y="1388"/>
                  </a:lnTo>
                  <a:cubicBezTo>
                    <a:pt x="5694" y="1388"/>
                    <a:pt x="5551" y="1530"/>
                    <a:pt x="5551" y="1743"/>
                  </a:cubicBezTo>
                  <a:lnTo>
                    <a:pt x="5551" y="3451"/>
                  </a:lnTo>
                  <a:lnTo>
                    <a:pt x="4840" y="3451"/>
                  </a:lnTo>
                  <a:lnTo>
                    <a:pt x="4840" y="1743"/>
                  </a:lnTo>
                  <a:cubicBezTo>
                    <a:pt x="4840" y="1174"/>
                    <a:pt x="5302" y="676"/>
                    <a:pt x="5872" y="676"/>
                  </a:cubicBezTo>
                  <a:close/>
                  <a:moveTo>
                    <a:pt x="4164" y="9215"/>
                  </a:moveTo>
                  <a:lnTo>
                    <a:pt x="4128" y="9927"/>
                  </a:lnTo>
                  <a:lnTo>
                    <a:pt x="3452" y="9927"/>
                  </a:lnTo>
                  <a:lnTo>
                    <a:pt x="3452" y="9215"/>
                  </a:lnTo>
                  <a:close/>
                  <a:moveTo>
                    <a:pt x="14269" y="9215"/>
                  </a:moveTo>
                  <a:lnTo>
                    <a:pt x="14269" y="9927"/>
                  </a:lnTo>
                  <a:lnTo>
                    <a:pt x="13593" y="9927"/>
                  </a:lnTo>
                  <a:lnTo>
                    <a:pt x="13593" y="9215"/>
                  </a:lnTo>
                  <a:close/>
                  <a:moveTo>
                    <a:pt x="16724" y="4127"/>
                  </a:moveTo>
                  <a:cubicBezTo>
                    <a:pt x="16902" y="4127"/>
                    <a:pt x="17044" y="4305"/>
                    <a:pt x="17044" y="4483"/>
                  </a:cubicBezTo>
                  <a:lnTo>
                    <a:pt x="17044" y="10283"/>
                  </a:lnTo>
                  <a:cubicBezTo>
                    <a:pt x="17044" y="10852"/>
                    <a:pt x="16582" y="11315"/>
                    <a:pt x="16012" y="11315"/>
                  </a:cubicBezTo>
                  <a:lnTo>
                    <a:pt x="15301" y="11315"/>
                  </a:lnTo>
                  <a:lnTo>
                    <a:pt x="15301" y="10283"/>
                  </a:lnTo>
                  <a:cubicBezTo>
                    <a:pt x="15301" y="10069"/>
                    <a:pt x="15158" y="9927"/>
                    <a:pt x="14980" y="9927"/>
                  </a:cubicBezTo>
                  <a:lnTo>
                    <a:pt x="14980" y="8895"/>
                  </a:lnTo>
                  <a:cubicBezTo>
                    <a:pt x="14980" y="8682"/>
                    <a:pt x="14803" y="8539"/>
                    <a:pt x="14625" y="8539"/>
                  </a:cubicBezTo>
                  <a:lnTo>
                    <a:pt x="13237" y="8539"/>
                  </a:lnTo>
                  <a:cubicBezTo>
                    <a:pt x="13059" y="8539"/>
                    <a:pt x="12881" y="8682"/>
                    <a:pt x="12881" y="8895"/>
                  </a:cubicBezTo>
                  <a:lnTo>
                    <a:pt x="12881" y="9927"/>
                  </a:lnTo>
                  <a:cubicBezTo>
                    <a:pt x="12703" y="9927"/>
                    <a:pt x="12561" y="10069"/>
                    <a:pt x="12561" y="10283"/>
                  </a:cubicBezTo>
                  <a:lnTo>
                    <a:pt x="12561" y="11315"/>
                  </a:lnTo>
                  <a:lnTo>
                    <a:pt x="5196" y="11315"/>
                  </a:lnTo>
                  <a:lnTo>
                    <a:pt x="5196" y="10283"/>
                  </a:lnTo>
                  <a:cubicBezTo>
                    <a:pt x="5196" y="10069"/>
                    <a:pt x="5053" y="9927"/>
                    <a:pt x="4840" y="9927"/>
                  </a:cubicBezTo>
                  <a:lnTo>
                    <a:pt x="4840" y="8895"/>
                  </a:lnTo>
                  <a:cubicBezTo>
                    <a:pt x="4840" y="8682"/>
                    <a:pt x="4698" y="8539"/>
                    <a:pt x="4484" y="8539"/>
                  </a:cubicBezTo>
                  <a:lnTo>
                    <a:pt x="3096" y="8539"/>
                  </a:lnTo>
                  <a:cubicBezTo>
                    <a:pt x="2919" y="8539"/>
                    <a:pt x="2741" y="8682"/>
                    <a:pt x="2741" y="8895"/>
                  </a:cubicBezTo>
                  <a:lnTo>
                    <a:pt x="2741" y="9927"/>
                  </a:lnTo>
                  <a:cubicBezTo>
                    <a:pt x="2563" y="9927"/>
                    <a:pt x="2385" y="10069"/>
                    <a:pt x="2420" y="10283"/>
                  </a:cubicBezTo>
                  <a:lnTo>
                    <a:pt x="2420" y="11315"/>
                  </a:lnTo>
                  <a:lnTo>
                    <a:pt x="1709" y="11315"/>
                  </a:lnTo>
                  <a:cubicBezTo>
                    <a:pt x="1139" y="11315"/>
                    <a:pt x="677" y="10852"/>
                    <a:pt x="677" y="10283"/>
                  </a:cubicBezTo>
                  <a:lnTo>
                    <a:pt x="677" y="4483"/>
                  </a:lnTo>
                  <a:cubicBezTo>
                    <a:pt x="677" y="4305"/>
                    <a:pt x="819" y="4127"/>
                    <a:pt x="1033" y="4127"/>
                  </a:cubicBezTo>
                  <a:close/>
                  <a:moveTo>
                    <a:pt x="4484" y="10603"/>
                  </a:moveTo>
                  <a:lnTo>
                    <a:pt x="4484" y="12026"/>
                  </a:lnTo>
                  <a:lnTo>
                    <a:pt x="3096" y="12026"/>
                  </a:lnTo>
                  <a:lnTo>
                    <a:pt x="3096" y="10603"/>
                  </a:lnTo>
                  <a:close/>
                  <a:moveTo>
                    <a:pt x="14625" y="10603"/>
                  </a:moveTo>
                  <a:lnTo>
                    <a:pt x="14625" y="12026"/>
                  </a:lnTo>
                  <a:lnTo>
                    <a:pt x="13237" y="12026"/>
                  </a:lnTo>
                  <a:lnTo>
                    <a:pt x="13237" y="10603"/>
                  </a:lnTo>
                  <a:close/>
                  <a:moveTo>
                    <a:pt x="4128" y="12702"/>
                  </a:moveTo>
                  <a:lnTo>
                    <a:pt x="4128" y="13734"/>
                  </a:lnTo>
                  <a:cubicBezTo>
                    <a:pt x="4128" y="13965"/>
                    <a:pt x="3959" y="14081"/>
                    <a:pt x="3790" y="14081"/>
                  </a:cubicBezTo>
                  <a:cubicBezTo>
                    <a:pt x="3621" y="14081"/>
                    <a:pt x="3452" y="13965"/>
                    <a:pt x="3452" y="13734"/>
                  </a:cubicBezTo>
                  <a:lnTo>
                    <a:pt x="3452" y="12702"/>
                  </a:lnTo>
                  <a:close/>
                  <a:moveTo>
                    <a:pt x="14269" y="12702"/>
                  </a:moveTo>
                  <a:lnTo>
                    <a:pt x="14269" y="13734"/>
                  </a:lnTo>
                  <a:cubicBezTo>
                    <a:pt x="14269" y="13965"/>
                    <a:pt x="14100" y="14081"/>
                    <a:pt x="13931" y="14081"/>
                  </a:cubicBezTo>
                  <a:cubicBezTo>
                    <a:pt x="13762" y="14081"/>
                    <a:pt x="13593" y="13965"/>
                    <a:pt x="13593" y="13734"/>
                  </a:cubicBezTo>
                  <a:lnTo>
                    <a:pt x="13593" y="12702"/>
                  </a:lnTo>
                  <a:close/>
                  <a:moveTo>
                    <a:pt x="1389" y="11955"/>
                  </a:moveTo>
                  <a:cubicBezTo>
                    <a:pt x="1495" y="11991"/>
                    <a:pt x="1638" y="11991"/>
                    <a:pt x="1744" y="12026"/>
                  </a:cubicBezTo>
                  <a:lnTo>
                    <a:pt x="2420" y="12026"/>
                  </a:lnTo>
                  <a:lnTo>
                    <a:pt x="2420" y="12347"/>
                  </a:lnTo>
                  <a:cubicBezTo>
                    <a:pt x="2420" y="12560"/>
                    <a:pt x="2598" y="12702"/>
                    <a:pt x="2776" y="12702"/>
                  </a:cubicBezTo>
                  <a:lnTo>
                    <a:pt x="2776" y="13734"/>
                  </a:lnTo>
                  <a:cubicBezTo>
                    <a:pt x="2776" y="14428"/>
                    <a:pt x="3301" y="14775"/>
                    <a:pt x="3826" y="14775"/>
                  </a:cubicBezTo>
                  <a:cubicBezTo>
                    <a:pt x="4351" y="14775"/>
                    <a:pt x="4875" y="14428"/>
                    <a:pt x="4875" y="13734"/>
                  </a:cubicBezTo>
                  <a:lnTo>
                    <a:pt x="4875" y="12702"/>
                  </a:lnTo>
                  <a:cubicBezTo>
                    <a:pt x="5053" y="12702"/>
                    <a:pt x="5231" y="12560"/>
                    <a:pt x="5231" y="12347"/>
                  </a:cubicBezTo>
                  <a:lnTo>
                    <a:pt x="5231" y="12026"/>
                  </a:lnTo>
                  <a:lnTo>
                    <a:pt x="12561" y="12026"/>
                  </a:lnTo>
                  <a:lnTo>
                    <a:pt x="12561" y="12347"/>
                  </a:lnTo>
                  <a:cubicBezTo>
                    <a:pt x="12561" y="12560"/>
                    <a:pt x="12739" y="12702"/>
                    <a:pt x="12917" y="12702"/>
                  </a:cubicBezTo>
                  <a:lnTo>
                    <a:pt x="12917" y="13734"/>
                  </a:lnTo>
                  <a:cubicBezTo>
                    <a:pt x="12917" y="14428"/>
                    <a:pt x="13433" y="14775"/>
                    <a:pt x="13953" y="14775"/>
                  </a:cubicBezTo>
                  <a:cubicBezTo>
                    <a:pt x="14473" y="14775"/>
                    <a:pt x="14998" y="14428"/>
                    <a:pt x="15016" y="13734"/>
                  </a:cubicBezTo>
                  <a:lnTo>
                    <a:pt x="15016" y="12702"/>
                  </a:lnTo>
                  <a:cubicBezTo>
                    <a:pt x="15194" y="12702"/>
                    <a:pt x="15336" y="12560"/>
                    <a:pt x="15336" y="12347"/>
                  </a:cubicBezTo>
                  <a:lnTo>
                    <a:pt x="15336" y="12026"/>
                  </a:lnTo>
                  <a:lnTo>
                    <a:pt x="16048" y="12026"/>
                  </a:lnTo>
                  <a:cubicBezTo>
                    <a:pt x="16155" y="12026"/>
                    <a:pt x="16261" y="11991"/>
                    <a:pt x="16404" y="11991"/>
                  </a:cubicBezTo>
                  <a:lnTo>
                    <a:pt x="16404" y="16047"/>
                  </a:lnTo>
                  <a:cubicBezTo>
                    <a:pt x="16404" y="16616"/>
                    <a:pt x="15906" y="17079"/>
                    <a:pt x="15336" y="17079"/>
                  </a:cubicBezTo>
                  <a:lnTo>
                    <a:pt x="2420" y="17079"/>
                  </a:lnTo>
                  <a:cubicBezTo>
                    <a:pt x="1851" y="17079"/>
                    <a:pt x="1389" y="16616"/>
                    <a:pt x="1389" y="16047"/>
                  </a:cubicBezTo>
                  <a:lnTo>
                    <a:pt x="1389" y="11955"/>
                  </a:lnTo>
                  <a:close/>
                  <a:moveTo>
                    <a:pt x="5872" y="0"/>
                  </a:moveTo>
                  <a:cubicBezTo>
                    <a:pt x="4911" y="0"/>
                    <a:pt x="4164" y="783"/>
                    <a:pt x="4164" y="1743"/>
                  </a:cubicBezTo>
                  <a:lnTo>
                    <a:pt x="4164" y="3451"/>
                  </a:lnTo>
                  <a:lnTo>
                    <a:pt x="1033" y="3451"/>
                  </a:lnTo>
                  <a:cubicBezTo>
                    <a:pt x="463" y="3487"/>
                    <a:pt x="1" y="3949"/>
                    <a:pt x="1" y="4519"/>
                  </a:cubicBezTo>
                  <a:lnTo>
                    <a:pt x="1" y="10283"/>
                  </a:lnTo>
                  <a:cubicBezTo>
                    <a:pt x="1" y="10852"/>
                    <a:pt x="250" y="11350"/>
                    <a:pt x="677" y="11670"/>
                  </a:cubicBezTo>
                  <a:lnTo>
                    <a:pt x="677" y="16047"/>
                  </a:lnTo>
                  <a:cubicBezTo>
                    <a:pt x="677" y="17008"/>
                    <a:pt x="1460" y="17790"/>
                    <a:pt x="2420" y="17790"/>
                  </a:cubicBezTo>
                  <a:lnTo>
                    <a:pt x="15336" y="17790"/>
                  </a:lnTo>
                  <a:cubicBezTo>
                    <a:pt x="16297" y="17790"/>
                    <a:pt x="17044" y="17008"/>
                    <a:pt x="17080" y="16047"/>
                  </a:cubicBezTo>
                  <a:lnTo>
                    <a:pt x="17080" y="11670"/>
                  </a:lnTo>
                  <a:cubicBezTo>
                    <a:pt x="17507" y="11350"/>
                    <a:pt x="17756" y="10852"/>
                    <a:pt x="17756" y="10283"/>
                  </a:cubicBezTo>
                  <a:lnTo>
                    <a:pt x="17756" y="4519"/>
                  </a:lnTo>
                  <a:cubicBezTo>
                    <a:pt x="17756" y="3949"/>
                    <a:pt x="17293" y="3451"/>
                    <a:pt x="16724" y="3451"/>
                  </a:cubicBezTo>
                  <a:lnTo>
                    <a:pt x="13593" y="3451"/>
                  </a:lnTo>
                  <a:lnTo>
                    <a:pt x="13593" y="1743"/>
                  </a:lnTo>
                  <a:cubicBezTo>
                    <a:pt x="13593" y="783"/>
                    <a:pt x="12810" y="0"/>
                    <a:pt x="11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829" name="Google Shape;829;p62"/>
            <p:cNvSpPr/>
            <p:nvPr/>
          </p:nvSpPr>
          <p:spPr>
            <a:xfrm>
              <a:off x="2638925" y="1632175"/>
              <a:ext cx="172600" cy="16925"/>
            </a:xfrm>
            <a:custGeom>
              <a:rect b="b" l="l" r="r" t="t"/>
              <a:pathLst>
                <a:path extrusionOk="0" h="677" w="6904">
                  <a:moveTo>
                    <a:pt x="463" y="0"/>
                  </a:moveTo>
                  <a:cubicBezTo>
                    <a:pt x="1" y="0"/>
                    <a:pt x="1" y="676"/>
                    <a:pt x="463" y="676"/>
                  </a:cubicBezTo>
                  <a:lnTo>
                    <a:pt x="6441" y="676"/>
                  </a:lnTo>
                  <a:cubicBezTo>
                    <a:pt x="6903" y="676"/>
                    <a:pt x="6903" y="0"/>
                    <a:pt x="64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 name="Shape 833"/>
        <p:cNvGrpSpPr/>
        <p:nvPr/>
      </p:nvGrpSpPr>
      <p:grpSpPr>
        <a:xfrm>
          <a:off x="0" y="0"/>
          <a:ext cx="0" cy="0"/>
          <a:chOff x="0" y="0"/>
          <a:chExt cx="0" cy="0"/>
        </a:xfrm>
      </p:grpSpPr>
      <p:sp>
        <p:nvSpPr>
          <p:cNvPr id="834" name="Google Shape;834;p63"/>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LISTA </a:t>
            </a:r>
            <a:r>
              <a:rPr lang="es"/>
              <a:t>DE</a:t>
            </a:r>
            <a:r>
              <a:rPr lang="es"/>
              <a:t> VERIFICACIÓN</a:t>
            </a:r>
            <a:endParaRPr/>
          </a:p>
        </p:txBody>
      </p:sp>
      <p:graphicFrame>
        <p:nvGraphicFramePr>
          <p:cNvPr id="835" name="Google Shape;835;p63"/>
          <p:cNvGraphicFramePr/>
          <p:nvPr/>
        </p:nvGraphicFramePr>
        <p:xfrm>
          <a:off x="1527175" y="1596890"/>
          <a:ext cx="3000000" cy="3000000"/>
        </p:xfrm>
        <a:graphic>
          <a:graphicData uri="http://schemas.openxmlformats.org/drawingml/2006/table">
            <a:tbl>
              <a:tblPr>
                <a:noFill/>
                <a:tableStyleId>{8AF7B7E5-8409-4C66-AE4B-8C2707211A5B}</a:tableStyleId>
              </a:tblPr>
              <a:tblGrid>
                <a:gridCol w="2441575"/>
                <a:gridCol w="1279525"/>
                <a:gridCol w="1203325"/>
                <a:gridCol w="1165225"/>
              </a:tblGrid>
              <a:tr h="593850">
                <a:tc>
                  <a:txBody>
                    <a:bodyPr/>
                    <a:lstStyle/>
                    <a:p>
                      <a:pPr indent="0" lvl="0" marL="0" rtl="0" algn="l">
                        <a:spcBef>
                          <a:spcPts val="0"/>
                        </a:spcBef>
                        <a:spcAft>
                          <a:spcPts val="0"/>
                        </a:spcAft>
                        <a:buNone/>
                      </a:pPr>
                      <a:r>
                        <a:t/>
                      </a:r>
                      <a:endParaRPr sz="1200">
                        <a:solidFill>
                          <a:schemeClr val="dk2"/>
                        </a:solidFill>
                        <a:latin typeface="Montserrat Medium"/>
                        <a:ea typeface="Montserrat Medium"/>
                        <a:cs typeface="Montserrat Medium"/>
                        <a:sym typeface="Montserrat Medium"/>
                      </a:endParaRPr>
                    </a:p>
                  </a:txBody>
                  <a:tcPr marT="91425" marB="91425" marR="91425" marL="91425" anchor="ctr">
                    <a:lnL cap="flat" cmpd="sng" w="19050">
                      <a:solidFill>
                        <a:schemeClr val="dk1">
                          <a:alpha val="0"/>
                        </a:schemeClr>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1"/>
                          </a:solidFill>
                          <a:latin typeface="Days One"/>
                          <a:ea typeface="Days One"/>
                          <a:cs typeface="Days One"/>
                          <a:sym typeface="Days One"/>
                        </a:rPr>
                        <a:t>SATURNO</a:t>
                      </a:r>
                      <a:endParaRPr>
                        <a:solidFill>
                          <a:schemeClr val="dk1"/>
                        </a:solidFill>
                        <a:latin typeface="Days One"/>
                        <a:ea typeface="Days One"/>
                        <a:cs typeface="Days One"/>
                        <a:sym typeface="Days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1"/>
                          </a:solidFill>
                          <a:latin typeface="Days One"/>
                          <a:ea typeface="Days One"/>
                          <a:cs typeface="Days One"/>
                          <a:sym typeface="Days One"/>
                        </a:rPr>
                        <a:t>MARTE</a:t>
                      </a:r>
                      <a:endParaRPr>
                        <a:solidFill>
                          <a:schemeClr val="dk1"/>
                        </a:solidFill>
                        <a:latin typeface="Days One"/>
                        <a:ea typeface="Days One"/>
                        <a:cs typeface="Days One"/>
                        <a:sym typeface="Days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1"/>
                          </a:solidFill>
                          <a:latin typeface="Days One"/>
                          <a:ea typeface="Days One"/>
                          <a:cs typeface="Days One"/>
                          <a:sym typeface="Days One"/>
                        </a:rPr>
                        <a:t>VENUS</a:t>
                      </a:r>
                      <a:endParaRPr>
                        <a:solidFill>
                          <a:schemeClr val="dk1"/>
                        </a:solidFill>
                        <a:latin typeface="Days One"/>
                        <a:ea typeface="Days One"/>
                        <a:cs typeface="Days One"/>
                        <a:sym typeface="Days One"/>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593850">
                <a:tc>
                  <a:txBody>
                    <a:bodyPr/>
                    <a:lstStyle/>
                    <a:p>
                      <a:pPr indent="0" lvl="0" marL="0" rtl="0" algn="l">
                        <a:spcBef>
                          <a:spcPts val="0"/>
                        </a:spcBef>
                        <a:spcAft>
                          <a:spcPts val="0"/>
                        </a:spcAft>
                        <a:buNone/>
                      </a:pPr>
                      <a:r>
                        <a:rPr lang="es" sz="1200">
                          <a:solidFill>
                            <a:schemeClr val="dk1"/>
                          </a:solidFill>
                          <a:latin typeface="Montserrat Medium"/>
                          <a:ea typeface="Montserrat Medium"/>
                          <a:cs typeface="Montserrat Medium"/>
                          <a:sym typeface="Montserrat Medium"/>
                        </a:rPr>
                        <a:t>Este es el primer elemento</a:t>
                      </a:r>
                      <a:endParaRPr sz="1200">
                        <a:solidFill>
                          <a:schemeClr val="dk1"/>
                        </a:solidFill>
                        <a:latin typeface="Montserrat Medium"/>
                        <a:ea typeface="Montserrat Medium"/>
                        <a:cs typeface="Montserrat Medium"/>
                        <a:sym typeface="Montserrat Medium"/>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r>
              <a:tr h="593850">
                <a:tc>
                  <a:txBody>
                    <a:bodyPr/>
                    <a:lstStyle/>
                    <a:p>
                      <a:pPr indent="0" lvl="0" marL="0" rtl="0" algn="l">
                        <a:spcBef>
                          <a:spcPts val="0"/>
                        </a:spcBef>
                        <a:spcAft>
                          <a:spcPts val="0"/>
                        </a:spcAft>
                        <a:buNone/>
                      </a:pPr>
                      <a:r>
                        <a:rPr lang="es" sz="1200">
                          <a:solidFill>
                            <a:schemeClr val="dk1"/>
                          </a:solidFill>
                          <a:latin typeface="Montserrat Medium"/>
                          <a:ea typeface="Montserrat Medium"/>
                          <a:cs typeface="Montserrat Medium"/>
                          <a:sym typeface="Montserrat Medium"/>
                        </a:rPr>
                        <a:t>Este es el segundo elemento</a:t>
                      </a:r>
                      <a:endParaRPr>
                        <a:solidFill>
                          <a:schemeClr val="dk1"/>
                        </a:solidFill>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r>
              <a:tr h="593850">
                <a:tc>
                  <a:txBody>
                    <a:bodyPr/>
                    <a:lstStyle/>
                    <a:p>
                      <a:pPr indent="0" lvl="0" marL="0" rtl="0" algn="l">
                        <a:spcBef>
                          <a:spcPts val="0"/>
                        </a:spcBef>
                        <a:spcAft>
                          <a:spcPts val="0"/>
                        </a:spcAft>
                        <a:buNone/>
                      </a:pPr>
                      <a:r>
                        <a:rPr lang="es" sz="1200">
                          <a:solidFill>
                            <a:schemeClr val="dk1"/>
                          </a:solidFill>
                          <a:latin typeface="Montserrat Medium"/>
                          <a:ea typeface="Montserrat Medium"/>
                          <a:cs typeface="Montserrat Medium"/>
                          <a:sym typeface="Montserrat Medium"/>
                        </a:rPr>
                        <a:t>Este es el tercer elemento</a:t>
                      </a:r>
                      <a:endParaRPr>
                        <a:solidFill>
                          <a:schemeClr val="dk1"/>
                        </a:solidFill>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solidFill>
                      <a:schemeClr val="dk1"/>
                    </a:solidFill>
                  </a:tcPr>
                </a:tc>
              </a:tr>
              <a:tr h="593850">
                <a:tc>
                  <a:txBody>
                    <a:bodyPr/>
                    <a:lstStyle/>
                    <a:p>
                      <a:pPr indent="0" lvl="0" marL="0" rtl="0" algn="l">
                        <a:spcBef>
                          <a:spcPts val="0"/>
                        </a:spcBef>
                        <a:spcAft>
                          <a:spcPts val="0"/>
                        </a:spcAft>
                        <a:buNone/>
                      </a:pPr>
                      <a:r>
                        <a:rPr lang="es" sz="1200">
                          <a:solidFill>
                            <a:schemeClr val="dk1"/>
                          </a:solidFill>
                          <a:latin typeface="Montserrat Medium"/>
                          <a:ea typeface="Montserrat Medium"/>
                          <a:cs typeface="Montserrat Medium"/>
                          <a:sym typeface="Montserrat Medium"/>
                        </a:rPr>
                        <a:t>Este es el cuarto elemento</a:t>
                      </a:r>
                      <a:endParaRPr>
                        <a:solidFill>
                          <a:schemeClr val="dk1"/>
                        </a:solidFill>
                      </a:endParaRPr>
                    </a:p>
                  </a:txBody>
                  <a:tcPr marT="91425" marB="91425" marR="91425" marL="91425"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dk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c>
                  <a:txBody>
                    <a:bodyPr/>
                    <a:lstStyle/>
                    <a:p>
                      <a:pPr indent="0" lvl="0" marL="0" rtl="0" algn="l">
                        <a:spcBef>
                          <a:spcPts val="0"/>
                        </a:spcBef>
                        <a:spcAft>
                          <a:spcPts val="0"/>
                        </a:spcAft>
                        <a:buNone/>
                      </a:pPr>
                      <a:r>
                        <a:t/>
                      </a:r>
                      <a:endParaRPr/>
                    </a:p>
                  </a:txBody>
                  <a:tcPr marT="91425" marB="91425" marR="91425" marL="91425">
                    <a:lnL cap="flat" cmpd="sng" w="19050">
                      <a:solidFill>
                        <a:schemeClr val="lt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dk1"/>
                    </a:solidFill>
                  </a:tcPr>
                </a:tc>
              </a:tr>
            </a:tbl>
          </a:graphicData>
        </a:graphic>
      </p:graphicFrame>
      <p:grpSp>
        <p:nvGrpSpPr>
          <p:cNvPr id="836" name="Google Shape;836;p63"/>
          <p:cNvGrpSpPr/>
          <p:nvPr/>
        </p:nvGrpSpPr>
        <p:grpSpPr>
          <a:xfrm>
            <a:off x="4417882" y="2328553"/>
            <a:ext cx="308234" cy="308234"/>
            <a:chOff x="1487200" y="4993750"/>
            <a:chExt cx="483125" cy="483125"/>
          </a:xfrm>
        </p:grpSpPr>
        <p:sp>
          <p:nvSpPr>
            <p:cNvPr id="837" name="Google Shape;837;p6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 name="Google Shape;838;p6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 name="Google Shape;839;p63"/>
          <p:cNvGrpSpPr/>
          <p:nvPr/>
        </p:nvGrpSpPr>
        <p:grpSpPr>
          <a:xfrm>
            <a:off x="5714404" y="2328553"/>
            <a:ext cx="308234" cy="308234"/>
            <a:chOff x="2081650" y="4993750"/>
            <a:chExt cx="483125" cy="483125"/>
          </a:xfrm>
        </p:grpSpPr>
        <p:sp>
          <p:nvSpPr>
            <p:cNvPr id="840" name="Google Shape;840;p6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 name="Google Shape;841;p6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2" name="Google Shape;842;p63"/>
          <p:cNvGrpSpPr/>
          <p:nvPr/>
        </p:nvGrpSpPr>
        <p:grpSpPr>
          <a:xfrm>
            <a:off x="6917132" y="2328553"/>
            <a:ext cx="308234" cy="308234"/>
            <a:chOff x="1487200" y="4993750"/>
            <a:chExt cx="483125" cy="483125"/>
          </a:xfrm>
        </p:grpSpPr>
        <p:sp>
          <p:nvSpPr>
            <p:cNvPr id="843" name="Google Shape;843;p6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4" name="Google Shape;844;p6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5" name="Google Shape;845;p63"/>
          <p:cNvGrpSpPr/>
          <p:nvPr/>
        </p:nvGrpSpPr>
        <p:grpSpPr>
          <a:xfrm>
            <a:off x="4417882" y="3530703"/>
            <a:ext cx="308234" cy="308234"/>
            <a:chOff x="1487200" y="4993750"/>
            <a:chExt cx="483125" cy="483125"/>
          </a:xfrm>
        </p:grpSpPr>
        <p:sp>
          <p:nvSpPr>
            <p:cNvPr id="846" name="Google Shape;846;p6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7" name="Google Shape;847;p6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8" name="Google Shape;848;p63"/>
          <p:cNvGrpSpPr/>
          <p:nvPr/>
        </p:nvGrpSpPr>
        <p:grpSpPr>
          <a:xfrm>
            <a:off x="5714391" y="3530703"/>
            <a:ext cx="308234" cy="308234"/>
            <a:chOff x="2081650" y="4993750"/>
            <a:chExt cx="483125" cy="483125"/>
          </a:xfrm>
        </p:grpSpPr>
        <p:sp>
          <p:nvSpPr>
            <p:cNvPr id="849" name="Google Shape;849;p6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0" name="Google Shape;850;p6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1" name="Google Shape;851;p63"/>
          <p:cNvGrpSpPr/>
          <p:nvPr/>
        </p:nvGrpSpPr>
        <p:grpSpPr>
          <a:xfrm>
            <a:off x="6917132" y="3530703"/>
            <a:ext cx="308234" cy="308234"/>
            <a:chOff x="1487200" y="4993750"/>
            <a:chExt cx="483125" cy="483125"/>
          </a:xfrm>
        </p:grpSpPr>
        <p:sp>
          <p:nvSpPr>
            <p:cNvPr id="852" name="Google Shape;852;p6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3" name="Google Shape;853;p6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4" name="Google Shape;854;p63"/>
          <p:cNvGrpSpPr/>
          <p:nvPr/>
        </p:nvGrpSpPr>
        <p:grpSpPr>
          <a:xfrm>
            <a:off x="5714394" y="2929628"/>
            <a:ext cx="308234" cy="308234"/>
            <a:chOff x="1487200" y="4993750"/>
            <a:chExt cx="483125" cy="483125"/>
          </a:xfrm>
        </p:grpSpPr>
        <p:sp>
          <p:nvSpPr>
            <p:cNvPr id="855" name="Google Shape;855;p6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6" name="Google Shape;856;p6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57" name="Google Shape;857;p63"/>
          <p:cNvGrpSpPr/>
          <p:nvPr/>
        </p:nvGrpSpPr>
        <p:grpSpPr>
          <a:xfrm>
            <a:off x="6917129" y="2929628"/>
            <a:ext cx="308234" cy="308234"/>
            <a:chOff x="2081650" y="4993750"/>
            <a:chExt cx="483125" cy="483125"/>
          </a:xfrm>
        </p:grpSpPr>
        <p:sp>
          <p:nvSpPr>
            <p:cNvPr id="858" name="Google Shape;858;p6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59" name="Google Shape;859;p6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0" name="Google Shape;860;p63"/>
          <p:cNvGrpSpPr/>
          <p:nvPr/>
        </p:nvGrpSpPr>
        <p:grpSpPr>
          <a:xfrm>
            <a:off x="4417879" y="2929628"/>
            <a:ext cx="308234" cy="308234"/>
            <a:chOff x="2081650" y="4993750"/>
            <a:chExt cx="483125" cy="483125"/>
          </a:xfrm>
        </p:grpSpPr>
        <p:sp>
          <p:nvSpPr>
            <p:cNvPr id="861" name="Google Shape;861;p6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2" name="Google Shape;862;p6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3" name="Google Shape;863;p63"/>
          <p:cNvGrpSpPr/>
          <p:nvPr/>
        </p:nvGrpSpPr>
        <p:grpSpPr>
          <a:xfrm>
            <a:off x="5714394" y="4131778"/>
            <a:ext cx="308234" cy="308234"/>
            <a:chOff x="1487200" y="4993750"/>
            <a:chExt cx="483125" cy="483125"/>
          </a:xfrm>
        </p:grpSpPr>
        <p:sp>
          <p:nvSpPr>
            <p:cNvPr id="864" name="Google Shape;864;p6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5" name="Google Shape;865;p6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6" name="Google Shape;866;p63"/>
          <p:cNvGrpSpPr/>
          <p:nvPr/>
        </p:nvGrpSpPr>
        <p:grpSpPr>
          <a:xfrm>
            <a:off x="6917129" y="4131778"/>
            <a:ext cx="308234" cy="308234"/>
            <a:chOff x="2081650" y="4993750"/>
            <a:chExt cx="483125" cy="483125"/>
          </a:xfrm>
        </p:grpSpPr>
        <p:sp>
          <p:nvSpPr>
            <p:cNvPr id="867" name="Google Shape;867;p6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68" name="Google Shape;868;p6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69" name="Google Shape;869;p63"/>
          <p:cNvGrpSpPr/>
          <p:nvPr/>
        </p:nvGrpSpPr>
        <p:grpSpPr>
          <a:xfrm>
            <a:off x="4419604" y="4131778"/>
            <a:ext cx="308234" cy="308234"/>
            <a:chOff x="2081650" y="4993750"/>
            <a:chExt cx="483125" cy="483125"/>
          </a:xfrm>
        </p:grpSpPr>
        <p:sp>
          <p:nvSpPr>
            <p:cNvPr id="870" name="Google Shape;870;p6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71" name="Google Shape;871;p6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 name="Shape 875"/>
        <p:cNvGrpSpPr/>
        <p:nvPr/>
      </p:nvGrpSpPr>
      <p:grpSpPr>
        <a:xfrm>
          <a:off x="0" y="0"/>
          <a:ext cx="0" cy="0"/>
          <a:chOff x="0" y="0"/>
          <a:chExt cx="0" cy="0"/>
        </a:xfrm>
      </p:grpSpPr>
      <p:sp>
        <p:nvSpPr>
          <p:cNvPr id="876" name="Google Shape;876;p64"/>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PROCESO </a:t>
            </a:r>
            <a:r>
              <a:rPr lang="es"/>
              <a:t>DE UN LÍDER</a:t>
            </a:r>
            <a:endParaRPr/>
          </a:p>
        </p:txBody>
      </p:sp>
      <p:sp>
        <p:nvSpPr>
          <p:cNvPr id="877" name="Google Shape;877;p64"/>
          <p:cNvSpPr/>
          <p:nvPr/>
        </p:nvSpPr>
        <p:spPr>
          <a:xfrm flipH="1">
            <a:off x="4034443" y="2328484"/>
            <a:ext cx="1079100" cy="1079100"/>
          </a:xfrm>
          <a:prstGeom prst="donut">
            <a:avLst>
              <a:gd fmla="val 10182"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4"/>
          <p:cNvSpPr/>
          <p:nvPr/>
        </p:nvSpPr>
        <p:spPr>
          <a:xfrm flipH="1">
            <a:off x="3753547" y="2047725"/>
            <a:ext cx="1640700" cy="1639500"/>
          </a:xfrm>
          <a:prstGeom prst="donut">
            <a:avLst>
              <a:gd fmla="val 7648"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4"/>
          <p:cNvSpPr/>
          <p:nvPr/>
        </p:nvSpPr>
        <p:spPr>
          <a:xfrm flipH="1">
            <a:off x="3495646" y="1788942"/>
            <a:ext cx="2157300" cy="2157000"/>
          </a:xfrm>
          <a:prstGeom prst="donut">
            <a:avLst>
              <a:gd fmla="val 5814"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4"/>
          <p:cNvSpPr/>
          <p:nvPr/>
        </p:nvSpPr>
        <p:spPr>
          <a:xfrm flipH="1">
            <a:off x="3243553" y="1537610"/>
            <a:ext cx="2660700" cy="2660700"/>
          </a:xfrm>
          <a:prstGeom prst="donut">
            <a:avLst>
              <a:gd fmla="val 4716"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4"/>
          <p:cNvSpPr txBox="1"/>
          <p:nvPr/>
        </p:nvSpPr>
        <p:spPr>
          <a:xfrm>
            <a:off x="1831400" y="1328475"/>
            <a:ext cx="901800" cy="4683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2400">
                <a:solidFill>
                  <a:schemeClr val="lt1"/>
                </a:solidFill>
                <a:latin typeface="Days One"/>
                <a:ea typeface="Days One"/>
                <a:cs typeface="Days One"/>
                <a:sym typeface="Days One"/>
              </a:rPr>
              <a:t>72%</a:t>
            </a:r>
            <a:endParaRPr sz="2400">
              <a:solidFill>
                <a:schemeClr val="lt1"/>
              </a:solidFill>
              <a:latin typeface="Days One"/>
              <a:ea typeface="Days One"/>
              <a:cs typeface="Days One"/>
              <a:sym typeface="Days One"/>
            </a:endParaRPr>
          </a:p>
        </p:txBody>
      </p:sp>
      <p:sp>
        <p:nvSpPr>
          <p:cNvPr id="882" name="Google Shape;882;p64"/>
          <p:cNvSpPr/>
          <p:nvPr/>
        </p:nvSpPr>
        <p:spPr>
          <a:xfrm flipH="1" rot="3810084">
            <a:off x="3241695" y="1537702"/>
            <a:ext cx="2660610" cy="2660610"/>
          </a:xfrm>
          <a:prstGeom prst="blockArc">
            <a:avLst>
              <a:gd fmla="val 5266439" name="adj1"/>
              <a:gd fmla="val 19995741" name="adj2"/>
              <a:gd fmla="val 4692" name="adj3"/>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4"/>
          <p:cNvSpPr/>
          <p:nvPr/>
        </p:nvSpPr>
        <p:spPr>
          <a:xfrm flipH="1" rot="3906116">
            <a:off x="3494494" y="1788263"/>
            <a:ext cx="2158406" cy="2158406"/>
          </a:xfrm>
          <a:prstGeom prst="blockArc">
            <a:avLst>
              <a:gd fmla="val 3085776" name="adj1"/>
              <a:gd fmla="val 20100839" name="adj2"/>
              <a:gd fmla="val 5564" name="adj3"/>
            </a:avLst>
          </a:prstGeom>
          <a:solidFill>
            <a:srgbClr val="1A05F1">
              <a:alpha val="762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4"/>
          <p:cNvSpPr/>
          <p:nvPr/>
        </p:nvSpPr>
        <p:spPr>
          <a:xfrm flipH="1" rot="4221954">
            <a:off x="3751180" y="2047461"/>
            <a:ext cx="1641012" cy="1641012"/>
          </a:xfrm>
          <a:prstGeom prst="blockArc">
            <a:avLst>
              <a:gd fmla="val 1391527" name="adj1"/>
              <a:gd fmla="val 20414899" name="adj2"/>
              <a:gd fmla="val 7688" name="adj3"/>
            </a:avLst>
          </a:prstGeom>
          <a:solidFill>
            <a:srgbClr val="1A05F1">
              <a:alpha val="50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4"/>
          <p:cNvSpPr/>
          <p:nvPr/>
        </p:nvSpPr>
        <p:spPr>
          <a:xfrm flipH="1" rot="4538329">
            <a:off x="4035764" y="2328283"/>
            <a:ext cx="1077676" cy="1077676"/>
          </a:xfrm>
          <a:prstGeom prst="blockArc">
            <a:avLst>
              <a:gd fmla="val 6490304" name="adj1"/>
              <a:gd fmla="val 20700625" name="adj2"/>
              <a:gd fmla="val 10156" name="adj3"/>
            </a:avLst>
          </a:prstGeom>
          <a:solidFill>
            <a:srgbClr val="1A05F1">
              <a:alpha val="353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4"/>
          <p:cNvSpPr txBox="1"/>
          <p:nvPr/>
        </p:nvSpPr>
        <p:spPr>
          <a:xfrm>
            <a:off x="715100" y="1796738"/>
            <a:ext cx="20181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1800">
                <a:solidFill>
                  <a:srgbClr val="1A05F1"/>
                </a:solidFill>
                <a:latin typeface="Days One"/>
                <a:ea typeface="Days One"/>
                <a:cs typeface="Days One"/>
                <a:sym typeface="Days One"/>
              </a:rPr>
              <a:t>MARTE</a:t>
            </a:r>
            <a:endParaRPr sz="1800">
              <a:solidFill>
                <a:srgbClr val="1A05F1"/>
              </a:solidFill>
              <a:latin typeface="Days One"/>
              <a:ea typeface="Days One"/>
              <a:cs typeface="Days One"/>
              <a:sym typeface="Days One"/>
            </a:endParaRPr>
          </a:p>
        </p:txBody>
      </p:sp>
      <p:sp>
        <p:nvSpPr>
          <p:cNvPr id="887" name="Google Shape;887;p64"/>
          <p:cNvSpPr txBox="1"/>
          <p:nvPr/>
        </p:nvSpPr>
        <p:spPr>
          <a:xfrm>
            <a:off x="715100" y="2164672"/>
            <a:ext cx="2018100" cy="5070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s" sz="1300">
                <a:solidFill>
                  <a:schemeClr val="dk1"/>
                </a:solidFill>
                <a:latin typeface="Montserrat Medium"/>
                <a:ea typeface="Montserrat Medium"/>
                <a:cs typeface="Montserrat Medium"/>
                <a:sym typeface="Montserrat Medium"/>
              </a:rPr>
              <a:t>Está lleno de polvo de óxido de hierro</a:t>
            </a:r>
            <a:endParaRPr sz="1300">
              <a:solidFill>
                <a:schemeClr val="dk1"/>
              </a:solidFill>
              <a:latin typeface="Montserrat Medium"/>
              <a:ea typeface="Montserrat Medium"/>
              <a:cs typeface="Montserrat Medium"/>
              <a:sym typeface="Montserrat Medium"/>
            </a:endParaRPr>
          </a:p>
        </p:txBody>
      </p:sp>
      <p:sp>
        <p:nvSpPr>
          <p:cNvPr id="888" name="Google Shape;888;p64"/>
          <p:cNvSpPr txBox="1"/>
          <p:nvPr/>
        </p:nvSpPr>
        <p:spPr>
          <a:xfrm>
            <a:off x="715100" y="3687225"/>
            <a:ext cx="20181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1800">
                <a:solidFill>
                  <a:srgbClr val="1A05F1"/>
                </a:solidFill>
                <a:latin typeface="Days One"/>
                <a:ea typeface="Days One"/>
                <a:cs typeface="Days One"/>
                <a:sym typeface="Days One"/>
              </a:rPr>
              <a:t>NEPTUNO</a:t>
            </a:r>
            <a:endParaRPr sz="1800">
              <a:solidFill>
                <a:srgbClr val="1A05F1"/>
              </a:solidFill>
              <a:latin typeface="Days One"/>
              <a:ea typeface="Days One"/>
              <a:cs typeface="Days One"/>
              <a:sym typeface="Days One"/>
            </a:endParaRPr>
          </a:p>
        </p:txBody>
      </p:sp>
      <p:sp>
        <p:nvSpPr>
          <p:cNvPr id="889" name="Google Shape;889;p64"/>
          <p:cNvSpPr txBox="1"/>
          <p:nvPr/>
        </p:nvSpPr>
        <p:spPr>
          <a:xfrm>
            <a:off x="715100" y="4055122"/>
            <a:ext cx="2018100" cy="5070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1300">
                <a:solidFill>
                  <a:schemeClr val="dk1"/>
                </a:solidFill>
                <a:latin typeface="Montserrat Medium"/>
                <a:ea typeface="Montserrat Medium"/>
                <a:cs typeface="Montserrat Medium"/>
                <a:sym typeface="Montserrat Medium"/>
              </a:rPr>
              <a:t>Es el planeta más lejano de todos al Sol</a:t>
            </a:r>
            <a:endParaRPr sz="1300">
              <a:solidFill>
                <a:schemeClr val="dk1"/>
              </a:solidFill>
              <a:latin typeface="Montserrat Medium"/>
              <a:ea typeface="Montserrat Medium"/>
              <a:cs typeface="Montserrat Medium"/>
              <a:sym typeface="Montserrat Medium"/>
            </a:endParaRPr>
          </a:p>
        </p:txBody>
      </p:sp>
      <p:sp>
        <p:nvSpPr>
          <p:cNvPr id="890" name="Google Shape;890;p64"/>
          <p:cNvSpPr txBox="1"/>
          <p:nvPr/>
        </p:nvSpPr>
        <p:spPr>
          <a:xfrm>
            <a:off x="6410800" y="3687225"/>
            <a:ext cx="20181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800">
                <a:solidFill>
                  <a:srgbClr val="1A05F1"/>
                </a:solidFill>
                <a:latin typeface="Days One"/>
                <a:ea typeface="Days One"/>
                <a:cs typeface="Days One"/>
                <a:sym typeface="Days One"/>
              </a:rPr>
              <a:t>MERCURIO</a:t>
            </a:r>
            <a:endParaRPr sz="1800">
              <a:solidFill>
                <a:srgbClr val="1A05F1"/>
              </a:solidFill>
              <a:latin typeface="Days One"/>
              <a:ea typeface="Days One"/>
              <a:cs typeface="Days One"/>
              <a:sym typeface="Days One"/>
            </a:endParaRPr>
          </a:p>
        </p:txBody>
      </p:sp>
      <p:sp>
        <p:nvSpPr>
          <p:cNvPr id="891" name="Google Shape;891;p64"/>
          <p:cNvSpPr txBox="1"/>
          <p:nvPr/>
        </p:nvSpPr>
        <p:spPr>
          <a:xfrm>
            <a:off x="6410800" y="4055122"/>
            <a:ext cx="2018100" cy="5070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300">
                <a:solidFill>
                  <a:schemeClr val="dk1"/>
                </a:solidFill>
                <a:latin typeface="Montserrat Medium"/>
                <a:ea typeface="Montserrat Medium"/>
                <a:cs typeface="Montserrat Medium"/>
                <a:sym typeface="Montserrat Medium"/>
              </a:rPr>
              <a:t>Es el planeta más pequeño de todos</a:t>
            </a:r>
            <a:endParaRPr sz="1300">
              <a:solidFill>
                <a:schemeClr val="dk1"/>
              </a:solidFill>
              <a:latin typeface="Montserrat Medium"/>
              <a:ea typeface="Montserrat Medium"/>
              <a:cs typeface="Montserrat Medium"/>
              <a:sym typeface="Montserrat Medium"/>
            </a:endParaRPr>
          </a:p>
        </p:txBody>
      </p:sp>
      <p:sp>
        <p:nvSpPr>
          <p:cNvPr id="892" name="Google Shape;892;p64"/>
          <p:cNvSpPr txBox="1"/>
          <p:nvPr/>
        </p:nvSpPr>
        <p:spPr>
          <a:xfrm>
            <a:off x="6410800" y="1796738"/>
            <a:ext cx="2018100" cy="3669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800">
                <a:solidFill>
                  <a:srgbClr val="1A05F1"/>
                </a:solidFill>
                <a:latin typeface="Days One"/>
                <a:ea typeface="Days One"/>
                <a:cs typeface="Days One"/>
                <a:sym typeface="Days One"/>
              </a:rPr>
              <a:t>SATURNO</a:t>
            </a:r>
            <a:endParaRPr sz="1800">
              <a:solidFill>
                <a:srgbClr val="1A05F1"/>
              </a:solidFill>
              <a:latin typeface="Days One"/>
              <a:ea typeface="Days One"/>
              <a:cs typeface="Days One"/>
              <a:sym typeface="Days One"/>
            </a:endParaRPr>
          </a:p>
        </p:txBody>
      </p:sp>
      <p:sp>
        <p:nvSpPr>
          <p:cNvPr id="893" name="Google Shape;893;p64"/>
          <p:cNvSpPr txBox="1"/>
          <p:nvPr/>
        </p:nvSpPr>
        <p:spPr>
          <a:xfrm>
            <a:off x="6410800" y="2164672"/>
            <a:ext cx="2018100" cy="507000"/>
          </a:xfrm>
          <a:prstGeom prst="rect">
            <a:avLst/>
          </a:prstGeom>
          <a:noFill/>
          <a:ln cap="flat" cmpd="sng" w="19050">
            <a:solidFill>
              <a:srgbClr val="1A05F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sz="1300">
                <a:solidFill>
                  <a:schemeClr val="dk1"/>
                </a:solidFill>
                <a:latin typeface="Montserrat Medium"/>
                <a:ea typeface="Montserrat Medium"/>
                <a:cs typeface="Montserrat Medium"/>
                <a:sym typeface="Montserrat Medium"/>
              </a:rPr>
              <a:t>Está compuesto por hidrógeno y helio</a:t>
            </a:r>
            <a:endParaRPr sz="1300">
              <a:solidFill>
                <a:schemeClr val="dk1"/>
              </a:solidFill>
              <a:latin typeface="Montserrat Medium"/>
              <a:ea typeface="Montserrat Medium"/>
              <a:cs typeface="Montserrat Medium"/>
              <a:sym typeface="Montserrat Medium"/>
            </a:endParaRPr>
          </a:p>
        </p:txBody>
      </p:sp>
      <p:sp>
        <p:nvSpPr>
          <p:cNvPr id="894" name="Google Shape;894;p64"/>
          <p:cNvSpPr txBox="1"/>
          <p:nvPr/>
        </p:nvSpPr>
        <p:spPr>
          <a:xfrm>
            <a:off x="1841900" y="3217925"/>
            <a:ext cx="891300" cy="468300"/>
          </a:xfrm>
          <a:prstGeom prst="rect">
            <a:avLst/>
          </a:prstGeom>
          <a:solidFill>
            <a:srgbClr val="1A05F1">
              <a:alpha val="7628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2400">
                <a:solidFill>
                  <a:schemeClr val="lt1"/>
                </a:solidFill>
                <a:latin typeface="Days One"/>
                <a:ea typeface="Days One"/>
                <a:cs typeface="Days One"/>
                <a:sym typeface="Days One"/>
              </a:rPr>
              <a:t>78</a:t>
            </a:r>
            <a:r>
              <a:rPr lang="es" sz="2400">
                <a:solidFill>
                  <a:schemeClr val="lt1"/>
                </a:solidFill>
                <a:latin typeface="Days One"/>
                <a:ea typeface="Days One"/>
                <a:cs typeface="Days One"/>
                <a:sym typeface="Days One"/>
              </a:rPr>
              <a:t>%</a:t>
            </a:r>
            <a:endParaRPr sz="2400">
              <a:solidFill>
                <a:schemeClr val="lt1"/>
              </a:solidFill>
              <a:latin typeface="Days One"/>
              <a:ea typeface="Days One"/>
              <a:cs typeface="Days One"/>
              <a:sym typeface="Days One"/>
            </a:endParaRPr>
          </a:p>
        </p:txBody>
      </p:sp>
      <p:sp>
        <p:nvSpPr>
          <p:cNvPr id="895" name="Google Shape;895;p64"/>
          <p:cNvSpPr txBox="1"/>
          <p:nvPr/>
        </p:nvSpPr>
        <p:spPr>
          <a:xfrm>
            <a:off x="6410800" y="1328475"/>
            <a:ext cx="901800" cy="468300"/>
          </a:xfrm>
          <a:prstGeom prst="rect">
            <a:avLst/>
          </a:prstGeom>
          <a:solidFill>
            <a:srgbClr val="1A05F1">
              <a:alpha val="5070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2400">
                <a:solidFill>
                  <a:schemeClr val="lt1"/>
                </a:solidFill>
                <a:latin typeface="Days One"/>
                <a:ea typeface="Days One"/>
                <a:cs typeface="Days One"/>
                <a:sym typeface="Days One"/>
              </a:rPr>
              <a:t>88</a:t>
            </a:r>
            <a:r>
              <a:rPr lang="es" sz="2400">
                <a:solidFill>
                  <a:schemeClr val="lt1"/>
                </a:solidFill>
                <a:latin typeface="Days One"/>
                <a:ea typeface="Days One"/>
                <a:cs typeface="Days One"/>
                <a:sym typeface="Days One"/>
              </a:rPr>
              <a:t>%</a:t>
            </a:r>
            <a:endParaRPr sz="2400">
              <a:solidFill>
                <a:schemeClr val="lt1"/>
              </a:solidFill>
              <a:latin typeface="Days One"/>
              <a:ea typeface="Days One"/>
              <a:cs typeface="Days One"/>
              <a:sym typeface="Days One"/>
            </a:endParaRPr>
          </a:p>
        </p:txBody>
      </p:sp>
      <p:sp>
        <p:nvSpPr>
          <p:cNvPr id="896" name="Google Shape;896;p64"/>
          <p:cNvSpPr txBox="1"/>
          <p:nvPr/>
        </p:nvSpPr>
        <p:spPr>
          <a:xfrm>
            <a:off x="6410800" y="3217925"/>
            <a:ext cx="901800" cy="468300"/>
          </a:xfrm>
          <a:prstGeom prst="rect">
            <a:avLst/>
          </a:prstGeom>
          <a:solidFill>
            <a:srgbClr val="1A05F1">
              <a:alpha val="35350"/>
            </a:srgbClr>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r">
              <a:spcBef>
                <a:spcPts val="0"/>
              </a:spcBef>
              <a:spcAft>
                <a:spcPts val="0"/>
              </a:spcAft>
              <a:buNone/>
            </a:pPr>
            <a:r>
              <a:rPr lang="es" sz="2400">
                <a:solidFill>
                  <a:schemeClr val="lt1"/>
                </a:solidFill>
                <a:latin typeface="Days One"/>
                <a:ea typeface="Days One"/>
                <a:cs typeface="Days One"/>
                <a:sym typeface="Days One"/>
              </a:rPr>
              <a:t>66</a:t>
            </a:r>
            <a:r>
              <a:rPr lang="es" sz="2400">
                <a:solidFill>
                  <a:schemeClr val="lt1"/>
                </a:solidFill>
                <a:latin typeface="Days One"/>
                <a:ea typeface="Days One"/>
                <a:cs typeface="Days One"/>
                <a:sym typeface="Days One"/>
              </a:rPr>
              <a:t>%</a:t>
            </a:r>
            <a:endParaRPr sz="2400">
              <a:solidFill>
                <a:schemeClr val="lt1"/>
              </a:solidFill>
              <a:latin typeface="Days One"/>
              <a:ea typeface="Days One"/>
              <a:cs typeface="Days One"/>
              <a:sym typeface="Days One"/>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0" name="Shape 900"/>
        <p:cNvGrpSpPr/>
        <p:nvPr/>
      </p:nvGrpSpPr>
      <p:grpSpPr>
        <a:xfrm>
          <a:off x="0" y="0"/>
          <a:ext cx="0" cy="0"/>
          <a:chOff x="0" y="0"/>
          <a:chExt cx="0" cy="0"/>
        </a:xfrm>
      </p:grpSpPr>
      <p:sp>
        <p:nvSpPr>
          <p:cNvPr id="901" name="Google Shape;901;p65"/>
          <p:cNvSpPr txBox="1"/>
          <p:nvPr>
            <p:ph type="title"/>
          </p:nvPr>
        </p:nvSpPr>
        <p:spPr>
          <a:xfrm>
            <a:off x="720000" y="535000"/>
            <a:ext cx="63849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t>
            </a:r>
            <a:r>
              <a:rPr lang="es"/>
              <a:t>CÓMO</a:t>
            </a:r>
            <a:r>
              <a:rPr lang="es"/>
              <a:t> SER </a:t>
            </a:r>
            <a:r>
              <a:rPr lang="es"/>
              <a:t>LÍDER?</a:t>
            </a:r>
            <a:endParaRPr/>
          </a:p>
        </p:txBody>
      </p:sp>
      <p:graphicFrame>
        <p:nvGraphicFramePr>
          <p:cNvPr id="902" name="Google Shape;902;p65"/>
          <p:cNvGraphicFramePr/>
          <p:nvPr/>
        </p:nvGraphicFramePr>
        <p:xfrm>
          <a:off x="720000" y="1604015"/>
          <a:ext cx="3000000" cy="3000000"/>
        </p:xfrm>
        <a:graphic>
          <a:graphicData uri="http://schemas.openxmlformats.org/drawingml/2006/table">
            <a:tbl>
              <a:tblPr>
                <a:noFill/>
                <a:tableStyleId>{8AF7B7E5-8409-4C66-AE4B-8C2707211A5B}</a:tableStyleId>
              </a:tblPr>
              <a:tblGrid>
                <a:gridCol w="2128300"/>
                <a:gridCol w="2128300"/>
                <a:gridCol w="2128300"/>
              </a:tblGrid>
              <a:tr h="449375">
                <a:tc>
                  <a:txBody>
                    <a:bodyPr/>
                    <a:lstStyle/>
                    <a:p>
                      <a:pPr indent="0" lvl="0" marL="0" rtl="0" algn="ctr">
                        <a:spcBef>
                          <a:spcPts val="0"/>
                        </a:spcBef>
                        <a:spcAft>
                          <a:spcPts val="0"/>
                        </a:spcAft>
                        <a:buNone/>
                      </a:pPr>
                      <a:r>
                        <a:rPr lang="es" sz="2000">
                          <a:solidFill>
                            <a:schemeClr val="dk1"/>
                          </a:solidFill>
                          <a:latin typeface="Days One"/>
                          <a:ea typeface="Days One"/>
                          <a:cs typeface="Days One"/>
                          <a:sym typeface="Days One"/>
                        </a:rPr>
                        <a:t>PASO</a:t>
                      </a:r>
                      <a:r>
                        <a:rPr lang="es" sz="2000">
                          <a:solidFill>
                            <a:schemeClr val="dk1"/>
                          </a:solidFill>
                          <a:latin typeface="Days One"/>
                          <a:ea typeface="Days One"/>
                          <a:cs typeface="Days One"/>
                          <a:sym typeface="Days One"/>
                        </a:rPr>
                        <a:t> 1</a:t>
                      </a:r>
                      <a:endParaRPr sz="2000">
                        <a:solidFill>
                          <a:schemeClr val="dk1"/>
                        </a:solidFill>
                        <a:latin typeface="Days One"/>
                        <a:ea typeface="Days One"/>
                        <a:cs typeface="Days One"/>
                        <a:sym typeface="Days One"/>
                      </a:endParaRPr>
                    </a:p>
                  </a:txBody>
                  <a:tcPr marT="91425" marB="91425" marR="126000" marL="1260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s" sz="2000">
                          <a:solidFill>
                            <a:schemeClr val="dk1"/>
                          </a:solidFill>
                          <a:latin typeface="Days One"/>
                          <a:ea typeface="Days One"/>
                          <a:cs typeface="Days One"/>
                          <a:sym typeface="Days One"/>
                        </a:rPr>
                        <a:t>PASO</a:t>
                      </a:r>
                      <a:r>
                        <a:rPr lang="es" sz="2000">
                          <a:solidFill>
                            <a:schemeClr val="dk1"/>
                          </a:solidFill>
                          <a:latin typeface="Days One"/>
                          <a:ea typeface="Days One"/>
                          <a:cs typeface="Days One"/>
                          <a:sym typeface="Days One"/>
                        </a:rPr>
                        <a:t> 2</a:t>
                      </a:r>
                      <a:endParaRPr sz="2000">
                        <a:solidFill>
                          <a:schemeClr val="dk1"/>
                        </a:solidFill>
                        <a:latin typeface="Days One"/>
                        <a:ea typeface="Days One"/>
                        <a:cs typeface="Days One"/>
                        <a:sym typeface="Days One"/>
                      </a:endParaRPr>
                    </a:p>
                  </a:txBody>
                  <a:tcPr marT="91425" marB="91425" marR="126000" marL="1260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s" sz="2000">
                          <a:solidFill>
                            <a:schemeClr val="dk1"/>
                          </a:solidFill>
                          <a:latin typeface="Days One"/>
                          <a:ea typeface="Days One"/>
                          <a:cs typeface="Days One"/>
                          <a:sym typeface="Days One"/>
                        </a:rPr>
                        <a:t>PASO</a:t>
                      </a:r>
                      <a:r>
                        <a:rPr lang="es" sz="2000">
                          <a:solidFill>
                            <a:schemeClr val="dk1"/>
                          </a:solidFill>
                          <a:latin typeface="Days One"/>
                          <a:ea typeface="Days One"/>
                          <a:cs typeface="Days One"/>
                          <a:sym typeface="Days One"/>
                        </a:rPr>
                        <a:t> 3</a:t>
                      </a:r>
                      <a:endParaRPr sz="2000">
                        <a:solidFill>
                          <a:schemeClr val="dk1"/>
                        </a:solidFill>
                        <a:latin typeface="Days One"/>
                        <a:ea typeface="Days One"/>
                        <a:cs typeface="Days One"/>
                        <a:sym typeface="Days One"/>
                      </a:endParaRPr>
                    </a:p>
                  </a:txBody>
                  <a:tcPr marT="91425" marB="91425" marR="126000" marL="126000" anchor="ctr">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1790100">
                <a:tc>
                  <a:txBody>
                    <a:bodyPr/>
                    <a:lstStyle/>
                    <a:p>
                      <a:pPr indent="0" lvl="0" marL="0" rtl="0" algn="l">
                        <a:spcBef>
                          <a:spcPts val="0"/>
                        </a:spcBef>
                        <a:spcAft>
                          <a:spcPts val="0"/>
                        </a:spcAft>
                        <a:buClr>
                          <a:schemeClr val="dk2"/>
                        </a:buClr>
                        <a:buSzPts val="1100"/>
                        <a:buFont typeface="Arial"/>
                        <a:buNone/>
                      </a:pPr>
                      <a:r>
                        <a:rPr lang="es">
                          <a:solidFill>
                            <a:schemeClr val="dk1"/>
                          </a:solidFill>
                          <a:latin typeface="Montserrat Medium"/>
                          <a:ea typeface="Montserrat Medium"/>
                          <a:cs typeface="Montserrat Medium"/>
                          <a:sym typeface="Montserrat Medium"/>
                        </a:rPr>
                        <a:t>Mercurio es el planeta más cercano al sol y el más pequeño del sistema </a:t>
                      </a:r>
                      <a:r>
                        <a:rPr lang="es">
                          <a:solidFill>
                            <a:schemeClr val="dk1"/>
                          </a:solidFill>
                          <a:latin typeface="Montserrat Medium"/>
                          <a:ea typeface="Montserrat Medium"/>
                          <a:cs typeface="Montserrat Medium"/>
                          <a:sym typeface="Montserrat Medium"/>
                        </a:rPr>
                        <a:t>solar</a:t>
                      </a:r>
                      <a:endParaRPr>
                        <a:solidFill>
                          <a:schemeClr val="dk1"/>
                        </a:solidFill>
                        <a:latin typeface="Montserrat Medium"/>
                        <a:ea typeface="Montserrat Medium"/>
                        <a:cs typeface="Montserrat Medium"/>
                        <a:sym typeface="Montserrat Medium"/>
                      </a:endParaRPr>
                    </a:p>
                    <a:p>
                      <a:pPr indent="0" lvl="0" marL="0" rtl="0" algn="l">
                        <a:spcBef>
                          <a:spcPts val="0"/>
                        </a:spcBef>
                        <a:spcAft>
                          <a:spcPts val="0"/>
                        </a:spcAft>
                        <a:buNone/>
                      </a:pPr>
                      <a:r>
                        <a:t/>
                      </a:r>
                      <a:endParaRPr>
                        <a:solidFill>
                          <a:schemeClr val="dk1"/>
                        </a:solidFill>
                        <a:latin typeface="Montserrat Medium"/>
                        <a:ea typeface="Montserrat Medium"/>
                        <a:cs typeface="Montserrat Medium"/>
                        <a:sym typeface="Montserrat Medium"/>
                      </a:endParaRPr>
                    </a:p>
                  </a:txBody>
                  <a:tcPr marT="91425" marB="91425" marR="126000" marL="126000">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s">
                          <a:solidFill>
                            <a:schemeClr val="dk1"/>
                          </a:solidFill>
                          <a:latin typeface="Montserrat Medium"/>
                          <a:ea typeface="Montserrat Medium"/>
                          <a:cs typeface="Montserrat Medium"/>
                          <a:sym typeface="Montserrat Medium"/>
                        </a:rPr>
                        <a:t>Venus tiene un nombre precioso y es el segundo planeta más cercano al Sol</a:t>
                      </a:r>
                      <a:endParaRPr>
                        <a:solidFill>
                          <a:schemeClr val="dk1"/>
                        </a:solidFill>
                        <a:latin typeface="Montserrat Medium"/>
                        <a:ea typeface="Montserrat Medium"/>
                        <a:cs typeface="Montserrat Medium"/>
                        <a:sym typeface="Montserrat Medium"/>
                      </a:endParaRPr>
                    </a:p>
                  </a:txBody>
                  <a:tcPr marT="91425" marB="91425" marR="126000" marL="126000">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s">
                          <a:solidFill>
                            <a:schemeClr val="dk1"/>
                          </a:solidFill>
                          <a:latin typeface="Montserrat Medium"/>
                          <a:ea typeface="Montserrat Medium"/>
                          <a:cs typeface="Montserrat Medium"/>
                          <a:sym typeface="Montserrat Medium"/>
                        </a:rPr>
                        <a:t>Aunque sea rojo, Marte es en realidad uno de los planetas más fríos del Sistema Solar</a:t>
                      </a:r>
                      <a:endParaRPr>
                        <a:solidFill>
                          <a:schemeClr val="dk1"/>
                        </a:solidFill>
                        <a:latin typeface="Montserrat Medium"/>
                        <a:ea typeface="Montserrat Medium"/>
                        <a:cs typeface="Montserrat Medium"/>
                        <a:sym typeface="Montserrat Medium"/>
                      </a:endParaRPr>
                    </a:p>
                  </a:txBody>
                  <a:tcPr marT="91425" marB="91425" marR="126000" marL="126000">
                    <a:lnL cap="flat" cmpd="sng" w="19050">
                      <a:solidFill>
                        <a:schemeClr val="dk1"/>
                      </a:solidFill>
                      <a:prstDash val="solid"/>
                      <a:round/>
                      <a:headEnd len="sm" w="sm" type="none"/>
                      <a:tailEnd len="sm" w="sm" type="none"/>
                    </a:lnL>
                    <a:lnR cap="flat" cmpd="sng" w="19050">
                      <a:solidFill>
                        <a:schemeClr val="dk1"/>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bl>
          </a:graphicData>
        </a:graphic>
      </p:graphicFrame>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66"/>
          <p:cNvSpPr txBox="1"/>
          <p:nvPr>
            <p:ph type="title"/>
          </p:nvPr>
        </p:nvSpPr>
        <p:spPr>
          <a:xfrm>
            <a:off x="715100" y="1400100"/>
            <a:ext cx="4443000" cy="56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CONCLUSIÓN</a:t>
            </a:r>
            <a:endParaRPr/>
          </a:p>
        </p:txBody>
      </p:sp>
      <p:sp>
        <p:nvSpPr>
          <p:cNvPr id="908" name="Google Shape;908;p66"/>
          <p:cNvSpPr txBox="1"/>
          <p:nvPr>
            <p:ph idx="1" type="subTitle"/>
          </p:nvPr>
        </p:nvSpPr>
        <p:spPr>
          <a:xfrm>
            <a:off x="715100" y="1960200"/>
            <a:ext cx="5747100" cy="1783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Venus tiene un nombre precioso y es el segundo planeta más cercano al Sol. Es un planeta caluroso, incluso más que Mercurio, y su atmósfera es extremadamente venenosa. Es el segundo objeto natural más brillante del cielo nocturno después de la Luna.</a:t>
            </a:r>
            <a:endParaRPr/>
          </a:p>
        </p:txBody>
      </p:sp>
      <p:sp>
        <p:nvSpPr>
          <p:cNvPr id="909" name="Google Shape;909;p66"/>
          <p:cNvSpPr/>
          <p:nvPr/>
        </p:nvSpPr>
        <p:spPr>
          <a:xfrm>
            <a:off x="5158151" y="1400100"/>
            <a:ext cx="1304100" cy="560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 name="Google Shape;910;p66"/>
          <p:cNvGrpSpPr/>
          <p:nvPr/>
        </p:nvGrpSpPr>
        <p:grpSpPr>
          <a:xfrm>
            <a:off x="5587813" y="1471875"/>
            <a:ext cx="444775" cy="416550"/>
            <a:chOff x="5443600" y="1928150"/>
            <a:chExt cx="444775" cy="416550"/>
          </a:xfrm>
        </p:grpSpPr>
        <p:sp>
          <p:nvSpPr>
            <p:cNvPr id="911" name="Google Shape;911;p66"/>
            <p:cNvSpPr/>
            <p:nvPr/>
          </p:nvSpPr>
          <p:spPr>
            <a:xfrm>
              <a:off x="5653525" y="2258375"/>
              <a:ext cx="20475" cy="16800"/>
            </a:xfrm>
            <a:custGeom>
              <a:rect b="b" l="l" r="r" t="t"/>
              <a:pathLst>
                <a:path extrusionOk="0" h="672" w="819">
                  <a:moveTo>
                    <a:pt x="499" y="1"/>
                  </a:moveTo>
                  <a:cubicBezTo>
                    <a:pt x="178" y="1"/>
                    <a:pt x="0" y="357"/>
                    <a:pt x="249" y="570"/>
                  </a:cubicBezTo>
                  <a:cubicBezTo>
                    <a:pt x="319" y="640"/>
                    <a:pt x="404" y="672"/>
                    <a:pt x="487" y="672"/>
                  </a:cubicBezTo>
                  <a:cubicBezTo>
                    <a:pt x="657" y="672"/>
                    <a:pt x="819" y="537"/>
                    <a:pt x="819" y="321"/>
                  </a:cubicBezTo>
                  <a:cubicBezTo>
                    <a:pt x="819" y="143"/>
                    <a:pt x="676" y="1"/>
                    <a:pt x="4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6"/>
            <p:cNvSpPr/>
            <p:nvPr/>
          </p:nvSpPr>
          <p:spPr>
            <a:xfrm>
              <a:off x="5737125" y="2136200"/>
              <a:ext cx="121900" cy="104425"/>
            </a:xfrm>
            <a:custGeom>
              <a:rect b="b" l="l" r="r" t="t"/>
              <a:pathLst>
                <a:path extrusionOk="0" h="4177" w="4876">
                  <a:moveTo>
                    <a:pt x="2777" y="702"/>
                  </a:moveTo>
                  <a:cubicBezTo>
                    <a:pt x="3496" y="702"/>
                    <a:pt x="4200" y="1268"/>
                    <a:pt x="4200" y="2113"/>
                  </a:cubicBezTo>
                  <a:cubicBezTo>
                    <a:pt x="4164" y="2860"/>
                    <a:pt x="3559" y="3465"/>
                    <a:pt x="2812" y="3500"/>
                  </a:cubicBezTo>
                  <a:cubicBezTo>
                    <a:pt x="1567" y="3500"/>
                    <a:pt x="926" y="1970"/>
                    <a:pt x="1816" y="1116"/>
                  </a:cubicBezTo>
                  <a:cubicBezTo>
                    <a:pt x="2091" y="830"/>
                    <a:pt x="2436" y="702"/>
                    <a:pt x="2777" y="702"/>
                  </a:cubicBezTo>
                  <a:close/>
                  <a:moveTo>
                    <a:pt x="2779" y="1"/>
                  </a:moveTo>
                  <a:cubicBezTo>
                    <a:pt x="2266" y="1"/>
                    <a:pt x="1743" y="192"/>
                    <a:pt x="1317" y="618"/>
                  </a:cubicBezTo>
                  <a:cubicBezTo>
                    <a:pt x="1" y="1935"/>
                    <a:pt x="926" y="4176"/>
                    <a:pt x="2812" y="4176"/>
                  </a:cubicBezTo>
                  <a:cubicBezTo>
                    <a:pt x="3950" y="4176"/>
                    <a:pt x="4876" y="3251"/>
                    <a:pt x="4876" y="2113"/>
                  </a:cubicBezTo>
                  <a:cubicBezTo>
                    <a:pt x="4876" y="837"/>
                    <a:pt x="3850" y="1"/>
                    <a:pt x="2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6"/>
            <p:cNvSpPr/>
            <p:nvPr/>
          </p:nvSpPr>
          <p:spPr>
            <a:xfrm>
              <a:off x="5443600" y="2223250"/>
              <a:ext cx="444775" cy="121450"/>
            </a:xfrm>
            <a:custGeom>
              <a:rect b="b" l="l" r="r" t="t"/>
              <a:pathLst>
                <a:path extrusionOk="0" h="4858" w="17791">
                  <a:moveTo>
                    <a:pt x="3238" y="1370"/>
                  </a:moveTo>
                  <a:cubicBezTo>
                    <a:pt x="3950" y="1370"/>
                    <a:pt x="4661" y="1691"/>
                    <a:pt x="5195" y="2260"/>
                  </a:cubicBezTo>
                  <a:cubicBezTo>
                    <a:pt x="4875" y="2829"/>
                    <a:pt x="4733" y="3505"/>
                    <a:pt x="4733" y="4146"/>
                  </a:cubicBezTo>
                  <a:lnTo>
                    <a:pt x="747" y="4146"/>
                  </a:lnTo>
                  <a:lnTo>
                    <a:pt x="676" y="3825"/>
                  </a:lnTo>
                  <a:cubicBezTo>
                    <a:pt x="747" y="2438"/>
                    <a:pt x="1850" y="1370"/>
                    <a:pt x="3238" y="1370"/>
                  </a:cubicBezTo>
                  <a:close/>
                  <a:moveTo>
                    <a:pt x="8896" y="694"/>
                  </a:moveTo>
                  <a:cubicBezTo>
                    <a:pt x="10781" y="694"/>
                    <a:pt x="12347" y="2260"/>
                    <a:pt x="12347" y="4181"/>
                  </a:cubicBezTo>
                  <a:lnTo>
                    <a:pt x="5409" y="4181"/>
                  </a:lnTo>
                  <a:cubicBezTo>
                    <a:pt x="5409" y="2260"/>
                    <a:pt x="6974" y="694"/>
                    <a:pt x="8896" y="694"/>
                  </a:cubicBezTo>
                  <a:close/>
                  <a:moveTo>
                    <a:pt x="14616" y="1405"/>
                  </a:moveTo>
                  <a:cubicBezTo>
                    <a:pt x="15940" y="1405"/>
                    <a:pt x="17044" y="2495"/>
                    <a:pt x="17079" y="3825"/>
                  </a:cubicBezTo>
                  <a:lnTo>
                    <a:pt x="17079" y="4181"/>
                  </a:lnTo>
                  <a:lnTo>
                    <a:pt x="13058" y="4181"/>
                  </a:lnTo>
                  <a:cubicBezTo>
                    <a:pt x="13058" y="3505"/>
                    <a:pt x="12916" y="2829"/>
                    <a:pt x="12596" y="2260"/>
                  </a:cubicBezTo>
                  <a:cubicBezTo>
                    <a:pt x="13094" y="1691"/>
                    <a:pt x="13806" y="1406"/>
                    <a:pt x="14553" y="1406"/>
                  </a:cubicBezTo>
                  <a:cubicBezTo>
                    <a:pt x="14574" y="1405"/>
                    <a:pt x="14595" y="1405"/>
                    <a:pt x="14616" y="1405"/>
                  </a:cubicBezTo>
                  <a:close/>
                  <a:moveTo>
                    <a:pt x="8878" y="0"/>
                  </a:moveTo>
                  <a:cubicBezTo>
                    <a:pt x="7632" y="0"/>
                    <a:pt x="6387" y="552"/>
                    <a:pt x="5551" y="1655"/>
                  </a:cubicBezTo>
                  <a:cubicBezTo>
                    <a:pt x="4946" y="1050"/>
                    <a:pt x="4092" y="694"/>
                    <a:pt x="3238" y="694"/>
                  </a:cubicBezTo>
                  <a:cubicBezTo>
                    <a:pt x="1495" y="694"/>
                    <a:pt x="36" y="2082"/>
                    <a:pt x="0" y="3825"/>
                  </a:cubicBezTo>
                  <a:lnTo>
                    <a:pt x="0" y="4501"/>
                  </a:lnTo>
                  <a:cubicBezTo>
                    <a:pt x="0" y="4715"/>
                    <a:pt x="143" y="4857"/>
                    <a:pt x="356" y="4857"/>
                  </a:cubicBezTo>
                  <a:lnTo>
                    <a:pt x="17399" y="4857"/>
                  </a:lnTo>
                  <a:cubicBezTo>
                    <a:pt x="17613" y="4857"/>
                    <a:pt x="17791" y="4715"/>
                    <a:pt x="17791" y="4501"/>
                  </a:cubicBezTo>
                  <a:lnTo>
                    <a:pt x="17791" y="3825"/>
                  </a:lnTo>
                  <a:cubicBezTo>
                    <a:pt x="17720" y="2082"/>
                    <a:pt x="16296" y="694"/>
                    <a:pt x="14553" y="694"/>
                  </a:cubicBezTo>
                  <a:cubicBezTo>
                    <a:pt x="13663" y="694"/>
                    <a:pt x="12809" y="1050"/>
                    <a:pt x="12205" y="1655"/>
                  </a:cubicBezTo>
                  <a:cubicBezTo>
                    <a:pt x="11368" y="552"/>
                    <a:pt x="10123" y="0"/>
                    <a:pt x="88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6"/>
            <p:cNvSpPr/>
            <p:nvPr/>
          </p:nvSpPr>
          <p:spPr>
            <a:xfrm>
              <a:off x="5455150" y="2136200"/>
              <a:ext cx="121900" cy="104425"/>
            </a:xfrm>
            <a:custGeom>
              <a:rect b="b" l="l" r="r" t="t"/>
              <a:pathLst>
                <a:path extrusionOk="0" h="4177" w="4876">
                  <a:moveTo>
                    <a:pt x="2757" y="702"/>
                  </a:moveTo>
                  <a:cubicBezTo>
                    <a:pt x="3477" y="702"/>
                    <a:pt x="4164" y="1268"/>
                    <a:pt x="4164" y="2113"/>
                  </a:cubicBezTo>
                  <a:cubicBezTo>
                    <a:pt x="4164" y="2860"/>
                    <a:pt x="3559" y="3465"/>
                    <a:pt x="2776" y="3500"/>
                  </a:cubicBezTo>
                  <a:cubicBezTo>
                    <a:pt x="1531" y="3500"/>
                    <a:pt x="926" y="1970"/>
                    <a:pt x="1780" y="1116"/>
                  </a:cubicBezTo>
                  <a:cubicBezTo>
                    <a:pt x="2066" y="830"/>
                    <a:pt x="2416" y="702"/>
                    <a:pt x="2757" y="702"/>
                  </a:cubicBezTo>
                  <a:close/>
                  <a:moveTo>
                    <a:pt x="2779" y="1"/>
                  </a:moveTo>
                  <a:cubicBezTo>
                    <a:pt x="2266" y="1"/>
                    <a:pt x="1743" y="192"/>
                    <a:pt x="1317" y="618"/>
                  </a:cubicBezTo>
                  <a:cubicBezTo>
                    <a:pt x="1" y="1935"/>
                    <a:pt x="926" y="4176"/>
                    <a:pt x="2776" y="4176"/>
                  </a:cubicBezTo>
                  <a:cubicBezTo>
                    <a:pt x="3915" y="4176"/>
                    <a:pt x="4875" y="3251"/>
                    <a:pt x="4875" y="2113"/>
                  </a:cubicBezTo>
                  <a:cubicBezTo>
                    <a:pt x="4875" y="837"/>
                    <a:pt x="3850" y="1"/>
                    <a:pt x="27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6"/>
            <p:cNvSpPr/>
            <p:nvPr/>
          </p:nvSpPr>
          <p:spPr>
            <a:xfrm>
              <a:off x="5572575" y="2084150"/>
              <a:ext cx="162800" cy="139575"/>
            </a:xfrm>
            <a:custGeom>
              <a:rect b="b" l="l" r="r" t="t"/>
              <a:pathLst>
                <a:path extrusionOk="0" h="5583" w="6512">
                  <a:moveTo>
                    <a:pt x="3708" y="694"/>
                  </a:moveTo>
                  <a:cubicBezTo>
                    <a:pt x="4778" y="694"/>
                    <a:pt x="5800" y="1522"/>
                    <a:pt x="5800" y="2771"/>
                  </a:cubicBezTo>
                  <a:cubicBezTo>
                    <a:pt x="5800" y="3946"/>
                    <a:pt x="4875" y="4871"/>
                    <a:pt x="3737" y="4871"/>
                  </a:cubicBezTo>
                  <a:cubicBezTo>
                    <a:pt x="1851" y="4871"/>
                    <a:pt x="926" y="2629"/>
                    <a:pt x="2242" y="1313"/>
                  </a:cubicBezTo>
                  <a:cubicBezTo>
                    <a:pt x="2669" y="885"/>
                    <a:pt x="3194" y="694"/>
                    <a:pt x="3708" y="694"/>
                  </a:cubicBezTo>
                  <a:close/>
                  <a:moveTo>
                    <a:pt x="3679" y="1"/>
                  </a:moveTo>
                  <a:cubicBezTo>
                    <a:pt x="2999" y="1"/>
                    <a:pt x="2307" y="252"/>
                    <a:pt x="1744" y="814"/>
                  </a:cubicBezTo>
                  <a:cubicBezTo>
                    <a:pt x="1" y="2558"/>
                    <a:pt x="1246" y="5582"/>
                    <a:pt x="3737" y="5582"/>
                  </a:cubicBezTo>
                  <a:cubicBezTo>
                    <a:pt x="5266" y="5547"/>
                    <a:pt x="6512" y="4301"/>
                    <a:pt x="6512" y="2771"/>
                  </a:cubicBezTo>
                  <a:cubicBezTo>
                    <a:pt x="6488" y="1108"/>
                    <a:pt x="5109" y="1"/>
                    <a:pt x="36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6"/>
            <p:cNvSpPr/>
            <p:nvPr/>
          </p:nvSpPr>
          <p:spPr>
            <a:xfrm>
              <a:off x="5594825" y="1928150"/>
              <a:ext cx="140550" cy="133375"/>
            </a:xfrm>
            <a:custGeom>
              <a:rect b="b" l="l" r="r" t="t"/>
              <a:pathLst>
                <a:path extrusionOk="0" h="5335" w="5622">
                  <a:moveTo>
                    <a:pt x="2811" y="1148"/>
                  </a:moveTo>
                  <a:lnTo>
                    <a:pt x="3238" y="2038"/>
                  </a:lnTo>
                  <a:cubicBezTo>
                    <a:pt x="3309" y="2144"/>
                    <a:pt x="3416" y="2215"/>
                    <a:pt x="3523" y="2215"/>
                  </a:cubicBezTo>
                  <a:lnTo>
                    <a:pt x="4483" y="2358"/>
                  </a:lnTo>
                  <a:lnTo>
                    <a:pt x="3807" y="3069"/>
                  </a:lnTo>
                  <a:cubicBezTo>
                    <a:pt x="3700" y="3141"/>
                    <a:pt x="3665" y="3247"/>
                    <a:pt x="3700" y="3354"/>
                  </a:cubicBezTo>
                  <a:lnTo>
                    <a:pt x="3878" y="4350"/>
                  </a:lnTo>
                  <a:lnTo>
                    <a:pt x="3878" y="4350"/>
                  </a:lnTo>
                  <a:lnTo>
                    <a:pt x="2989" y="3888"/>
                  </a:lnTo>
                  <a:cubicBezTo>
                    <a:pt x="2935" y="3870"/>
                    <a:pt x="2873" y="3861"/>
                    <a:pt x="2811" y="3861"/>
                  </a:cubicBezTo>
                  <a:cubicBezTo>
                    <a:pt x="2749" y="3861"/>
                    <a:pt x="2686" y="3870"/>
                    <a:pt x="2633" y="3888"/>
                  </a:cubicBezTo>
                  <a:lnTo>
                    <a:pt x="1743" y="4350"/>
                  </a:lnTo>
                  <a:lnTo>
                    <a:pt x="1743" y="4350"/>
                  </a:lnTo>
                  <a:lnTo>
                    <a:pt x="1921" y="3354"/>
                  </a:lnTo>
                  <a:cubicBezTo>
                    <a:pt x="1957" y="3247"/>
                    <a:pt x="1921" y="3141"/>
                    <a:pt x="1815" y="3069"/>
                  </a:cubicBezTo>
                  <a:lnTo>
                    <a:pt x="1103" y="2358"/>
                  </a:lnTo>
                  <a:lnTo>
                    <a:pt x="2099" y="2215"/>
                  </a:lnTo>
                  <a:cubicBezTo>
                    <a:pt x="2206" y="2215"/>
                    <a:pt x="2313" y="2144"/>
                    <a:pt x="2348" y="2038"/>
                  </a:cubicBezTo>
                  <a:lnTo>
                    <a:pt x="2811" y="1148"/>
                  </a:lnTo>
                  <a:close/>
                  <a:moveTo>
                    <a:pt x="2811" y="1"/>
                  </a:moveTo>
                  <a:cubicBezTo>
                    <a:pt x="2686" y="1"/>
                    <a:pt x="2562" y="63"/>
                    <a:pt x="2491" y="187"/>
                  </a:cubicBezTo>
                  <a:lnTo>
                    <a:pt x="1850" y="1575"/>
                  </a:lnTo>
                  <a:lnTo>
                    <a:pt x="320" y="1788"/>
                  </a:lnTo>
                  <a:cubicBezTo>
                    <a:pt x="214" y="1788"/>
                    <a:pt x="107" y="1895"/>
                    <a:pt x="71" y="2038"/>
                  </a:cubicBezTo>
                  <a:cubicBezTo>
                    <a:pt x="0" y="2144"/>
                    <a:pt x="36" y="2287"/>
                    <a:pt x="142" y="2393"/>
                  </a:cubicBezTo>
                  <a:lnTo>
                    <a:pt x="1245" y="3425"/>
                  </a:lnTo>
                  <a:lnTo>
                    <a:pt x="961" y="4920"/>
                  </a:lnTo>
                  <a:cubicBezTo>
                    <a:pt x="961" y="5062"/>
                    <a:pt x="996" y="5204"/>
                    <a:pt x="1103" y="5275"/>
                  </a:cubicBezTo>
                  <a:cubicBezTo>
                    <a:pt x="1166" y="5317"/>
                    <a:pt x="1240" y="5334"/>
                    <a:pt x="1320" y="5334"/>
                  </a:cubicBezTo>
                  <a:cubicBezTo>
                    <a:pt x="1377" y="5334"/>
                    <a:pt x="1435" y="5326"/>
                    <a:pt x="1494" y="5311"/>
                  </a:cubicBezTo>
                  <a:lnTo>
                    <a:pt x="2811" y="4599"/>
                  </a:lnTo>
                  <a:lnTo>
                    <a:pt x="4163" y="5311"/>
                  </a:lnTo>
                  <a:cubicBezTo>
                    <a:pt x="4207" y="5326"/>
                    <a:pt x="4258" y="5334"/>
                    <a:pt x="4309" y="5334"/>
                  </a:cubicBezTo>
                  <a:cubicBezTo>
                    <a:pt x="4382" y="5334"/>
                    <a:pt x="4456" y="5317"/>
                    <a:pt x="4519" y="5275"/>
                  </a:cubicBezTo>
                  <a:cubicBezTo>
                    <a:pt x="4626" y="5204"/>
                    <a:pt x="4661" y="5062"/>
                    <a:pt x="4661" y="4920"/>
                  </a:cubicBezTo>
                  <a:lnTo>
                    <a:pt x="4412" y="3425"/>
                  </a:lnTo>
                  <a:lnTo>
                    <a:pt x="5479" y="2393"/>
                  </a:lnTo>
                  <a:cubicBezTo>
                    <a:pt x="5586" y="2287"/>
                    <a:pt x="5622" y="2144"/>
                    <a:pt x="5551" y="2038"/>
                  </a:cubicBezTo>
                  <a:lnTo>
                    <a:pt x="5586" y="2038"/>
                  </a:lnTo>
                  <a:cubicBezTo>
                    <a:pt x="5551" y="1895"/>
                    <a:pt x="5408" y="1788"/>
                    <a:pt x="5302" y="1788"/>
                  </a:cubicBezTo>
                  <a:lnTo>
                    <a:pt x="3807" y="1575"/>
                  </a:lnTo>
                  <a:lnTo>
                    <a:pt x="3131" y="187"/>
                  </a:lnTo>
                  <a:cubicBezTo>
                    <a:pt x="3060" y="63"/>
                    <a:pt x="2935" y="1"/>
                    <a:pt x="28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6"/>
            <p:cNvSpPr/>
            <p:nvPr/>
          </p:nvSpPr>
          <p:spPr>
            <a:xfrm>
              <a:off x="5758475" y="2006650"/>
              <a:ext cx="105900" cy="99200"/>
            </a:xfrm>
            <a:custGeom>
              <a:rect b="b" l="l" r="r" t="t"/>
              <a:pathLst>
                <a:path extrusionOk="0" h="3968" w="4236">
                  <a:moveTo>
                    <a:pt x="2136" y="1139"/>
                  </a:moveTo>
                  <a:lnTo>
                    <a:pt x="2385" y="1566"/>
                  </a:lnTo>
                  <a:cubicBezTo>
                    <a:pt x="2420" y="1673"/>
                    <a:pt x="2527" y="1744"/>
                    <a:pt x="2634" y="1780"/>
                  </a:cubicBezTo>
                  <a:lnTo>
                    <a:pt x="3132" y="1851"/>
                  </a:lnTo>
                  <a:lnTo>
                    <a:pt x="2776" y="2171"/>
                  </a:lnTo>
                  <a:cubicBezTo>
                    <a:pt x="2705" y="2278"/>
                    <a:pt x="2669" y="2384"/>
                    <a:pt x="2669" y="2491"/>
                  </a:cubicBezTo>
                  <a:lnTo>
                    <a:pt x="2776" y="2989"/>
                  </a:lnTo>
                  <a:lnTo>
                    <a:pt x="2314" y="2740"/>
                  </a:lnTo>
                  <a:cubicBezTo>
                    <a:pt x="2260" y="2722"/>
                    <a:pt x="2207" y="2714"/>
                    <a:pt x="2154" y="2714"/>
                  </a:cubicBezTo>
                  <a:cubicBezTo>
                    <a:pt x="2100" y="2714"/>
                    <a:pt x="2047" y="2722"/>
                    <a:pt x="1993" y="2740"/>
                  </a:cubicBezTo>
                  <a:lnTo>
                    <a:pt x="1566" y="2989"/>
                  </a:lnTo>
                  <a:lnTo>
                    <a:pt x="1638" y="2491"/>
                  </a:lnTo>
                  <a:cubicBezTo>
                    <a:pt x="1638" y="2384"/>
                    <a:pt x="1602" y="2278"/>
                    <a:pt x="1531" y="2207"/>
                  </a:cubicBezTo>
                  <a:lnTo>
                    <a:pt x="1175" y="1851"/>
                  </a:lnTo>
                  <a:lnTo>
                    <a:pt x="1673" y="1780"/>
                  </a:lnTo>
                  <a:cubicBezTo>
                    <a:pt x="1780" y="1744"/>
                    <a:pt x="1887" y="1673"/>
                    <a:pt x="1922" y="1566"/>
                  </a:cubicBezTo>
                  <a:lnTo>
                    <a:pt x="2136" y="1139"/>
                  </a:lnTo>
                  <a:close/>
                  <a:moveTo>
                    <a:pt x="2171" y="1"/>
                  </a:moveTo>
                  <a:cubicBezTo>
                    <a:pt x="2029" y="1"/>
                    <a:pt x="1922" y="72"/>
                    <a:pt x="1851" y="178"/>
                  </a:cubicBezTo>
                  <a:lnTo>
                    <a:pt x="1424" y="1104"/>
                  </a:lnTo>
                  <a:lnTo>
                    <a:pt x="392" y="1246"/>
                  </a:lnTo>
                  <a:cubicBezTo>
                    <a:pt x="108" y="1281"/>
                    <a:pt x="1" y="1637"/>
                    <a:pt x="214" y="1851"/>
                  </a:cubicBezTo>
                  <a:lnTo>
                    <a:pt x="926" y="2562"/>
                  </a:lnTo>
                  <a:lnTo>
                    <a:pt x="748" y="3559"/>
                  </a:lnTo>
                  <a:cubicBezTo>
                    <a:pt x="713" y="3701"/>
                    <a:pt x="784" y="3843"/>
                    <a:pt x="855" y="3914"/>
                  </a:cubicBezTo>
                  <a:cubicBezTo>
                    <a:pt x="926" y="3950"/>
                    <a:pt x="997" y="3968"/>
                    <a:pt x="1064" y="3968"/>
                  </a:cubicBezTo>
                  <a:cubicBezTo>
                    <a:pt x="1131" y="3968"/>
                    <a:pt x="1193" y="3950"/>
                    <a:pt x="1246" y="3914"/>
                  </a:cubicBezTo>
                  <a:lnTo>
                    <a:pt x="2136" y="3452"/>
                  </a:lnTo>
                  <a:lnTo>
                    <a:pt x="3025" y="3914"/>
                  </a:lnTo>
                  <a:cubicBezTo>
                    <a:pt x="3080" y="3946"/>
                    <a:pt x="3136" y="3960"/>
                    <a:pt x="3190" y="3960"/>
                  </a:cubicBezTo>
                  <a:cubicBezTo>
                    <a:pt x="3384" y="3960"/>
                    <a:pt x="3551" y="3781"/>
                    <a:pt x="3523" y="3559"/>
                  </a:cubicBezTo>
                  <a:lnTo>
                    <a:pt x="3346" y="2562"/>
                  </a:lnTo>
                  <a:lnTo>
                    <a:pt x="4093" y="1851"/>
                  </a:lnTo>
                  <a:cubicBezTo>
                    <a:pt x="4164" y="1744"/>
                    <a:pt x="4199" y="1602"/>
                    <a:pt x="4164" y="1495"/>
                  </a:cubicBezTo>
                  <a:lnTo>
                    <a:pt x="4235" y="1495"/>
                  </a:lnTo>
                  <a:cubicBezTo>
                    <a:pt x="4164" y="1353"/>
                    <a:pt x="4057" y="1281"/>
                    <a:pt x="3950" y="1246"/>
                  </a:cubicBezTo>
                  <a:lnTo>
                    <a:pt x="2919" y="1104"/>
                  </a:lnTo>
                  <a:lnTo>
                    <a:pt x="2492" y="178"/>
                  </a:lnTo>
                  <a:cubicBezTo>
                    <a:pt x="2420" y="72"/>
                    <a:pt x="2314" y="1"/>
                    <a:pt x="21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6"/>
            <p:cNvSpPr/>
            <p:nvPr/>
          </p:nvSpPr>
          <p:spPr>
            <a:xfrm>
              <a:off x="5464950" y="2006650"/>
              <a:ext cx="104100" cy="99450"/>
            </a:xfrm>
            <a:custGeom>
              <a:rect b="b" l="l" r="r" t="t"/>
              <a:pathLst>
                <a:path extrusionOk="0" h="3978" w="4164">
                  <a:moveTo>
                    <a:pt x="2099" y="1139"/>
                  </a:moveTo>
                  <a:lnTo>
                    <a:pt x="2313" y="1566"/>
                  </a:lnTo>
                  <a:cubicBezTo>
                    <a:pt x="2384" y="1673"/>
                    <a:pt x="2455" y="1744"/>
                    <a:pt x="2598" y="1780"/>
                  </a:cubicBezTo>
                  <a:lnTo>
                    <a:pt x="3096" y="1851"/>
                  </a:lnTo>
                  <a:lnTo>
                    <a:pt x="2704" y="2171"/>
                  </a:lnTo>
                  <a:cubicBezTo>
                    <a:pt x="2633" y="2278"/>
                    <a:pt x="2598" y="2384"/>
                    <a:pt x="2633" y="2491"/>
                  </a:cubicBezTo>
                  <a:lnTo>
                    <a:pt x="2704" y="2989"/>
                  </a:lnTo>
                  <a:lnTo>
                    <a:pt x="2277" y="2740"/>
                  </a:lnTo>
                  <a:cubicBezTo>
                    <a:pt x="2224" y="2722"/>
                    <a:pt x="2162" y="2714"/>
                    <a:pt x="2099" y="2714"/>
                  </a:cubicBezTo>
                  <a:cubicBezTo>
                    <a:pt x="2037" y="2714"/>
                    <a:pt x="1975" y="2722"/>
                    <a:pt x="1922" y="2740"/>
                  </a:cubicBezTo>
                  <a:lnTo>
                    <a:pt x="1495" y="2989"/>
                  </a:lnTo>
                  <a:lnTo>
                    <a:pt x="1566" y="2491"/>
                  </a:lnTo>
                  <a:cubicBezTo>
                    <a:pt x="1601" y="2384"/>
                    <a:pt x="1566" y="2278"/>
                    <a:pt x="1459" y="2171"/>
                  </a:cubicBezTo>
                  <a:lnTo>
                    <a:pt x="1103" y="1851"/>
                  </a:lnTo>
                  <a:lnTo>
                    <a:pt x="1601" y="1780"/>
                  </a:lnTo>
                  <a:cubicBezTo>
                    <a:pt x="1708" y="1744"/>
                    <a:pt x="1815" y="1673"/>
                    <a:pt x="1886" y="1566"/>
                  </a:cubicBezTo>
                  <a:lnTo>
                    <a:pt x="2099" y="1139"/>
                  </a:lnTo>
                  <a:close/>
                  <a:moveTo>
                    <a:pt x="2099" y="1"/>
                  </a:moveTo>
                  <a:cubicBezTo>
                    <a:pt x="1957" y="1"/>
                    <a:pt x="1850" y="72"/>
                    <a:pt x="1779" y="178"/>
                  </a:cubicBezTo>
                  <a:lnTo>
                    <a:pt x="1352" y="1104"/>
                  </a:lnTo>
                  <a:lnTo>
                    <a:pt x="320" y="1246"/>
                  </a:lnTo>
                  <a:cubicBezTo>
                    <a:pt x="214" y="1281"/>
                    <a:pt x="107" y="1353"/>
                    <a:pt x="36" y="1495"/>
                  </a:cubicBezTo>
                  <a:cubicBezTo>
                    <a:pt x="0" y="1602"/>
                    <a:pt x="36" y="1744"/>
                    <a:pt x="143" y="1851"/>
                  </a:cubicBezTo>
                  <a:lnTo>
                    <a:pt x="890" y="2562"/>
                  </a:lnTo>
                  <a:lnTo>
                    <a:pt x="712" y="3559"/>
                  </a:lnTo>
                  <a:cubicBezTo>
                    <a:pt x="653" y="3792"/>
                    <a:pt x="859" y="3978"/>
                    <a:pt x="1072" y="3978"/>
                  </a:cubicBezTo>
                  <a:cubicBezTo>
                    <a:pt x="1118" y="3978"/>
                    <a:pt x="1165" y="3969"/>
                    <a:pt x="1210" y="3950"/>
                  </a:cubicBezTo>
                  <a:lnTo>
                    <a:pt x="2099" y="3452"/>
                  </a:lnTo>
                  <a:lnTo>
                    <a:pt x="2989" y="3950"/>
                  </a:lnTo>
                  <a:cubicBezTo>
                    <a:pt x="3034" y="3969"/>
                    <a:pt x="3079" y="3978"/>
                    <a:pt x="3124" y="3978"/>
                  </a:cubicBezTo>
                  <a:cubicBezTo>
                    <a:pt x="3330" y="3978"/>
                    <a:pt x="3516" y="3792"/>
                    <a:pt x="3487" y="3559"/>
                  </a:cubicBezTo>
                  <a:lnTo>
                    <a:pt x="3309" y="2562"/>
                  </a:lnTo>
                  <a:lnTo>
                    <a:pt x="4056" y="1851"/>
                  </a:lnTo>
                  <a:cubicBezTo>
                    <a:pt x="4128" y="1744"/>
                    <a:pt x="4163" y="1602"/>
                    <a:pt x="4128" y="1495"/>
                  </a:cubicBezTo>
                  <a:lnTo>
                    <a:pt x="4163" y="1495"/>
                  </a:lnTo>
                  <a:cubicBezTo>
                    <a:pt x="4128" y="1353"/>
                    <a:pt x="4021" y="1281"/>
                    <a:pt x="3879" y="1246"/>
                  </a:cubicBezTo>
                  <a:lnTo>
                    <a:pt x="2847" y="1104"/>
                  </a:lnTo>
                  <a:lnTo>
                    <a:pt x="2420" y="178"/>
                  </a:lnTo>
                  <a:cubicBezTo>
                    <a:pt x="2349" y="72"/>
                    <a:pt x="2242" y="1"/>
                    <a:pt x="20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6"/>
            <p:cNvSpPr/>
            <p:nvPr/>
          </p:nvSpPr>
          <p:spPr>
            <a:xfrm>
              <a:off x="5689100" y="2267550"/>
              <a:ext cx="42650" cy="42400"/>
            </a:xfrm>
            <a:custGeom>
              <a:rect b="b" l="l" r="r" t="t"/>
              <a:pathLst>
                <a:path extrusionOk="0" h="1696" w="1706">
                  <a:moveTo>
                    <a:pt x="389" y="1"/>
                  </a:moveTo>
                  <a:cubicBezTo>
                    <a:pt x="282" y="1"/>
                    <a:pt x="174" y="56"/>
                    <a:pt x="107" y="168"/>
                  </a:cubicBezTo>
                  <a:cubicBezTo>
                    <a:pt x="1" y="310"/>
                    <a:pt x="36" y="523"/>
                    <a:pt x="179" y="666"/>
                  </a:cubicBezTo>
                  <a:cubicBezTo>
                    <a:pt x="534" y="844"/>
                    <a:pt x="783" y="1164"/>
                    <a:pt x="926" y="1484"/>
                  </a:cubicBezTo>
                  <a:cubicBezTo>
                    <a:pt x="1000" y="1633"/>
                    <a:pt x="1126" y="1695"/>
                    <a:pt x="1250" y="1695"/>
                  </a:cubicBezTo>
                  <a:cubicBezTo>
                    <a:pt x="1482" y="1695"/>
                    <a:pt x="1705" y="1478"/>
                    <a:pt x="1566" y="1199"/>
                  </a:cubicBezTo>
                  <a:cubicBezTo>
                    <a:pt x="1353" y="737"/>
                    <a:pt x="997" y="346"/>
                    <a:pt x="570" y="61"/>
                  </a:cubicBezTo>
                  <a:cubicBezTo>
                    <a:pt x="517" y="21"/>
                    <a:pt x="453" y="1"/>
                    <a:pt x="3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6" name="Shape 336"/>
        <p:cNvGrpSpPr/>
        <p:nvPr/>
      </p:nvGrpSpPr>
      <p:grpSpPr>
        <a:xfrm>
          <a:off x="0" y="0"/>
          <a:ext cx="0" cy="0"/>
          <a:chOff x="0" y="0"/>
          <a:chExt cx="0" cy="0"/>
        </a:xfrm>
      </p:grpSpPr>
      <p:sp>
        <p:nvSpPr>
          <p:cNvPr id="337" name="Google Shape;337;p40"/>
          <p:cNvSpPr txBox="1"/>
          <p:nvPr>
            <p:ph type="title"/>
          </p:nvPr>
        </p:nvSpPr>
        <p:spPr>
          <a:xfrm>
            <a:off x="1074450" y="1366200"/>
            <a:ext cx="6995100" cy="1702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¡GUAU!</a:t>
            </a:r>
            <a:endParaRPr/>
          </a:p>
        </p:txBody>
      </p:sp>
      <p:sp>
        <p:nvSpPr>
          <p:cNvPr id="338" name="Google Shape;338;p40"/>
          <p:cNvSpPr txBox="1"/>
          <p:nvPr>
            <p:ph idx="1" type="subTitle"/>
          </p:nvPr>
        </p:nvSpPr>
        <p:spPr>
          <a:xfrm>
            <a:off x="2150229" y="3069000"/>
            <a:ext cx="5919300" cy="708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Esta puede ser la parte de la presentación en la que te presentas, escribes tu email o número de teléfono...</a:t>
            </a:r>
            <a:endParaRPr/>
          </a:p>
        </p:txBody>
      </p:sp>
      <p:sp>
        <p:nvSpPr>
          <p:cNvPr id="339" name="Google Shape;339;p40"/>
          <p:cNvSpPr/>
          <p:nvPr/>
        </p:nvSpPr>
        <p:spPr>
          <a:xfrm>
            <a:off x="1074450" y="3069000"/>
            <a:ext cx="1075800" cy="7083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 name="Google Shape;340;p40"/>
          <p:cNvGrpSpPr/>
          <p:nvPr/>
        </p:nvGrpSpPr>
        <p:grpSpPr>
          <a:xfrm>
            <a:off x="1455449" y="3244609"/>
            <a:ext cx="313799" cy="357068"/>
            <a:chOff x="263350" y="2584625"/>
            <a:chExt cx="391075" cy="445000"/>
          </a:xfrm>
        </p:grpSpPr>
        <p:sp>
          <p:nvSpPr>
            <p:cNvPr id="341" name="Google Shape;341;p40"/>
            <p:cNvSpPr/>
            <p:nvPr/>
          </p:nvSpPr>
          <p:spPr>
            <a:xfrm>
              <a:off x="448050" y="2647100"/>
              <a:ext cx="20475" cy="17700"/>
            </a:xfrm>
            <a:custGeom>
              <a:rect b="b" l="l" r="r" t="t"/>
              <a:pathLst>
                <a:path extrusionOk="0" h="708" w="819">
                  <a:moveTo>
                    <a:pt x="463" y="1"/>
                  </a:moveTo>
                  <a:cubicBezTo>
                    <a:pt x="178" y="1"/>
                    <a:pt x="0" y="392"/>
                    <a:pt x="214" y="606"/>
                  </a:cubicBezTo>
                  <a:cubicBezTo>
                    <a:pt x="295" y="675"/>
                    <a:pt x="388" y="707"/>
                    <a:pt x="476" y="707"/>
                  </a:cubicBezTo>
                  <a:cubicBezTo>
                    <a:pt x="657" y="707"/>
                    <a:pt x="818" y="572"/>
                    <a:pt x="818" y="356"/>
                  </a:cubicBezTo>
                  <a:cubicBezTo>
                    <a:pt x="818" y="143"/>
                    <a:pt x="676"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0"/>
            <p:cNvSpPr/>
            <p:nvPr/>
          </p:nvSpPr>
          <p:spPr>
            <a:xfrm>
              <a:off x="332400" y="2653225"/>
              <a:ext cx="249100" cy="202500"/>
            </a:xfrm>
            <a:custGeom>
              <a:rect b="b" l="l" r="r" t="t"/>
              <a:pathLst>
                <a:path extrusionOk="0" h="8100" w="9964">
                  <a:moveTo>
                    <a:pt x="3786" y="1"/>
                  </a:moveTo>
                  <a:cubicBezTo>
                    <a:pt x="3737" y="1"/>
                    <a:pt x="3685" y="13"/>
                    <a:pt x="3630" y="40"/>
                  </a:cubicBezTo>
                  <a:cubicBezTo>
                    <a:pt x="499" y="1250"/>
                    <a:pt x="1" y="5449"/>
                    <a:pt x="2740" y="7370"/>
                  </a:cubicBezTo>
                  <a:cubicBezTo>
                    <a:pt x="3479" y="7872"/>
                    <a:pt x="4286" y="8099"/>
                    <a:pt x="5072" y="8099"/>
                  </a:cubicBezTo>
                  <a:cubicBezTo>
                    <a:pt x="7240" y="8099"/>
                    <a:pt x="9252" y="6373"/>
                    <a:pt x="9252" y="3919"/>
                  </a:cubicBezTo>
                  <a:cubicBezTo>
                    <a:pt x="9252" y="2211"/>
                    <a:pt x="8220" y="645"/>
                    <a:pt x="6583" y="40"/>
                  </a:cubicBezTo>
                  <a:cubicBezTo>
                    <a:pt x="6528" y="13"/>
                    <a:pt x="6475" y="1"/>
                    <a:pt x="6426" y="1"/>
                  </a:cubicBezTo>
                  <a:cubicBezTo>
                    <a:pt x="6095" y="1"/>
                    <a:pt x="5931" y="557"/>
                    <a:pt x="6334" y="681"/>
                  </a:cubicBezTo>
                  <a:cubicBezTo>
                    <a:pt x="9963" y="2068"/>
                    <a:pt x="8967" y="7406"/>
                    <a:pt x="5124" y="7406"/>
                  </a:cubicBezTo>
                  <a:cubicBezTo>
                    <a:pt x="1246" y="7406"/>
                    <a:pt x="250" y="2068"/>
                    <a:pt x="3879" y="681"/>
                  </a:cubicBezTo>
                  <a:cubicBezTo>
                    <a:pt x="4282" y="557"/>
                    <a:pt x="4118" y="1"/>
                    <a:pt x="37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0"/>
            <p:cNvSpPr/>
            <p:nvPr/>
          </p:nvSpPr>
          <p:spPr>
            <a:xfrm>
              <a:off x="263350" y="2584625"/>
              <a:ext cx="391075" cy="445000"/>
            </a:xfrm>
            <a:custGeom>
              <a:rect b="b" l="l" r="r" t="t"/>
              <a:pathLst>
                <a:path extrusionOk="0" h="17800" w="15643">
                  <a:moveTo>
                    <a:pt x="7851" y="685"/>
                  </a:moveTo>
                  <a:cubicBezTo>
                    <a:pt x="7940" y="685"/>
                    <a:pt x="8029" y="721"/>
                    <a:pt x="8100" y="792"/>
                  </a:cubicBezTo>
                  <a:lnTo>
                    <a:pt x="8705" y="1397"/>
                  </a:lnTo>
                  <a:cubicBezTo>
                    <a:pt x="8917" y="1609"/>
                    <a:pt x="9168" y="1722"/>
                    <a:pt x="9429" y="1722"/>
                  </a:cubicBezTo>
                  <a:cubicBezTo>
                    <a:pt x="9519" y="1722"/>
                    <a:pt x="9610" y="1709"/>
                    <a:pt x="9701" y="1681"/>
                  </a:cubicBezTo>
                  <a:lnTo>
                    <a:pt x="10555" y="1468"/>
                  </a:lnTo>
                  <a:cubicBezTo>
                    <a:pt x="10599" y="1453"/>
                    <a:pt x="10642" y="1446"/>
                    <a:pt x="10683" y="1446"/>
                  </a:cubicBezTo>
                  <a:cubicBezTo>
                    <a:pt x="10836" y="1446"/>
                    <a:pt x="10954" y="1548"/>
                    <a:pt x="10982" y="1717"/>
                  </a:cubicBezTo>
                  <a:cubicBezTo>
                    <a:pt x="11088" y="1966"/>
                    <a:pt x="11160" y="2322"/>
                    <a:pt x="11231" y="2571"/>
                  </a:cubicBezTo>
                  <a:cubicBezTo>
                    <a:pt x="11338" y="2927"/>
                    <a:pt x="11587" y="3176"/>
                    <a:pt x="11942" y="3282"/>
                  </a:cubicBezTo>
                  <a:lnTo>
                    <a:pt x="12796" y="3496"/>
                  </a:lnTo>
                  <a:cubicBezTo>
                    <a:pt x="13010" y="3567"/>
                    <a:pt x="13117" y="3781"/>
                    <a:pt x="13045" y="3958"/>
                  </a:cubicBezTo>
                  <a:lnTo>
                    <a:pt x="12832" y="4777"/>
                  </a:lnTo>
                  <a:cubicBezTo>
                    <a:pt x="12725" y="5168"/>
                    <a:pt x="12832" y="5524"/>
                    <a:pt x="13081" y="5809"/>
                  </a:cubicBezTo>
                  <a:lnTo>
                    <a:pt x="13721" y="6414"/>
                  </a:lnTo>
                  <a:cubicBezTo>
                    <a:pt x="13864" y="6556"/>
                    <a:pt x="13864" y="6769"/>
                    <a:pt x="13721" y="6912"/>
                  </a:cubicBezTo>
                  <a:lnTo>
                    <a:pt x="13081" y="7517"/>
                  </a:lnTo>
                  <a:cubicBezTo>
                    <a:pt x="12832" y="7801"/>
                    <a:pt x="12725" y="8157"/>
                    <a:pt x="12832" y="8548"/>
                  </a:cubicBezTo>
                  <a:cubicBezTo>
                    <a:pt x="12903" y="8762"/>
                    <a:pt x="12974" y="9082"/>
                    <a:pt x="13045" y="9402"/>
                  </a:cubicBezTo>
                  <a:cubicBezTo>
                    <a:pt x="13117" y="9580"/>
                    <a:pt x="13010" y="9758"/>
                    <a:pt x="12796" y="9829"/>
                  </a:cubicBezTo>
                  <a:lnTo>
                    <a:pt x="11942" y="10078"/>
                  </a:lnTo>
                  <a:cubicBezTo>
                    <a:pt x="11587" y="10150"/>
                    <a:pt x="11302" y="10434"/>
                    <a:pt x="11231" y="10790"/>
                  </a:cubicBezTo>
                  <a:cubicBezTo>
                    <a:pt x="11160" y="11039"/>
                    <a:pt x="11053" y="11395"/>
                    <a:pt x="10982" y="11644"/>
                  </a:cubicBezTo>
                  <a:cubicBezTo>
                    <a:pt x="10951" y="11799"/>
                    <a:pt x="10785" y="11900"/>
                    <a:pt x="10625" y="11900"/>
                  </a:cubicBezTo>
                  <a:cubicBezTo>
                    <a:pt x="10601" y="11900"/>
                    <a:pt x="10578" y="11898"/>
                    <a:pt x="10555" y="11893"/>
                  </a:cubicBezTo>
                  <a:lnTo>
                    <a:pt x="9701" y="11679"/>
                  </a:lnTo>
                  <a:cubicBezTo>
                    <a:pt x="9608" y="11652"/>
                    <a:pt x="9515" y="11638"/>
                    <a:pt x="9423" y="11638"/>
                  </a:cubicBezTo>
                  <a:cubicBezTo>
                    <a:pt x="9164" y="11638"/>
                    <a:pt x="8915" y="11745"/>
                    <a:pt x="8705" y="11929"/>
                  </a:cubicBezTo>
                  <a:lnTo>
                    <a:pt x="8100" y="12569"/>
                  </a:lnTo>
                  <a:lnTo>
                    <a:pt x="8100" y="12533"/>
                  </a:lnTo>
                  <a:cubicBezTo>
                    <a:pt x="8029" y="12605"/>
                    <a:pt x="7940" y="12640"/>
                    <a:pt x="7851" y="12640"/>
                  </a:cubicBezTo>
                  <a:cubicBezTo>
                    <a:pt x="7762" y="12640"/>
                    <a:pt x="7673" y="12605"/>
                    <a:pt x="7602" y="12533"/>
                  </a:cubicBezTo>
                  <a:lnTo>
                    <a:pt x="6961" y="11893"/>
                  </a:lnTo>
                  <a:cubicBezTo>
                    <a:pt x="6777" y="11709"/>
                    <a:pt x="6516" y="11603"/>
                    <a:pt x="6248" y="11603"/>
                  </a:cubicBezTo>
                  <a:cubicBezTo>
                    <a:pt x="6153" y="11603"/>
                    <a:pt x="6058" y="11616"/>
                    <a:pt x="5965" y="11644"/>
                  </a:cubicBezTo>
                  <a:lnTo>
                    <a:pt x="5111" y="11857"/>
                  </a:lnTo>
                  <a:cubicBezTo>
                    <a:pt x="5074" y="11872"/>
                    <a:pt x="5037" y="11879"/>
                    <a:pt x="5001" y="11879"/>
                  </a:cubicBezTo>
                  <a:cubicBezTo>
                    <a:pt x="4865" y="11879"/>
                    <a:pt x="4748" y="11777"/>
                    <a:pt x="4720" y="11608"/>
                  </a:cubicBezTo>
                  <a:cubicBezTo>
                    <a:pt x="4613" y="11324"/>
                    <a:pt x="4542" y="11003"/>
                    <a:pt x="4470" y="10754"/>
                  </a:cubicBezTo>
                  <a:cubicBezTo>
                    <a:pt x="4364" y="10399"/>
                    <a:pt x="4079" y="10150"/>
                    <a:pt x="3723" y="10043"/>
                  </a:cubicBezTo>
                  <a:lnTo>
                    <a:pt x="2905" y="9794"/>
                  </a:lnTo>
                  <a:cubicBezTo>
                    <a:pt x="2691" y="9758"/>
                    <a:pt x="2585" y="9545"/>
                    <a:pt x="2656" y="9367"/>
                  </a:cubicBezTo>
                  <a:lnTo>
                    <a:pt x="2869" y="8513"/>
                  </a:lnTo>
                  <a:cubicBezTo>
                    <a:pt x="2976" y="8157"/>
                    <a:pt x="2869" y="7801"/>
                    <a:pt x="2620" y="7517"/>
                  </a:cubicBezTo>
                  <a:lnTo>
                    <a:pt x="1980" y="6912"/>
                  </a:lnTo>
                  <a:cubicBezTo>
                    <a:pt x="1873" y="6769"/>
                    <a:pt x="1873" y="6556"/>
                    <a:pt x="1980" y="6414"/>
                  </a:cubicBezTo>
                  <a:lnTo>
                    <a:pt x="2620" y="5809"/>
                  </a:lnTo>
                  <a:cubicBezTo>
                    <a:pt x="2869" y="5524"/>
                    <a:pt x="2976" y="5168"/>
                    <a:pt x="2869" y="4777"/>
                  </a:cubicBezTo>
                  <a:lnTo>
                    <a:pt x="2656" y="3958"/>
                  </a:lnTo>
                  <a:cubicBezTo>
                    <a:pt x="2585" y="3745"/>
                    <a:pt x="2691" y="3567"/>
                    <a:pt x="2905" y="3496"/>
                  </a:cubicBezTo>
                  <a:lnTo>
                    <a:pt x="3759" y="3282"/>
                  </a:lnTo>
                  <a:cubicBezTo>
                    <a:pt x="4115" y="3176"/>
                    <a:pt x="4399" y="2927"/>
                    <a:pt x="4470" y="2571"/>
                  </a:cubicBezTo>
                  <a:cubicBezTo>
                    <a:pt x="4542" y="2322"/>
                    <a:pt x="4648" y="2002"/>
                    <a:pt x="4720" y="1717"/>
                  </a:cubicBezTo>
                  <a:cubicBezTo>
                    <a:pt x="4748" y="1548"/>
                    <a:pt x="4887" y="1446"/>
                    <a:pt x="5032" y="1446"/>
                  </a:cubicBezTo>
                  <a:cubicBezTo>
                    <a:pt x="5071" y="1446"/>
                    <a:pt x="5109" y="1453"/>
                    <a:pt x="5146" y="1468"/>
                  </a:cubicBezTo>
                  <a:lnTo>
                    <a:pt x="6000" y="1681"/>
                  </a:lnTo>
                  <a:cubicBezTo>
                    <a:pt x="6091" y="1709"/>
                    <a:pt x="6182" y="1722"/>
                    <a:pt x="6272" y="1722"/>
                  </a:cubicBezTo>
                  <a:cubicBezTo>
                    <a:pt x="6533" y="1722"/>
                    <a:pt x="6785" y="1609"/>
                    <a:pt x="6997" y="1397"/>
                  </a:cubicBezTo>
                  <a:cubicBezTo>
                    <a:pt x="7175" y="1254"/>
                    <a:pt x="7424" y="970"/>
                    <a:pt x="7602" y="792"/>
                  </a:cubicBezTo>
                  <a:cubicBezTo>
                    <a:pt x="7673" y="721"/>
                    <a:pt x="7762" y="685"/>
                    <a:pt x="7851" y="685"/>
                  </a:cubicBezTo>
                  <a:close/>
                  <a:moveTo>
                    <a:pt x="3652" y="10754"/>
                  </a:moveTo>
                  <a:cubicBezTo>
                    <a:pt x="3723" y="10790"/>
                    <a:pt x="3794" y="10861"/>
                    <a:pt x="3794" y="10968"/>
                  </a:cubicBezTo>
                  <a:cubicBezTo>
                    <a:pt x="3866" y="11181"/>
                    <a:pt x="3972" y="11502"/>
                    <a:pt x="4043" y="11786"/>
                  </a:cubicBezTo>
                  <a:cubicBezTo>
                    <a:pt x="4163" y="12265"/>
                    <a:pt x="4584" y="12567"/>
                    <a:pt x="5032" y="12567"/>
                  </a:cubicBezTo>
                  <a:cubicBezTo>
                    <a:pt x="5117" y="12567"/>
                    <a:pt x="5204" y="12556"/>
                    <a:pt x="5289" y="12533"/>
                  </a:cubicBezTo>
                  <a:lnTo>
                    <a:pt x="5965" y="12356"/>
                  </a:lnTo>
                  <a:lnTo>
                    <a:pt x="5965" y="12356"/>
                  </a:lnTo>
                  <a:lnTo>
                    <a:pt x="3510" y="16625"/>
                  </a:lnTo>
                  <a:lnTo>
                    <a:pt x="2940" y="15238"/>
                  </a:lnTo>
                  <a:cubicBezTo>
                    <a:pt x="2910" y="15114"/>
                    <a:pt x="2771" y="15017"/>
                    <a:pt x="2642" y="15017"/>
                  </a:cubicBezTo>
                  <a:cubicBezTo>
                    <a:pt x="2623" y="15017"/>
                    <a:pt x="2603" y="15019"/>
                    <a:pt x="2585" y="15024"/>
                  </a:cubicBezTo>
                  <a:lnTo>
                    <a:pt x="1090" y="15238"/>
                  </a:lnTo>
                  <a:lnTo>
                    <a:pt x="1090" y="15238"/>
                  </a:lnTo>
                  <a:lnTo>
                    <a:pt x="3652" y="10754"/>
                  </a:lnTo>
                  <a:close/>
                  <a:moveTo>
                    <a:pt x="12014" y="10754"/>
                  </a:moveTo>
                  <a:lnTo>
                    <a:pt x="14611" y="15238"/>
                  </a:lnTo>
                  <a:lnTo>
                    <a:pt x="14611" y="15238"/>
                  </a:lnTo>
                  <a:lnTo>
                    <a:pt x="13117" y="15024"/>
                  </a:lnTo>
                  <a:cubicBezTo>
                    <a:pt x="13093" y="15019"/>
                    <a:pt x="13070" y="15017"/>
                    <a:pt x="13048" y="15017"/>
                  </a:cubicBezTo>
                  <a:cubicBezTo>
                    <a:pt x="12903" y="15017"/>
                    <a:pt x="12787" y="15114"/>
                    <a:pt x="12725" y="15238"/>
                  </a:cubicBezTo>
                  <a:lnTo>
                    <a:pt x="12192" y="16625"/>
                  </a:lnTo>
                  <a:lnTo>
                    <a:pt x="9736" y="12356"/>
                  </a:lnTo>
                  <a:lnTo>
                    <a:pt x="10377" y="12533"/>
                  </a:lnTo>
                  <a:cubicBezTo>
                    <a:pt x="10468" y="12556"/>
                    <a:pt x="10559" y="12567"/>
                    <a:pt x="10648" y="12567"/>
                  </a:cubicBezTo>
                  <a:cubicBezTo>
                    <a:pt x="11117" y="12567"/>
                    <a:pt x="11538" y="12265"/>
                    <a:pt x="11658" y="11786"/>
                  </a:cubicBezTo>
                  <a:lnTo>
                    <a:pt x="11871" y="10932"/>
                  </a:lnTo>
                  <a:cubicBezTo>
                    <a:pt x="11907" y="10861"/>
                    <a:pt x="11942" y="10790"/>
                    <a:pt x="12014" y="10754"/>
                  </a:cubicBezTo>
                  <a:close/>
                  <a:moveTo>
                    <a:pt x="7868" y="0"/>
                  </a:moveTo>
                  <a:cubicBezTo>
                    <a:pt x="7602" y="0"/>
                    <a:pt x="7335" y="98"/>
                    <a:pt x="7139" y="294"/>
                  </a:cubicBezTo>
                  <a:cubicBezTo>
                    <a:pt x="6926" y="507"/>
                    <a:pt x="6676" y="756"/>
                    <a:pt x="6499" y="934"/>
                  </a:cubicBezTo>
                  <a:cubicBezTo>
                    <a:pt x="6446" y="986"/>
                    <a:pt x="6356" y="1019"/>
                    <a:pt x="6270" y="1019"/>
                  </a:cubicBezTo>
                  <a:cubicBezTo>
                    <a:pt x="6238" y="1019"/>
                    <a:pt x="6207" y="1015"/>
                    <a:pt x="6178" y="1005"/>
                  </a:cubicBezTo>
                  <a:lnTo>
                    <a:pt x="5324" y="792"/>
                  </a:lnTo>
                  <a:cubicBezTo>
                    <a:pt x="5233" y="769"/>
                    <a:pt x="5143" y="758"/>
                    <a:pt x="5053" y="758"/>
                  </a:cubicBezTo>
                  <a:cubicBezTo>
                    <a:pt x="4584" y="758"/>
                    <a:pt x="4163" y="1061"/>
                    <a:pt x="4043" y="1539"/>
                  </a:cubicBezTo>
                  <a:cubicBezTo>
                    <a:pt x="3972" y="1824"/>
                    <a:pt x="3901" y="2144"/>
                    <a:pt x="3830" y="2393"/>
                  </a:cubicBezTo>
                  <a:cubicBezTo>
                    <a:pt x="3794" y="2500"/>
                    <a:pt x="3688" y="2606"/>
                    <a:pt x="3581" y="2606"/>
                  </a:cubicBezTo>
                  <a:lnTo>
                    <a:pt x="2727" y="2855"/>
                  </a:lnTo>
                  <a:cubicBezTo>
                    <a:pt x="2193" y="2998"/>
                    <a:pt x="1837" y="3567"/>
                    <a:pt x="1980" y="4136"/>
                  </a:cubicBezTo>
                  <a:lnTo>
                    <a:pt x="2229" y="4955"/>
                  </a:lnTo>
                  <a:cubicBezTo>
                    <a:pt x="2264" y="5097"/>
                    <a:pt x="2229" y="5204"/>
                    <a:pt x="2122" y="5311"/>
                  </a:cubicBezTo>
                  <a:lnTo>
                    <a:pt x="1517" y="5915"/>
                  </a:lnTo>
                  <a:cubicBezTo>
                    <a:pt x="1126" y="6342"/>
                    <a:pt x="1126" y="6983"/>
                    <a:pt x="1517" y="7410"/>
                  </a:cubicBezTo>
                  <a:lnTo>
                    <a:pt x="2122" y="8015"/>
                  </a:lnTo>
                  <a:cubicBezTo>
                    <a:pt x="2229" y="8121"/>
                    <a:pt x="2264" y="8228"/>
                    <a:pt x="2229" y="8335"/>
                  </a:cubicBezTo>
                  <a:lnTo>
                    <a:pt x="1980" y="9189"/>
                  </a:lnTo>
                  <a:cubicBezTo>
                    <a:pt x="1837" y="9758"/>
                    <a:pt x="2158" y="10327"/>
                    <a:pt x="2727" y="10470"/>
                  </a:cubicBezTo>
                  <a:lnTo>
                    <a:pt x="3012" y="10541"/>
                  </a:lnTo>
                  <a:lnTo>
                    <a:pt x="130" y="15522"/>
                  </a:lnTo>
                  <a:cubicBezTo>
                    <a:pt x="1" y="15747"/>
                    <a:pt x="163" y="16030"/>
                    <a:pt x="405" y="16030"/>
                  </a:cubicBezTo>
                  <a:cubicBezTo>
                    <a:pt x="431" y="16030"/>
                    <a:pt x="458" y="16027"/>
                    <a:pt x="485" y="16020"/>
                  </a:cubicBezTo>
                  <a:lnTo>
                    <a:pt x="2407" y="15736"/>
                  </a:lnTo>
                  <a:lnTo>
                    <a:pt x="3118" y="17550"/>
                  </a:lnTo>
                  <a:cubicBezTo>
                    <a:pt x="3190" y="17693"/>
                    <a:pt x="3296" y="17764"/>
                    <a:pt x="3439" y="17764"/>
                  </a:cubicBezTo>
                  <a:lnTo>
                    <a:pt x="3474" y="17764"/>
                  </a:lnTo>
                  <a:cubicBezTo>
                    <a:pt x="3581" y="17764"/>
                    <a:pt x="3688" y="17693"/>
                    <a:pt x="3759" y="17586"/>
                  </a:cubicBezTo>
                  <a:lnTo>
                    <a:pt x="6676" y="12533"/>
                  </a:lnTo>
                  <a:lnTo>
                    <a:pt x="7139" y="12996"/>
                  </a:lnTo>
                  <a:cubicBezTo>
                    <a:pt x="7335" y="13192"/>
                    <a:pt x="7602" y="13290"/>
                    <a:pt x="7868" y="13290"/>
                  </a:cubicBezTo>
                  <a:cubicBezTo>
                    <a:pt x="8135" y="13290"/>
                    <a:pt x="8402" y="13192"/>
                    <a:pt x="8598" y="12996"/>
                  </a:cubicBezTo>
                  <a:lnTo>
                    <a:pt x="9060" y="12533"/>
                  </a:lnTo>
                  <a:lnTo>
                    <a:pt x="11978" y="17621"/>
                  </a:lnTo>
                  <a:cubicBezTo>
                    <a:pt x="12049" y="17728"/>
                    <a:pt x="12156" y="17799"/>
                    <a:pt x="12263" y="17799"/>
                  </a:cubicBezTo>
                  <a:lnTo>
                    <a:pt x="12298" y="17799"/>
                  </a:lnTo>
                  <a:cubicBezTo>
                    <a:pt x="12441" y="17799"/>
                    <a:pt x="12547" y="17693"/>
                    <a:pt x="12583" y="17586"/>
                  </a:cubicBezTo>
                  <a:lnTo>
                    <a:pt x="13295" y="15771"/>
                  </a:lnTo>
                  <a:lnTo>
                    <a:pt x="15216" y="16056"/>
                  </a:lnTo>
                  <a:cubicBezTo>
                    <a:pt x="15241" y="16062"/>
                    <a:pt x="15266" y="16065"/>
                    <a:pt x="15291" y="16065"/>
                  </a:cubicBezTo>
                  <a:cubicBezTo>
                    <a:pt x="15406" y="16065"/>
                    <a:pt x="15513" y="16001"/>
                    <a:pt x="15572" y="15914"/>
                  </a:cubicBezTo>
                  <a:cubicBezTo>
                    <a:pt x="15643" y="15807"/>
                    <a:pt x="15643" y="15665"/>
                    <a:pt x="15572" y="15558"/>
                  </a:cubicBezTo>
                  <a:lnTo>
                    <a:pt x="12725" y="10541"/>
                  </a:lnTo>
                  <a:lnTo>
                    <a:pt x="13010" y="10470"/>
                  </a:lnTo>
                  <a:cubicBezTo>
                    <a:pt x="13544" y="10327"/>
                    <a:pt x="13864" y="9758"/>
                    <a:pt x="13721" y="9189"/>
                  </a:cubicBezTo>
                  <a:cubicBezTo>
                    <a:pt x="13650" y="8940"/>
                    <a:pt x="13579" y="8584"/>
                    <a:pt x="13508" y="8335"/>
                  </a:cubicBezTo>
                  <a:cubicBezTo>
                    <a:pt x="13472" y="8228"/>
                    <a:pt x="13508" y="8121"/>
                    <a:pt x="13579" y="8015"/>
                  </a:cubicBezTo>
                  <a:lnTo>
                    <a:pt x="14220" y="7410"/>
                  </a:lnTo>
                  <a:cubicBezTo>
                    <a:pt x="14611" y="6983"/>
                    <a:pt x="14611" y="6342"/>
                    <a:pt x="14220" y="5915"/>
                  </a:cubicBezTo>
                  <a:lnTo>
                    <a:pt x="13579" y="5311"/>
                  </a:lnTo>
                  <a:cubicBezTo>
                    <a:pt x="13508" y="5204"/>
                    <a:pt x="13472" y="5097"/>
                    <a:pt x="13508" y="4955"/>
                  </a:cubicBezTo>
                  <a:lnTo>
                    <a:pt x="13721" y="4136"/>
                  </a:lnTo>
                  <a:cubicBezTo>
                    <a:pt x="13864" y="3567"/>
                    <a:pt x="13544" y="2998"/>
                    <a:pt x="12974" y="2855"/>
                  </a:cubicBezTo>
                  <a:lnTo>
                    <a:pt x="12156" y="2606"/>
                  </a:lnTo>
                  <a:cubicBezTo>
                    <a:pt x="12049" y="2606"/>
                    <a:pt x="11942" y="2500"/>
                    <a:pt x="11907" y="2393"/>
                  </a:cubicBezTo>
                  <a:cubicBezTo>
                    <a:pt x="11836" y="2144"/>
                    <a:pt x="11765" y="1824"/>
                    <a:pt x="11658" y="1539"/>
                  </a:cubicBezTo>
                  <a:cubicBezTo>
                    <a:pt x="11538" y="1061"/>
                    <a:pt x="11117" y="758"/>
                    <a:pt x="10669" y="758"/>
                  </a:cubicBezTo>
                  <a:cubicBezTo>
                    <a:pt x="10584" y="758"/>
                    <a:pt x="10498" y="769"/>
                    <a:pt x="10412" y="792"/>
                  </a:cubicBezTo>
                  <a:lnTo>
                    <a:pt x="9559" y="1005"/>
                  </a:lnTo>
                  <a:cubicBezTo>
                    <a:pt x="9520" y="1015"/>
                    <a:pt x="9485" y="1019"/>
                    <a:pt x="9452" y="1019"/>
                  </a:cubicBezTo>
                  <a:cubicBezTo>
                    <a:pt x="9362" y="1019"/>
                    <a:pt x="9290" y="986"/>
                    <a:pt x="9238" y="934"/>
                  </a:cubicBezTo>
                  <a:lnTo>
                    <a:pt x="8598" y="294"/>
                  </a:lnTo>
                  <a:cubicBezTo>
                    <a:pt x="8402" y="98"/>
                    <a:pt x="8135" y="0"/>
                    <a:pt x="78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0"/>
            <p:cNvSpPr/>
            <p:nvPr/>
          </p:nvSpPr>
          <p:spPr>
            <a:xfrm>
              <a:off x="400900" y="2690475"/>
              <a:ext cx="117425" cy="111500"/>
            </a:xfrm>
            <a:custGeom>
              <a:rect b="b" l="l" r="r" t="t"/>
              <a:pathLst>
                <a:path extrusionOk="0" h="4460" w="4697">
                  <a:moveTo>
                    <a:pt x="2349" y="1148"/>
                  </a:moveTo>
                  <a:lnTo>
                    <a:pt x="2669" y="1753"/>
                  </a:lnTo>
                  <a:cubicBezTo>
                    <a:pt x="2704" y="1859"/>
                    <a:pt x="2811" y="1930"/>
                    <a:pt x="2918" y="1930"/>
                  </a:cubicBezTo>
                  <a:lnTo>
                    <a:pt x="3594" y="2037"/>
                  </a:lnTo>
                  <a:lnTo>
                    <a:pt x="3096" y="2500"/>
                  </a:lnTo>
                  <a:cubicBezTo>
                    <a:pt x="3025" y="2571"/>
                    <a:pt x="2989" y="2713"/>
                    <a:pt x="3025" y="2820"/>
                  </a:cubicBezTo>
                  <a:lnTo>
                    <a:pt x="3131" y="3496"/>
                  </a:lnTo>
                  <a:lnTo>
                    <a:pt x="3131" y="3496"/>
                  </a:lnTo>
                  <a:lnTo>
                    <a:pt x="2527" y="3176"/>
                  </a:lnTo>
                  <a:cubicBezTo>
                    <a:pt x="2455" y="3140"/>
                    <a:pt x="2420" y="3140"/>
                    <a:pt x="2349" y="3140"/>
                  </a:cubicBezTo>
                  <a:cubicBezTo>
                    <a:pt x="2313" y="3140"/>
                    <a:pt x="2242" y="3140"/>
                    <a:pt x="2206" y="3176"/>
                  </a:cubicBezTo>
                  <a:lnTo>
                    <a:pt x="1601" y="3496"/>
                  </a:lnTo>
                  <a:lnTo>
                    <a:pt x="1708" y="2820"/>
                  </a:lnTo>
                  <a:cubicBezTo>
                    <a:pt x="1744" y="2713"/>
                    <a:pt x="1708" y="2571"/>
                    <a:pt x="1601" y="2500"/>
                  </a:cubicBezTo>
                  <a:lnTo>
                    <a:pt x="1139" y="2037"/>
                  </a:lnTo>
                  <a:lnTo>
                    <a:pt x="1815" y="1930"/>
                  </a:lnTo>
                  <a:cubicBezTo>
                    <a:pt x="1922" y="1930"/>
                    <a:pt x="2028" y="1859"/>
                    <a:pt x="2064" y="1753"/>
                  </a:cubicBezTo>
                  <a:lnTo>
                    <a:pt x="2349" y="1148"/>
                  </a:lnTo>
                  <a:close/>
                  <a:moveTo>
                    <a:pt x="2366" y="0"/>
                  </a:moveTo>
                  <a:cubicBezTo>
                    <a:pt x="2242" y="0"/>
                    <a:pt x="2117" y="62"/>
                    <a:pt x="2064" y="187"/>
                  </a:cubicBezTo>
                  <a:lnTo>
                    <a:pt x="1530" y="1254"/>
                  </a:lnTo>
                  <a:lnTo>
                    <a:pt x="321" y="1432"/>
                  </a:lnTo>
                  <a:cubicBezTo>
                    <a:pt x="214" y="1468"/>
                    <a:pt x="107" y="1539"/>
                    <a:pt x="36" y="1681"/>
                  </a:cubicBezTo>
                  <a:cubicBezTo>
                    <a:pt x="0" y="1824"/>
                    <a:pt x="36" y="1966"/>
                    <a:pt x="143" y="2037"/>
                  </a:cubicBezTo>
                  <a:lnTo>
                    <a:pt x="997" y="2891"/>
                  </a:lnTo>
                  <a:lnTo>
                    <a:pt x="783" y="4065"/>
                  </a:lnTo>
                  <a:cubicBezTo>
                    <a:pt x="783" y="4172"/>
                    <a:pt x="819" y="4314"/>
                    <a:pt x="925" y="4386"/>
                  </a:cubicBezTo>
                  <a:cubicBezTo>
                    <a:pt x="991" y="4430"/>
                    <a:pt x="1071" y="4460"/>
                    <a:pt x="1147" y="4460"/>
                  </a:cubicBezTo>
                  <a:cubicBezTo>
                    <a:pt x="1194" y="4460"/>
                    <a:pt x="1240" y="4448"/>
                    <a:pt x="1281" y="4421"/>
                  </a:cubicBezTo>
                  <a:lnTo>
                    <a:pt x="2349" y="3852"/>
                  </a:lnTo>
                  <a:lnTo>
                    <a:pt x="3416" y="4421"/>
                  </a:lnTo>
                  <a:cubicBezTo>
                    <a:pt x="3470" y="4448"/>
                    <a:pt x="3525" y="4460"/>
                    <a:pt x="3575" y="4460"/>
                  </a:cubicBezTo>
                  <a:cubicBezTo>
                    <a:pt x="3657" y="4460"/>
                    <a:pt x="3728" y="4430"/>
                    <a:pt x="3772" y="4386"/>
                  </a:cubicBezTo>
                  <a:cubicBezTo>
                    <a:pt x="3914" y="4314"/>
                    <a:pt x="3950" y="4172"/>
                    <a:pt x="3914" y="4065"/>
                  </a:cubicBezTo>
                  <a:lnTo>
                    <a:pt x="3736" y="2856"/>
                  </a:lnTo>
                  <a:lnTo>
                    <a:pt x="4590" y="2037"/>
                  </a:lnTo>
                  <a:cubicBezTo>
                    <a:pt x="4697" y="1930"/>
                    <a:pt x="4697" y="1788"/>
                    <a:pt x="4661" y="1681"/>
                  </a:cubicBezTo>
                  <a:cubicBezTo>
                    <a:pt x="4626" y="1539"/>
                    <a:pt x="4519" y="1468"/>
                    <a:pt x="4377" y="1432"/>
                  </a:cubicBezTo>
                  <a:lnTo>
                    <a:pt x="3203" y="1254"/>
                  </a:lnTo>
                  <a:lnTo>
                    <a:pt x="2669" y="187"/>
                  </a:lnTo>
                  <a:cubicBezTo>
                    <a:pt x="2615" y="62"/>
                    <a:pt x="2491" y="0"/>
                    <a:pt x="2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3" name="Shape 923"/>
        <p:cNvGrpSpPr/>
        <p:nvPr/>
      </p:nvGrpSpPr>
      <p:grpSpPr>
        <a:xfrm>
          <a:off x="0" y="0"/>
          <a:ext cx="0" cy="0"/>
          <a:chOff x="0" y="0"/>
          <a:chExt cx="0" cy="0"/>
        </a:xfrm>
      </p:grpSpPr>
      <p:grpSp>
        <p:nvGrpSpPr>
          <p:cNvPr id="924" name="Google Shape;924;p67"/>
          <p:cNvGrpSpPr/>
          <p:nvPr/>
        </p:nvGrpSpPr>
        <p:grpSpPr>
          <a:xfrm>
            <a:off x="5214323" y="1453363"/>
            <a:ext cx="2788744" cy="2236820"/>
            <a:chOff x="5214323" y="1453363"/>
            <a:chExt cx="2788744" cy="2236820"/>
          </a:xfrm>
        </p:grpSpPr>
        <p:grpSp>
          <p:nvGrpSpPr>
            <p:cNvPr id="925" name="Google Shape;925;p67"/>
            <p:cNvGrpSpPr/>
            <p:nvPr/>
          </p:nvGrpSpPr>
          <p:grpSpPr>
            <a:xfrm>
              <a:off x="5214323" y="1453363"/>
              <a:ext cx="2788744" cy="2236820"/>
              <a:chOff x="5226175" y="1453350"/>
              <a:chExt cx="2764966" cy="2217748"/>
            </a:xfrm>
          </p:grpSpPr>
          <p:sp>
            <p:nvSpPr>
              <p:cNvPr id="926" name="Google Shape;926;p67"/>
              <p:cNvSpPr/>
              <p:nvPr/>
            </p:nvSpPr>
            <p:spPr>
              <a:xfrm>
                <a:off x="6389798" y="3354412"/>
                <a:ext cx="437734" cy="244943"/>
              </a:xfrm>
              <a:custGeom>
                <a:rect b="b" l="l" r="r" t="t"/>
                <a:pathLst>
                  <a:path extrusionOk="0" h="19910" w="32317">
                    <a:moveTo>
                      <a:pt x="0" y="0"/>
                    </a:moveTo>
                    <a:lnTo>
                      <a:pt x="0" y="19910"/>
                    </a:lnTo>
                    <a:lnTo>
                      <a:pt x="32317" y="19910"/>
                    </a:lnTo>
                    <a:lnTo>
                      <a:pt x="323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7"/>
              <p:cNvSpPr/>
              <p:nvPr/>
            </p:nvSpPr>
            <p:spPr>
              <a:xfrm>
                <a:off x="5226175" y="1453350"/>
                <a:ext cx="2764966" cy="1910631"/>
              </a:xfrm>
              <a:custGeom>
                <a:rect b="b" l="l" r="r" t="t"/>
                <a:pathLst>
                  <a:path extrusionOk="0" h="70981" w="102720">
                    <a:moveTo>
                      <a:pt x="5771" y="0"/>
                    </a:moveTo>
                    <a:cubicBezTo>
                      <a:pt x="2575" y="0"/>
                      <a:pt x="0" y="2574"/>
                      <a:pt x="0" y="5771"/>
                    </a:cubicBezTo>
                    <a:lnTo>
                      <a:pt x="0" y="65210"/>
                    </a:lnTo>
                    <a:cubicBezTo>
                      <a:pt x="0" y="68407"/>
                      <a:pt x="2575" y="70981"/>
                      <a:pt x="5771" y="70981"/>
                    </a:cubicBezTo>
                    <a:lnTo>
                      <a:pt x="96950" y="70981"/>
                    </a:lnTo>
                    <a:cubicBezTo>
                      <a:pt x="100146" y="70981"/>
                      <a:pt x="102720" y="68407"/>
                      <a:pt x="102720" y="65210"/>
                    </a:cubicBezTo>
                    <a:lnTo>
                      <a:pt x="102720" y="5771"/>
                    </a:lnTo>
                    <a:cubicBezTo>
                      <a:pt x="102720" y="2574"/>
                      <a:pt x="100146" y="0"/>
                      <a:pt x="969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7"/>
              <p:cNvSpPr/>
              <p:nvPr/>
            </p:nvSpPr>
            <p:spPr>
              <a:xfrm>
                <a:off x="5327141" y="1546563"/>
                <a:ext cx="2578589" cy="1483316"/>
              </a:xfrm>
              <a:custGeom>
                <a:rect b="b" l="l" r="r" t="t"/>
                <a:pathLst>
                  <a:path extrusionOk="0" h="55106" w="95796">
                    <a:moveTo>
                      <a:pt x="1" y="0"/>
                    </a:moveTo>
                    <a:lnTo>
                      <a:pt x="1" y="55105"/>
                    </a:lnTo>
                    <a:lnTo>
                      <a:pt x="95795" y="55105"/>
                    </a:lnTo>
                    <a:lnTo>
                      <a:pt x="957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7"/>
              <p:cNvSpPr/>
              <p:nvPr/>
            </p:nvSpPr>
            <p:spPr>
              <a:xfrm>
                <a:off x="5226175" y="3132427"/>
                <a:ext cx="2764966" cy="231517"/>
              </a:xfrm>
              <a:custGeom>
                <a:rect b="b" l="l" r="r" t="t"/>
                <a:pathLst>
                  <a:path extrusionOk="0" h="8601" w="102720">
                    <a:moveTo>
                      <a:pt x="0" y="1"/>
                    </a:moveTo>
                    <a:lnTo>
                      <a:pt x="0" y="2830"/>
                    </a:lnTo>
                    <a:cubicBezTo>
                      <a:pt x="0" y="6017"/>
                      <a:pt x="2584" y="8601"/>
                      <a:pt x="5771" y="8601"/>
                    </a:cubicBezTo>
                    <a:lnTo>
                      <a:pt x="96950" y="8601"/>
                    </a:lnTo>
                    <a:cubicBezTo>
                      <a:pt x="100136" y="8601"/>
                      <a:pt x="102720" y="6017"/>
                      <a:pt x="102720" y="2830"/>
                    </a:cubicBezTo>
                    <a:lnTo>
                      <a:pt x="1027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7"/>
              <p:cNvSpPr/>
              <p:nvPr/>
            </p:nvSpPr>
            <p:spPr>
              <a:xfrm>
                <a:off x="6119149" y="3589807"/>
                <a:ext cx="978989" cy="81291"/>
              </a:xfrm>
              <a:custGeom>
                <a:rect b="b" l="l" r="r" t="t"/>
                <a:pathLst>
                  <a:path extrusionOk="0" h="3020" w="36370">
                    <a:moveTo>
                      <a:pt x="0" y="1"/>
                    </a:moveTo>
                    <a:lnTo>
                      <a:pt x="0" y="3019"/>
                    </a:lnTo>
                    <a:lnTo>
                      <a:pt x="36369" y="3019"/>
                    </a:lnTo>
                    <a:lnTo>
                      <a:pt x="363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 name="Google Shape;931;p67"/>
            <p:cNvSpPr/>
            <p:nvPr/>
          </p:nvSpPr>
          <p:spPr>
            <a:xfrm>
              <a:off x="6556350" y="3181350"/>
              <a:ext cx="104700" cy="1047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 name="Google Shape;932;p67"/>
          <p:cNvSpPr txBox="1"/>
          <p:nvPr>
            <p:ph type="title"/>
          </p:nvPr>
        </p:nvSpPr>
        <p:spPr>
          <a:xfrm>
            <a:off x="715126" y="1453350"/>
            <a:ext cx="4014600" cy="111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APLICACIÓN DE ESCRITORIO</a:t>
            </a:r>
            <a:endParaRPr/>
          </a:p>
        </p:txBody>
      </p:sp>
      <p:sp>
        <p:nvSpPr>
          <p:cNvPr id="933" name="Google Shape;933;p67"/>
          <p:cNvSpPr txBox="1"/>
          <p:nvPr>
            <p:ph idx="1" type="subTitle"/>
          </p:nvPr>
        </p:nvSpPr>
        <p:spPr>
          <a:xfrm>
            <a:off x="715100" y="2571750"/>
            <a:ext cx="4014600" cy="111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reemplazar la imagen en la pantalla por otra. Haz clic derecho en ella y luego elige "Reemplazar imagen" para que puedas agregar la tuya</a:t>
            </a:r>
            <a:endParaRPr/>
          </a:p>
        </p:txBody>
      </p:sp>
      <p:pic>
        <p:nvPicPr>
          <p:cNvPr id="934" name="Google Shape;934;p67"/>
          <p:cNvPicPr preferRelativeResize="0"/>
          <p:nvPr/>
        </p:nvPicPr>
        <p:blipFill>
          <a:blip r:embed="rId3">
            <a:alphaModFix/>
          </a:blip>
          <a:stretch>
            <a:fillRect/>
          </a:stretch>
        </p:blipFill>
        <p:spPr>
          <a:xfrm>
            <a:off x="5366788" y="1658675"/>
            <a:ext cx="2483832" cy="1397150"/>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8" name="Shape 938"/>
        <p:cNvGrpSpPr/>
        <p:nvPr/>
      </p:nvGrpSpPr>
      <p:grpSpPr>
        <a:xfrm>
          <a:off x="0" y="0"/>
          <a:ext cx="0" cy="0"/>
          <a:chOff x="0" y="0"/>
          <a:chExt cx="0" cy="0"/>
        </a:xfrm>
      </p:grpSpPr>
      <p:sp>
        <p:nvSpPr>
          <p:cNvPr id="939" name="Google Shape;939;p68"/>
          <p:cNvSpPr txBox="1"/>
          <p:nvPr>
            <p:ph idx="1" type="subTitle"/>
          </p:nvPr>
        </p:nvSpPr>
        <p:spPr>
          <a:xfrm>
            <a:off x="3814135" y="2571750"/>
            <a:ext cx="4014600" cy="111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reemplazar la imagen en la pantalla por otra. Haz clic derecho en ella y luego elige "Reemplazar imagen" para que puedas agregar la tuya</a:t>
            </a:r>
            <a:endParaRPr/>
          </a:p>
        </p:txBody>
      </p:sp>
      <p:sp>
        <p:nvSpPr>
          <p:cNvPr id="940" name="Google Shape;940;p68"/>
          <p:cNvSpPr txBox="1"/>
          <p:nvPr>
            <p:ph type="title"/>
          </p:nvPr>
        </p:nvSpPr>
        <p:spPr>
          <a:xfrm>
            <a:off x="3814107" y="1453350"/>
            <a:ext cx="4014600" cy="111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APLICACIÓN </a:t>
            </a:r>
            <a:r>
              <a:rPr lang="es"/>
              <a:t>DE</a:t>
            </a:r>
            <a:r>
              <a:rPr lang="es"/>
              <a:t> TABLETA</a:t>
            </a:r>
            <a:endParaRPr/>
          </a:p>
        </p:txBody>
      </p:sp>
      <p:sp>
        <p:nvSpPr>
          <p:cNvPr id="941" name="Google Shape;941;p68"/>
          <p:cNvSpPr/>
          <p:nvPr/>
        </p:nvSpPr>
        <p:spPr>
          <a:xfrm>
            <a:off x="1379442" y="1589337"/>
            <a:ext cx="1541608" cy="1881746"/>
          </a:xfrm>
          <a:custGeom>
            <a:rect b="b" l="l" r="r" t="t"/>
            <a:pathLst>
              <a:path extrusionOk="0" h="56092" w="45953">
                <a:moveTo>
                  <a:pt x="0" y="1"/>
                </a:moveTo>
                <a:lnTo>
                  <a:pt x="0" y="56092"/>
                </a:lnTo>
                <a:lnTo>
                  <a:pt x="45953" y="56092"/>
                </a:lnTo>
                <a:lnTo>
                  <a:pt x="459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 name="Google Shape;942;p68"/>
          <p:cNvGrpSpPr/>
          <p:nvPr/>
        </p:nvGrpSpPr>
        <p:grpSpPr>
          <a:xfrm>
            <a:off x="1315265" y="1453402"/>
            <a:ext cx="1670129" cy="2236880"/>
            <a:chOff x="1619350" y="1453350"/>
            <a:chExt cx="1670129" cy="2236880"/>
          </a:xfrm>
        </p:grpSpPr>
        <p:sp>
          <p:nvSpPr>
            <p:cNvPr id="943" name="Google Shape;943;p68"/>
            <p:cNvSpPr/>
            <p:nvPr/>
          </p:nvSpPr>
          <p:spPr>
            <a:xfrm>
              <a:off x="1619350" y="1453350"/>
              <a:ext cx="1670129" cy="2236880"/>
            </a:xfrm>
            <a:custGeom>
              <a:rect b="b" l="l" r="r" t="t"/>
              <a:pathLst>
                <a:path extrusionOk="0" h="66678" w="49784">
                  <a:moveTo>
                    <a:pt x="4505" y="0"/>
                  </a:moveTo>
                  <a:cubicBezTo>
                    <a:pt x="2009" y="0"/>
                    <a:pt x="0" y="2009"/>
                    <a:pt x="0" y="4505"/>
                  </a:cubicBezTo>
                  <a:lnTo>
                    <a:pt x="0" y="62173"/>
                  </a:lnTo>
                  <a:cubicBezTo>
                    <a:pt x="0" y="64669"/>
                    <a:pt x="2009" y="66678"/>
                    <a:pt x="4505" y="66678"/>
                  </a:cubicBezTo>
                  <a:lnTo>
                    <a:pt x="45278" y="66678"/>
                  </a:lnTo>
                  <a:cubicBezTo>
                    <a:pt x="47774" y="66678"/>
                    <a:pt x="49783" y="64669"/>
                    <a:pt x="49783" y="62173"/>
                  </a:cubicBezTo>
                  <a:lnTo>
                    <a:pt x="49783" y="4505"/>
                  </a:lnTo>
                  <a:cubicBezTo>
                    <a:pt x="49783" y="2009"/>
                    <a:pt x="47774" y="0"/>
                    <a:pt x="452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68"/>
            <p:cNvSpPr/>
            <p:nvPr/>
          </p:nvSpPr>
          <p:spPr>
            <a:xfrm>
              <a:off x="2430564" y="1515988"/>
              <a:ext cx="45859" cy="44115"/>
            </a:xfrm>
            <a:custGeom>
              <a:rect b="b" l="l" r="r" t="t"/>
              <a:pathLst>
                <a:path extrusionOk="0" h="1315" w="1367">
                  <a:moveTo>
                    <a:pt x="710" y="0"/>
                  </a:moveTo>
                  <a:cubicBezTo>
                    <a:pt x="444" y="1"/>
                    <a:pt x="204" y="161"/>
                    <a:pt x="102" y="406"/>
                  </a:cubicBezTo>
                  <a:cubicBezTo>
                    <a:pt x="0" y="652"/>
                    <a:pt x="57" y="934"/>
                    <a:pt x="245" y="1122"/>
                  </a:cubicBezTo>
                  <a:cubicBezTo>
                    <a:pt x="371" y="1248"/>
                    <a:pt x="539" y="1315"/>
                    <a:pt x="710" y="1315"/>
                  </a:cubicBezTo>
                  <a:cubicBezTo>
                    <a:pt x="794" y="1315"/>
                    <a:pt x="879" y="1298"/>
                    <a:pt x="961" y="1265"/>
                  </a:cubicBezTo>
                  <a:cubicBezTo>
                    <a:pt x="1206" y="1163"/>
                    <a:pt x="1367" y="923"/>
                    <a:pt x="1367" y="657"/>
                  </a:cubicBezTo>
                  <a:cubicBezTo>
                    <a:pt x="1367" y="294"/>
                    <a:pt x="1072" y="0"/>
                    <a:pt x="7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945" name="Google Shape;945;p68"/>
          <p:cNvPicPr preferRelativeResize="0"/>
          <p:nvPr/>
        </p:nvPicPr>
        <p:blipFill rotWithShape="1">
          <a:blip r:embed="rId3">
            <a:alphaModFix/>
          </a:blip>
          <a:srcRect b="0" l="55101" r="10347" t="22910"/>
          <a:stretch/>
        </p:blipFill>
        <p:spPr>
          <a:xfrm>
            <a:off x="1420913" y="1656400"/>
            <a:ext cx="1458674" cy="183090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69"/>
          <p:cNvSpPr txBox="1"/>
          <p:nvPr>
            <p:ph idx="1" type="subTitle"/>
          </p:nvPr>
        </p:nvSpPr>
        <p:spPr>
          <a:xfrm>
            <a:off x="1610312" y="2411700"/>
            <a:ext cx="3491400" cy="143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reemplazar la imagen en la pantalla por otra. Haz clic derecho en ella y luego elige "Reemplazar imagen" para que puedas agregar la tuya</a:t>
            </a:r>
            <a:endParaRPr/>
          </a:p>
        </p:txBody>
      </p:sp>
      <p:sp>
        <p:nvSpPr>
          <p:cNvPr id="951" name="Google Shape;951;p69"/>
          <p:cNvSpPr txBox="1"/>
          <p:nvPr>
            <p:ph type="title"/>
          </p:nvPr>
        </p:nvSpPr>
        <p:spPr>
          <a:xfrm>
            <a:off x="1610348" y="1293300"/>
            <a:ext cx="3491400" cy="111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APLICACIÓN </a:t>
            </a:r>
            <a:r>
              <a:rPr lang="es"/>
              <a:t>DE</a:t>
            </a:r>
            <a:r>
              <a:rPr lang="es"/>
              <a:t> MÓVIL</a:t>
            </a:r>
            <a:endParaRPr/>
          </a:p>
        </p:txBody>
      </p:sp>
      <p:sp>
        <p:nvSpPr>
          <p:cNvPr id="952" name="Google Shape;952;p69"/>
          <p:cNvSpPr/>
          <p:nvPr/>
        </p:nvSpPr>
        <p:spPr>
          <a:xfrm>
            <a:off x="5672625" y="1293325"/>
            <a:ext cx="1395000" cy="2556900"/>
          </a:xfrm>
          <a:prstGeom prst="roundRect">
            <a:avLst>
              <a:gd fmla="val 10346"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3" name="Google Shape;953;p69"/>
          <p:cNvPicPr preferRelativeResize="0"/>
          <p:nvPr/>
        </p:nvPicPr>
        <p:blipFill rotWithShape="1">
          <a:blip r:embed="rId3">
            <a:alphaModFix/>
          </a:blip>
          <a:srcRect b="0" l="62466" r="7963" t="0"/>
          <a:stretch/>
        </p:blipFill>
        <p:spPr>
          <a:xfrm>
            <a:off x="5750338" y="1401800"/>
            <a:ext cx="1239600" cy="2357851"/>
          </a:xfrm>
          <a:prstGeom prst="rect">
            <a:avLst/>
          </a:prstGeom>
          <a:noFill/>
          <a:ln>
            <a:noFill/>
          </a:ln>
        </p:spPr>
      </p:pic>
      <p:sp>
        <p:nvSpPr>
          <p:cNvPr id="954" name="Google Shape;954;p69"/>
          <p:cNvSpPr/>
          <p:nvPr/>
        </p:nvSpPr>
        <p:spPr>
          <a:xfrm>
            <a:off x="5995150" y="3621600"/>
            <a:ext cx="750000" cy="40500"/>
          </a:xfrm>
          <a:prstGeom prst="roundRect">
            <a:avLst>
              <a:gd fmla="val 50000"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 name="Shape 958"/>
        <p:cNvGrpSpPr/>
        <p:nvPr/>
      </p:nvGrpSpPr>
      <p:grpSpPr>
        <a:xfrm>
          <a:off x="0" y="0"/>
          <a:ext cx="0" cy="0"/>
          <a:chOff x="0" y="0"/>
          <a:chExt cx="0" cy="0"/>
        </a:xfrm>
      </p:grpSpPr>
      <p:sp>
        <p:nvSpPr>
          <p:cNvPr id="959" name="Google Shape;959;p70"/>
          <p:cNvSpPr txBox="1"/>
          <p:nvPr>
            <p:ph idx="3" type="subTitle"/>
          </p:nvPr>
        </p:nvSpPr>
        <p:spPr>
          <a:xfrm>
            <a:off x="1217150" y="4032400"/>
            <a:ext cx="26262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Aquí puedes hablar un poco sobre esta persona</a:t>
            </a:r>
            <a:endParaRPr/>
          </a:p>
        </p:txBody>
      </p:sp>
      <p:sp>
        <p:nvSpPr>
          <p:cNvPr id="960" name="Google Shape;960;p70"/>
          <p:cNvSpPr txBox="1"/>
          <p:nvPr>
            <p:ph type="title"/>
          </p:nvPr>
        </p:nvSpPr>
        <p:spPr>
          <a:xfrm>
            <a:off x="1731600" y="535000"/>
            <a:ext cx="56808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NUESTRO EQUIPO</a:t>
            </a:r>
            <a:endParaRPr/>
          </a:p>
        </p:txBody>
      </p:sp>
      <p:sp>
        <p:nvSpPr>
          <p:cNvPr id="961" name="Google Shape;961;p70"/>
          <p:cNvSpPr txBox="1"/>
          <p:nvPr>
            <p:ph idx="1" type="subTitle"/>
          </p:nvPr>
        </p:nvSpPr>
        <p:spPr>
          <a:xfrm>
            <a:off x="1217150" y="3562900"/>
            <a:ext cx="2626200" cy="46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TIMMY JIMMY</a:t>
            </a:r>
            <a:endParaRPr/>
          </a:p>
        </p:txBody>
      </p:sp>
      <p:sp>
        <p:nvSpPr>
          <p:cNvPr id="962" name="Google Shape;962;p70"/>
          <p:cNvSpPr txBox="1"/>
          <p:nvPr>
            <p:ph idx="2" type="subTitle"/>
          </p:nvPr>
        </p:nvSpPr>
        <p:spPr>
          <a:xfrm>
            <a:off x="5300650" y="3562900"/>
            <a:ext cx="2626200" cy="469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JENNA DOE</a:t>
            </a:r>
            <a:endParaRPr/>
          </a:p>
        </p:txBody>
      </p:sp>
      <p:sp>
        <p:nvSpPr>
          <p:cNvPr id="963" name="Google Shape;963;p70"/>
          <p:cNvSpPr txBox="1"/>
          <p:nvPr>
            <p:ph idx="4" type="subTitle"/>
          </p:nvPr>
        </p:nvSpPr>
        <p:spPr>
          <a:xfrm>
            <a:off x="5300650" y="4032400"/>
            <a:ext cx="26262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Aquí puedes hablar un poco sobre esta persona</a:t>
            </a:r>
            <a:endParaRPr/>
          </a:p>
        </p:txBody>
      </p:sp>
      <p:pic>
        <p:nvPicPr>
          <p:cNvPr id="964" name="Google Shape;964;p70"/>
          <p:cNvPicPr preferRelativeResize="0"/>
          <p:nvPr/>
        </p:nvPicPr>
        <p:blipFill rotWithShape="1">
          <a:blip r:embed="rId3">
            <a:alphaModFix/>
          </a:blip>
          <a:srcRect b="57182" l="7884" r="1797" t="0"/>
          <a:stretch/>
        </p:blipFill>
        <p:spPr>
          <a:xfrm>
            <a:off x="1229050" y="1820000"/>
            <a:ext cx="2604049" cy="1742899"/>
          </a:xfrm>
          <a:prstGeom prst="rect">
            <a:avLst/>
          </a:prstGeom>
          <a:noFill/>
          <a:ln cap="flat" cmpd="sng" w="19050">
            <a:solidFill>
              <a:schemeClr val="dk1"/>
            </a:solidFill>
            <a:prstDash val="solid"/>
            <a:round/>
            <a:headEnd len="sm" w="sm" type="none"/>
            <a:tailEnd len="sm" w="sm" type="none"/>
          </a:ln>
        </p:spPr>
      </p:pic>
      <p:pic>
        <p:nvPicPr>
          <p:cNvPr id="965" name="Google Shape;965;p70"/>
          <p:cNvPicPr preferRelativeResize="0"/>
          <p:nvPr/>
        </p:nvPicPr>
        <p:blipFill rotWithShape="1">
          <a:blip r:embed="rId4">
            <a:alphaModFix/>
          </a:blip>
          <a:srcRect b="53680" l="0" r="0" t="2087"/>
          <a:stretch/>
        </p:blipFill>
        <p:spPr>
          <a:xfrm>
            <a:off x="5313000" y="1820000"/>
            <a:ext cx="2604051" cy="1742899"/>
          </a:xfrm>
          <a:prstGeom prst="rect">
            <a:avLst/>
          </a:prstGeom>
          <a:noFill/>
          <a:ln cap="flat" cmpd="sng" w="19050">
            <a:solidFill>
              <a:schemeClr val="dk1"/>
            </a:solidFill>
            <a:prstDash val="solid"/>
            <a:round/>
            <a:headEnd len="sm" w="sm" type="none"/>
            <a:tailEnd len="sm" w="sm" type="none"/>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9" name="Shape 969"/>
        <p:cNvGrpSpPr/>
        <p:nvPr/>
      </p:nvGrpSpPr>
      <p:grpSpPr>
        <a:xfrm>
          <a:off x="0" y="0"/>
          <a:ext cx="0" cy="0"/>
          <a:chOff x="0" y="0"/>
          <a:chExt cx="0" cy="0"/>
        </a:xfrm>
      </p:grpSpPr>
      <p:sp>
        <p:nvSpPr>
          <p:cNvPr id="970" name="Google Shape;970;p71"/>
          <p:cNvSpPr txBox="1"/>
          <p:nvPr>
            <p:ph type="ctrTitle"/>
          </p:nvPr>
        </p:nvSpPr>
        <p:spPr>
          <a:xfrm>
            <a:off x="1847900" y="535000"/>
            <a:ext cx="5448300" cy="99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t>
            </a:r>
            <a:r>
              <a:rPr lang="es"/>
              <a:t>GRACIAS!</a:t>
            </a:r>
            <a:endParaRPr/>
          </a:p>
        </p:txBody>
      </p:sp>
      <p:sp>
        <p:nvSpPr>
          <p:cNvPr id="971" name="Google Shape;971;p71"/>
          <p:cNvSpPr txBox="1"/>
          <p:nvPr>
            <p:ph idx="1" type="subTitle"/>
          </p:nvPr>
        </p:nvSpPr>
        <p:spPr>
          <a:xfrm>
            <a:off x="1847900" y="1532800"/>
            <a:ext cx="5448300" cy="1529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rgbClr val="FFFFFF"/>
              </a:buClr>
              <a:buSzPts val="1100"/>
              <a:buFont typeface="Arial"/>
              <a:buNone/>
            </a:pPr>
            <a:r>
              <a:rPr lang="es" sz="2000">
                <a:solidFill>
                  <a:schemeClr val="dk1"/>
                </a:solidFill>
                <a:latin typeface="Days One"/>
                <a:ea typeface="Days One"/>
                <a:cs typeface="Days One"/>
                <a:sym typeface="Days One"/>
              </a:rPr>
              <a:t>¿TIENES ALGUNA PREGUNTA?</a:t>
            </a:r>
            <a:endParaRPr sz="2000">
              <a:solidFill>
                <a:schemeClr val="dk1"/>
              </a:solidFill>
              <a:latin typeface="Days One"/>
              <a:ea typeface="Days One"/>
              <a:cs typeface="Days One"/>
              <a:sym typeface="Days One"/>
            </a:endParaRPr>
          </a:p>
          <a:p>
            <a:pPr indent="0" lvl="0" marL="0" rtl="0" algn="ctr">
              <a:spcBef>
                <a:spcPts val="0"/>
              </a:spcBef>
              <a:spcAft>
                <a:spcPts val="0"/>
              </a:spcAft>
              <a:buClr>
                <a:srgbClr val="FFFFFF"/>
              </a:buClr>
              <a:buSzPts val="1100"/>
              <a:buFont typeface="Arial"/>
              <a:buNone/>
            </a:pPr>
            <a:r>
              <a:t/>
            </a:r>
            <a:endParaRPr sz="1500">
              <a:solidFill>
                <a:schemeClr val="dk1"/>
              </a:solidFill>
              <a:latin typeface="Montserrat Medium"/>
              <a:ea typeface="Montserrat Medium"/>
              <a:cs typeface="Montserrat Medium"/>
              <a:sym typeface="Montserrat Medium"/>
            </a:endParaRPr>
          </a:p>
          <a:p>
            <a:pPr indent="0" lvl="0" marL="0" rtl="0" algn="ctr">
              <a:spcBef>
                <a:spcPts val="0"/>
              </a:spcBef>
              <a:spcAft>
                <a:spcPts val="0"/>
              </a:spcAft>
              <a:buClr>
                <a:srgbClr val="FFFFFF"/>
              </a:buClr>
              <a:buSzPts val="1100"/>
              <a:buFont typeface="Arial"/>
              <a:buNone/>
            </a:pPr>
            <a:r>
              <a:rPr lang="es" sz="1500">
                <a:solidFill>
                  <a:schemeClr val="dk1"/>
                </a:solidFill>
                <a:latin typeface="Montserrat Medium"/>
                <a:ea typeface="Montserrat Medium"/>
                <a:cs typeface="Montserrat Medium"/>
                <a:sym typeface="Montserrat Medium"/>
              </a:rPr>
              <a:t>tuemail@freepik.com </a:t>
            </a:r>
            <a:endParaRPr sz="1500">
              <a:solidFill>
                <a:schemeClr val="dk1"/>
              </a:solidFill>
              <a:latin typeface="Montserrat Medium"/>
              <a:ea typeface="Montserrat Medium"/>
              <a:cs typeface="Montserrat Medium"/>
              <a:sym typeface="Montserrat Medium"/>
            </a:endParaRPr>
          </a:p>
          <a:p>
            <a:pPr indent="0" lvl="0" marL="0" rtl="0" algn="ctr">
              <a:spcBef>
                <a:spcPts val="0"/>
              </a:spcBef>
              <a:spcAft>
                <a:spcPts val="0"/>
              </a:spcAft>
              <a:buClr>
                <a:srgbClr val="FFFFFF"/>
              </a:buClr>
              <a:buSzPts val="1100"/>
              <a:buFont typeface="Arial"/>
              <a:buNone/>
            </a:pPr>
            <a:r>
              <a:rPr lang="es" sz="1500">
                <a:solidFill>
                  <a:schemeClr val="dk1"/>
                </a:solidFill>
                <a:latin typeface="Montserrat Medium"/>
                <a:ea typeface="Montserrat Medium"/>
                <a:cs typeface="Montserrat Medium"/>
                <a:sym typeface="Montserrat Medium"/>
              </a:rPr>
              <a:t>+91  620 421 838 </a:t>
            </a:r>
            <a:endParaRPr sz="1500">
              <a:solidFill>
                <a:schemeClr val="dk1"/>
              </a:solidFill>
              <a:latin typeface="Montserrat Medium"/>
              <a:ea typeface="Montserrat Medium"/>
              <a:cs typeface="Montserrat Medium"/>
              <a:sym typeface="Montserrat Medium"/>
            </a:endParaRPr>
          </a:p>
          <a:p>
            <a:pPr indent="0" lvl="0" marL="0" rtl="0" algn="ctr">
              <a:spcBef>
                <a:spcPts val="0"/>
              </a:spcBef>
              <a:spcAft>
                <a:spcPts val="0"/>
              </a:spcAft>
              <a:buClr>
                <a:schemeClr val="dk2"/>
              </a:buClr>
              <a:buSzPts val="1100"/>
              <a:buFont typeface="Arial"/>
              <a:buNone/>
            </a:pPr>
            <a:r>
              <a:rPr lang="es" sz="1500">
                <a:solidFill>
                  <a:schemeClr val="dk1"/>
                </a:solidFill>
                <a:latin typeface="Montserrat Medium"/>
                <a:ea typeface="Montserrat Medium"/>
                <a:cs typeface="Montserrat Medium"/>
                <a:sym typeface="Montserrat Medium"/>
              </a:rPr>
              <a:t>yourcompany.com</a:t>
            </a:r>
            <a:endParaRPr sz="1300">
              <a:solidFill>
                <a:schemeClr val="dk1"/>
              </a:solidFill>
              <a:latin typeface="Montserrat Medium"/>
              <a:ea typeface="Montserrat Medium"/>
              <a:cs typeface="Montserrat Medium"/>
              <a:sym typeface="Montserrat Medium"/>
            </a:endParaRPr>
          </a:p>
        </p:txBody>
      </p:sp>
      <p:sp>
        <p:nvSpPr>
          <p:cNvPr id="972" name="Google Shape;972;p71"/>
          <p:cNvSpPr txBox="1"/>
          <p:nvPr/>
        </p:nvSpPr>
        <p:spPr>
          <a:xfrm>
            <a:off x="1847900" y="3660875"/>
            <a:ext cx="5448300" cy="3519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300"/>
              </a:spcBef>
              <a:spcAft>
                <a:spcPts val="0"/>
              </a:spcAft>
              <a:buNone/>
            </a:pPr>
            <a:r>
              <a:rPr lang="es" sz="1000">
                <a:solidFill>
                  <a:schemeClr val="dk1"/>
                </a:solidFill>
                <a:latin typeface="Montserrat Medium"/>
                <a:ea typeface="Montserrat Medium"/>
                <a:cs typeface="Montserrat Medium"/>
                <a:sym typeface="Montserrat Medium"/>
              </a:rPr>
              <a:t>Por favor, conserva esta diapositiva para atribuirnos</a:t>
            </a:r>
            <a:endParaRPr sz="1000">
              <a:solidFill>
                <a:schemeClr val="dk1"/>
              </a:solidFill>
              <a:latin typeface="Montserrat Medium"/>
              <a:ea typeface="Montserrat Medium"/>
              <a:cs typeface="Montserrat Medium"/>
              <a:sym typeface="Montserrat Medium"/>
            </a:endParaRPr>
          </a:p>
        </p:txBody>
      </p:sp>
      <p:sp>
        <p:nvSpPr>
          <p:cNvPr id="973" name="Google Shape;973;p71"/>
          <p:cNvSpPr/>
          <p:nvPr/>
        </p:nvSpPr>
        <p:spPr>
          <a:xfrm>
            <a:off x="1847900" y="3062125"/>
            <a:ext cx="5448300" cy="5988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1"/>
          <p:cNvSpPr/>
          <p:nvPr/>
        </p:nvSpPr>
        <p:spPr>
          <a:xfrm>
            <a:off x="3621437" y="3185534"/>
            <a:ext cx="351983" cy="3519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 name="Google Shape;975;p71"/>
          <p:cNvGrpSpPr/>
          <p:nvPr/>
        </p:nvGrpSpPr>
        <p:grpSpPr>
          <a:xfrm>
            <a:off x="4139601" y="3185541"/>
            <a:ext cx="352004" cy="351969"/>
            <a:chOff x="812101" y="2571761"/>
            <a:chExt cx="417066" cy="417024"/>
          </a:xfrm>
        </p:grpSpPr>
        <p:sp>
          <p:nvSpPr>
            <p:cNvPr id="976" name="Google Shape;976;p71"/>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1"/>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1"/>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1"/>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71"/>
          <p:cNvGrpSpPr/>
          <p:nvPr/>
        </p:nvGrpSpPr>
        <p:grpSpPr>
          <a:xfrm>
            <a:off x="5177735" y="3189084"/>
            <a:ext cx="344882" cy="344882"/>
            <a:chOff x="2038375" y="3798025"/>
            <a:chExt cx="841792" cy="841792"/>
          </a:xfrm>
        </p:grpSpPr>
        <p:sp>
          <p:nvSpPr>
            <p:cNvPr id="981" name="Google Shape;981;p71"/>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1"/>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71"/>
          <p:cNvGrpSpPr/>
          <p:nvPr/>
        </p:nvGrpSpPr>
        <p:grpSpPr>
          <a:xfrm>
            <a:off x="4662222" y="3189096"/>
            <a:ext cx="344889" cy="344889"/>
            <a:chOff x="4662222" y="3189096"/>
            <a:chExt cx="344889" cy="344889"/>
          </a:xfrm>
        </p:grpSpPr>
        <p:sp>
          <p:nvSpPr>
            <p:cNvPr id="984" name="Google Shape;984;p71"/>
            <p:cNvSpPr/>
            <p:nvPr/>
          </p:nvSpPr>
          <p:spPr>
            <a:xfrm>
              <a:off x="4694099" y="3246900"/>
              <a:ext cx="281134" cy="229278"/>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1"/>
            <p:cNvSpPr/>
            <p:nvPr/>
          </p:nvSpPr>
          <p:spPr>
            <a:xfrm>
              <a:off x="4662222" y="3189096"/>
              <a:ext cx="344889" cy="344889"/>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9" name="Shape 989"/>
        <p:cNvGrpSpPr/>
        <p:nvPr/>
      </p:nvGrpSpPr>
      <p:grpSpPr>
        <a:xfrm>
          <a:off x="0" y="0"/>
          <a:ext cx="0" cy="0"/>
          <a:chOff x="0" y="0"/>
          <a:chExt cx="0" cy="0"/>
        </a:xfrm>
      </p:grpSpPr>
      <p:sp>
        <p:nvSpPr>
          <p:cNvPr id="990" name="Google Shape;990;p72"/>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LEADERSHIP | LINEAL</a:t>
            </a:r>
            <a:endParaRPr/>
          </a:p>
        </p:txBody>
      </p:sp>
      <p:grpSp>
        <p:nvGrpSpPr>
          <p:cNvPr id="991" name="Google Shape;991;p72"/>
          <p:cNvGrpSpPr/>
          <p:nvPr/>
        </p:nvGrpSpPr>
        <p:grpSpPr>
          <a:xfrm>
            <a:off x="1625884" y="1592215"/>
            <a:ext cx="277144" cy="373195"/>
            <a:chOff x="295925" y="1240100"/>
            <a:chExt cx="329150" cy="443225"/>
          </a:xfrm>
        </p:grpSpPr>
        <p:sp>
          <p:nvSpPr>
            <p:cNvPr id="992" name="Google Shape;992;p72"/>
            <p:cNvSpPr/>
            <p:nvPr/>
          </p:nvSpPr>
          <p:spPr>
            <a:xfrm>
              <a:off x="327950" y="1410675"/>
              <a:ext cx="19600" cy="17825"/>
            </a:xfrm>
            <a:custGeom>
              <a:rect b="b" l="l" r="r" t="t"/>
              <a:pathLst>
                <a:path extrusionOk="0" h="713" w="784">
                  <a:moveTo>
                    <a:pt x="428" y="0"/>
                  </a:moveTo>
                  <a:cubicBezTo>
                    <a:pt x="1" y="0"/>
                    <a:pt x="1" y="712"/>
                    <a:pt x="428" y="712"/>
                  </a:cubicBezTo>
                  <a:cubicBezTo>
                    <a:pt x="641" y="712"/>
                    <a:pt x="783" y="534"/>
                    <a:pt x="783" y="356"/>
                  </a:cubicBezTo>
                  <a:cubicBezTo>
                    <a:pt x="783" y="178"/>
                    <a:pt x="641" y="0"/>
                    <a:pt x="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2"/>
            <p:cNvSpPr/>
            <p:nvPr/>
          </p:nvSpPr>
          <p:spPr>
            <a:xfrm>
              <a:off x="295925" y="1240100"/>
              <a:ext cx="329150" cy="443225"/>
            </a:xfrm>
            <a:custGeom>
              <a:rect b="b" l="l" r="r" t="t"/>
              <a:pathLst>
                <a:path extrusionOk="0" h="17729" w="13166">
                  <a:moveTo>
                    <a:pt x="6583" y="704"/>
                  </a:moveTo>
                  <a:lnTo>
                    <a:pt x="12454" y="2696"/>
                  </a:lnTo>
                  <a:lnTo>
                    <a:pt x="12454" y="9528"/>
                  </a:lnTo>
                  <a:cubicBezTo>
                    <a:pt x="12454" y="11734"/>
                    <a:pt x="11351" y="13797"/>
                    <a:pt x="9536" y="15007"/>
                  </a:cubicBezTo>
                  <a:lnTo>
                    <a:pt x="6583" y="16964"/>
                  </a:lnTo>
                  <a:lnTo>
                    <a:pt x="3630" y="15007"/>
                  </a:lnTo>
                  <a:cubicBezTo>
                    <a:pt x="1780" y="13797"/>
                    <a:pt x="677" y="11734"/>
                    <a:pt x="677" y="9528"/>
                  </a:cubicBezTo>
                  <a:lnTo>
                    <a:pt x="677" y="2696"/>
                  </a:lnTo>
                  <a:lnTo>
                    <a:pt x="6583" y="704"/>
                  </a:lnTo>
                  <a:close/>
                  <a:moveTo>
                    <a:pt x="6583" y="1"/>
                  </a:moveTo>
                  <a:cubicBezTo>
                    <a:pt x="6548" y="1"/>
                    <a:pt x="6512" y="10"/>
                    <a:pt x="6476" y="28"/>
                  </a:cubicBezTo>
                  <a:lnTo>
                    <a:pt x="250" y="2127"/>
                  </a:lnTo>
                  <a:cubicBezTo>
                    <a:pt x="107" y="2162"/>
                    <a:pt x="1" y="2305"/>
                    <a:pt x="1" y="2447"/>
                  </a:cubicBezTo>
                  <a:lnTo>
                    <a:pt x="1" y="9528"/>
                  </a:lnTo>
                  <a:cubicBezTo>
                    <a:pt x="1" y="11983"/>
                    <a:pt x="1211" y="14224"/>
                    <a:pt x="3239" y="15576"/>
                  </a:cubicBezTo>
                  <a:lnTo>
                    <a:pt x="6370" y="17676"/>
                  </a:lnTo>
                  <a:cubicBezTo>
                    <a:pt x="6441" y="17711"/>
                    <a:pt x="6512" y="17729"/>
                    <a:pt x="6579" y="17729"/>
                  </a:cubicBezTo>
                  <a:cubicBezTo>
                    <a:pt x="6645" y="17729"/>
                    <a:pt x="6708" y="17711"/>
                    <a:pt x="6761" y="17676"/>
                  </a:cubicBezTo>
                  <a:lnTo>
                    <a:pt x="9928" y="15576"/>
                  </a:lnTo>
                  <a:cubicBezTo>
                    <a:pt x="11956" y="14224"/>
                    <a:pt x="13166" y="11983"/>
                    <a:pt x="13166" y="9528"/>
                  </a:cubicBezTo>
                  <a:lnTo>
                    <a:pt x="13166" y="2447"/>
                  </a:lnTo>
                  <a:cubicBezTo>
                    <a:pt x="13166" y="2305"/>
                    <a:pt x="13059" y="2162"/>
                    <a:pt x="12917" y="2127"/>
                  </a:cubicBezTo>
                  <a:lnTo>
                    <a:pt x="6690" y="28"/>
                  </a:lnTo>
                  <a:cubicBezTo>
                    <a:pt x="6654" y="10"/>
                    <a:pt x="6619" y="1"/>
                    <a:pt x="65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2"/>
            <p:cNvSpPr/>
            <p:nvPr/>
          </p:nvSpPr>
          <p:spPr>
            <a:xfrm>
              <a:off x="330625" y="1277250"/>
              <a:ext cx="259775" cy="364950"/>
            </a:xfrm>
            <a:custGeom>
              <a:rect b="b" l="l" r="r" t="t"/>
              <a:pathLst>
                <a:path extrusionOk="0" h="14598" w="10391">
                  <a:moveTo>
                    <a:pt x="5088" y="0"/>
                  </a:moveTo>
                  <a:lnTo>
                    <a:pt x="214" y="1637"/>
                  </a:lnTo>
                  <a:cubicBezTo>
                    <a:pt x="72" y="1673"/>
                    <a:pt x="0" y="1815"/>
                    <a:pt x="0" y="1957"/>
                  </a:cubicBezTo>
                  <a:lnTo>
                    <a:pt x="0" y="4306"/>
                  </a:lnTo>
                  <a:cubicBezTo>
                    <a:pt x="0" y="4519"/>
                    <a:pt x="143" y="4661"/>
                    <a:pt x="321" y="4661"/>
                  </a:cubicBezTo>
                  <a:cubicBezTo>
                    <a:pt x="534" y="4661"/>
                    <a:pt x="676" y="4519"/>
                    <a:pt x="676" y="4306"/>
                  </a:cubicBezTo>
                  <a:lnTo>
                    <a:pt x="676" y="2206"/>
                  </a:lnTo>
                  <a:lnTo>
                    <a:pt x="5195" y="712"/>
                  </a:lnTo>
                  <a:lnTo>
                    <a:pt x="9678" y="2206"/>
                  </a:lnTo>
                  <a:lnTo>
                    <a:pt x="9678" y="8042"/>
                  </a:lnTo>
                  <a:cubicBezTo>
                    <a:pt x="9678" y="9785"/>
                    <a:pt x="8824" y="11422"/>
                    <a:pt x="7366" y="12382"/>
                  </a:cubicBezTo>
                  <a:lnTo>
                    <a:pt x="5195" y="13841"/>
                  </a:lnTo>
                  <a:lnTo>
                    <a:pt x="2989" y="12382"/>
                  </a:lnTo>
                  <a:cubicBezTo>
                    <a:pt x="1566" y="11422"/>
                    <a:pt x="676" y="9785"/>
                    <a:pt x="676" y="8042"/>
                  </a:cubicBezTo>
                  <a:lnTo>
                    <a:pt x="676" y="7081"/>
                  </a:lnTo>
                  <a:cubicBezTo>
                    <a:pt x="676" y="6903"/>
                    <a:pt x="534" y="6725"/>
                    <a:pt x="321" y="6725"/>
                  </a:cubicBezTo>
                  <a:cubicBezTo>
                    <a:pt x="143" y="6725"/>
                    <a:pt x="0" y="6867"/>
                    <a:pt x="0" y="7081"/>
                  </a:cubicBezTo>
                  <a:lnTo>
                    <a:pt x="0" y="8042"/>
                  </a:lnTo>
                  <a:cubicBezTo>
                    <a:pt x="0" y="9999"/>
                    <a:pt x="961" y="11849"/>
                    <a:pt x="2598" y="12952"/>
                  </a:cubicBezTo>
                  <a:lnTo>
                    <a:pt x="4982" y="14517"/>
                  </a:lnTo>
                  <a:cubicBezTo>
                    <a:pt x="5053" y="14571"/>
                    <a:pt x="5124" y="14597"/>
                    <a:pt x="5191" y="14597"/>
                  </a:cubicBezTo>
                  <a:cubicBezTo>
                    <a:pt x="5257" y="14597"/>
                    <a:pt x="5320" y="14571"/>
                    <a:pt x="5373" y="14517"/>
                  </a:cubicBezTo>
                  <a:lnTo>
                    <a:pt x="7757" y="12952"/>
                  </a:lnTo>
                  <a:cubicBezTo>
                    <a:pt x="9394" y="11849"/>
                    <a:pt x="10390" y="10034"/>
                    <a:pt x="10390" y="8042"/>
                  </a:cubicBezTo>
                  <a:lnTo>
                    <a:pt x="10390" y="1957"/>
                  </a:lnTo>
                  <a:cubicBezTo>
                    <a:pt x="10390" y="1815"/>
                    <a:pt x="10283" y="1673"/>
                    <a:pt x="10141" y="1637"/>
                  </a:cubicBezTo>
                  <a:lnTo>
                    <a:pt x="53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2"/>
            <p:cNvSpPr/>
            <p:nvPr/>
          </p:nvSpPr>
          <p:spPr>
            <a:xfrm>
              <a:off x="369175" y="1408850"/>
              <a:ext cx="181975" cy="123050"/>
            </a:xfrm>
            <a:custGeom>
              <a:rect b="b" l="l" r="r" t="t"/>
              <a:pathLst>
                <a:path extrusionOk="0" h="4922" w="7279">
                  <a:moveTo>
                    <a:pt x="5702" y="753"/>
                  </a:moveTo>
                  <a:cubicBezTo>
                    <a:pt x="5972" y="753"/>
                    <a:pt x="6214" y="1107"/>
                    <a:pt x="5966" y="1354"/>
                  </a:cubicBezTo>
                  <a:lnTo>
                    <a:pt x="3191" y="4130"/>
                  </a:lnTo>
                  <a:cubicBezTo>
                    <a:pt x="3120" y="4201"/>
                    <a:pt x="3031" y="4236"/>
                    <a:pt x="2942" y="4236"/>
                  </a:cubicBezTo>
                  <a:cubicBezTo>
                    <a:pt x="2853" y="4236"/>
                    <a:pt x="2764" y="4201"/>
                    <a:pt x="2693" y="4130"/>
                  </a:cubicBezTo>
                  <a:lnTo>
                    <a:pt x="1305" y="2742"/>
                  </a:lnTo>
                  <a:cubicBezTo>
                    <a:pt x="1198" y="2600"/>
                    <a:pt x="1198" y="2386"/>
                    <a:pt x="1305" y="2244"/>
                  </a:cubicBezTo>
                  <a:lnTo>
                    <a:pt x="1340" y="2244"/>
                  </a:lnTo>
                  <a:cubicBezTo>
                    <a:pt x="1394" y="2173"/>
                    <a:pt x="1483" y="2137"/>
                    <a:pt x="1572" y="2137"/>
                  </a:cubicBezTo>
                  <a:cubicBezTo>
                    <a:pt x="1661" y="2137"/>
                    <a:pt x="1750" y="2173"/>
                    <a:pt x="1803" y="2244"/>
                  </a:cubicBezTo>
                  <a:lnTo>
                    <a:pt x="2693" y="3133"/>
                  </a:lnTo>
                  <a:cubicBezTo>
                    <a:pt x="2764" y="3205"/>
                    <a:pt x="2853" y="3240"/>
                    <a:pt x="2942" y="3240"/>
                  </a:cubicBezTo>
                  <a:cubicBezTo>
                    <a:pt x="3031" y="3240"/>
                    <a:pt x="3120" y="3205"/>
                    <a:pt x="3191" y="3133"/>
                  </a:cubicBezTo>
                  <a:lnTo>
                    <a:pt x="5468" y="856"/>
                  </a:lnTo>
                  <a:cubicBezTo>
                    <a:pt x="5541" y="784"/>
                    <a:pt x="5622" y="753"/>
                    <a:pt x="5702" y="753"/>
                  </a:cubicBezTo>
                  <a:close/>
                  <a:moveTo>
                    <a:pt x="5747" y="0"/>
                  </a:moveTo>
                  <a:cubicBezTo>
                    <a:pt x="5494" y="0"/>
                    <a:pt x="5233" y="105"/>
                    <a:pt x="5005" y="358"/>
                  </a:cubicBezTo>
                  <a:lnTo>
                    <a:pt x="2942" y="2422"/>
                  </a:lnTo>
                  <a:lnTo>
                    <a:pt x="2301" y="1746"/>
                  </a:lnTo>
                  <a:cubicBezTo>
                    <a:pt x="2074" y="1493"/>
                    <a:pt x="1810" y="1388"/>
                    <a:pt x="1555" y="1388"/>
                  </a:cubicBezTo>
                  <a:cubicBezTo>
                    <a:pt x="734" y="1388"/>
                    <a:pt x="1" y="2480"/>
                    <a:pt x="842" y="3240"/>
                  </a:cubicBezTo>
                  <a:lnTo>
                    <a:pt x="2230" y="4628"/>
                  </a:lnTo>
                  <a:cubicBezTo>
                    <a:pt x="2426" y="4824"/>
                    <a:pt x="2684" y="4921"/>
                    <a:pt x="2946" y="4921"/>
                  </a:cubicBezTo>
                  <a:cubicBezTo>
                    <a:pt x="3208" y="4921"/>
                    <a:pt x="3475" y="4824"/>
                    <a:pt x="3689" y="4628"/>
                  </a:cubicBezTo>
                  <a:lnTo>
                    <a:pt x="6464" y="1853"/>
                  </a:lnTo>
                  <a:cubicBezTo>
                    <a:pt x="7279" y="1092"/>
                    <a:pt x="6560" y="0"/>
                    <a:pt x="574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 name="Google Shape;996;p72"/>
          <p:cNvGrpSpPr/>
          <p:nvPr/>
        </p:nvGrpSpPr>
        <p:grpSpPr>
          <a:xfrm>
            <a:off x="7193777" y="3928554"/>
            <a:ext cx="374522" cy="374037"/>
            <a:chOff x="6908625" y="4014850"/>
            <a:chExt cx="444800" cy="444225"/>
          </a:xfrm>
        </p:grpSpPr>
        <p:sp>
          <p:nvSpPr>
            <p:cNvPr id="997" name="Google Shape;997;p72"/>
            <p:cNvSpPr/>
            <p:nvPr/>
          </p:nvSpPr>
          <p:spPr>
            <a:xfrm>
              <a:off x="7066975" y="4210875"/>
              <a:ext cx="20475" cy="17675"/>
            </a:xfrm>
            <a:custGeom>
              <a:rect b="b" l="l" r="r" t="t"/>
              <a:pathLst>
                <a:path extrusionOk="0" h="707" w="819">
                  <a:moveTo>
                    <a:pt x="499" y="1"/>
                  </a:moveTo>
                  <a:cubicBezTo>
                    <a:pt x="178" y="1"/>
                    <a:pt x="0" y="392"/>
                    <a:pt x="249" y="605"/>
                  </a:cubicBezTo>
                  <a:cubicBezTo>
                    <a:pt x="319" y="675"/>
                    <a:pt x="404" y="707"/>
                    <a:pt x="487" y="707"/>
                  </a:cubicBezTo>
                  <a:cubicBezTo>
                    <a:pt x="657" y="707"/>
                    <a:pt x="819" y="572"/>
                    <a:pt x="819" y="356"/>
                  </a:cubicBezTo>
                  <a:cubicBezTo>
                    <a:pt x="819" y="178"/>
                    <a:pt x="676" y="1"/>
                    <a:pt x="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2"/>
            <p:cNvSpPr/>
            <p:nvPr/>
          </p:nvSpPr>
          <p:spPr>
            <a:xfrm>
              <a:off x="6916650" y="4118150"/>
              <a:ext cx="428775" cy="254425"/>
            </a:xfrm>
            <a:custGeom>
              <a:rect b="b" l="l" r="r" t="t"/>
              <a:pathLst>
                <a:path extrusionOk="0" h="10177" w="17151">
                  <a:moveTo>
                    <a:pt x="8575" y="721"/>
                  </a:moveTo>
                  <a:cubicBezTo>
                    <a:pt x="9500" y="721"/>
                    <a:pt x="10354" y="1290"/>
                    <a:pt x="10781" y="2108"/>
                  </a:cubicBezTo>
                  <a:lnTo>
                    <a:pt x="6369" y="2108"/>
                  </a:lnTo>
                  <a:cubicBezTo>
                    <a:pt x="6796" y="1290"/>
                    <a:pt x="7650" y="721"/>
                    <a:pt x="8575" y="721"/>
                  </a:cubicBezTo>
                  <a:close/>
                  <a:moveTo>
                    <a:pt x="2866" y="6554"/>
                  </a:moveTo>
                  <a:cubicBezTo>
                    <a:pt x="3619" y="6554"/>
                    <a:pt x="4341" y="7145"/>
                    <a:pt x="4341" y="8015"/>
                  </a:cubicBezTo>
                  <a:cubicBezTo>
                    <a:pt x="4306" y="8798"/>
                    <a:pt x="3665" y="9438"/>
                    <a:pt x="2882" y="9474"/>
                  </a:cubicBezTo>
                  <a:cubicBezTo>
                    <a:pt x="1601" y="9474"/>
                    <a:pt x="925" y="7908"/>
                    <a:pt x="1850" y="6983"/>
                  </a:cubicBezTo>
                  <a:cubicBezTo>
                    <a:pt x="2147" y="6686"/>
                    <a:pt x="2510" y="6554"/>
                    <a:pt x="2866" y="6554"/>
                  </a:cubicBezTo>
                  <a:close/>
                  <a:moveTo>
                    <a:pt x="14268" y="6556"/>
                  </a:moveTo>
                  <a:cubicBezTo>
                    <a:pt x="15585" y="6556"/>
                    <a:pt x="16225" y="8122"/>
                    <a:pt x="15300" y="9047"/>
                  </a:cubicBezTo>
                  <a:cubicBezTo>
                    <a:pt x="14999" y="9348"/>
                    <a:pt x="14630" y="9483"/>
                    <a:pt x="14269" y="9483"/>
                  </a:cubicBezTo>
                  <a:cubicBezTo>
                    <a:pt x="13521" y="9483"/>
                    <a:pt x="12809" y="8903"/>
                    <a:pt x="12809" y="8015"/>
                  </a:cubicBezTo>
                  <a:cubicBezTo>
                    <a:pt x="12845" y="7232"/>
                    <a:pt x="13485" y="6592"/>
                    <a:pt x="14268" y="6556"/>
                  </a:cubicBezTo>
                  <a:close/>
                  <a:moveTo>
                    <a:pt x="8575" y="0"/>
                  </a:moveTo>
                  <a:cubicBezTo>
                    <a:pt x="7339" y="0"/>
                    <a:pt x="6102" y="703"/>
                    <a:pt x="5622" y="2108"/>
                  </a:cubicBezTo>
                  <a:lnTo>
                    <a:pt x="3629" y="2108"/>
                  </a:lnTo>
                  <a:cubicBezTo>
                    <a:pt x="3202" y="2108"/>
                    <a:pt x="3202" y="2820"/>
                    <a:pt x="3629" y="2820"/>
                  </a:cubicBezTo>
                  <a:lnTo>
                    <a:pt x="4341" y="2820"/>
                  </a:lnTo>
                  <a:lnTo>
                    <a:pt x="4341" y="6485"/>
                  </a:lnTo>
                  <a:cubicBezTo>
                    <a:pt x="3950" y="6093"/>
                    <a:pt x="3416" y="5880"/>
                    <a:pt x="2882" y="5880"/>
                  </a:cubicBezTo>
                  <a:cubicBezTo>
                    <a:pt x="961" y="5880"/>
                    <a:pt x="0" y="8193"/>
                    <a:pt x="1352" y="9545"/>
                  </a:cubicBezTo>
                  <a:cubicBezTo>
                    <a:pt x="1789" y="9981"/>
                    <a:pt x="2325" y="10177"/>
                    <a:pt x="2853" y="10177"/>
                  </a:cubicBezTo>
                  <a:cubicBezTo>
                    <a:pt x="3960" y="10177"/>
                    <a:pt x="5029" y="9316"/>
                    <a:pt x="5053" y="8015"/>
                  </a:cubicBezTo>
                  <a:lnTo>
                    <a:pt x="5053" y="2820"/>
                  </a:lnTo>
                  <a:lnTo>
                    <a:pt x="12133" y="2820"/>
                  </a:lnTo>
                  <a:lnTo>
                    <a:pt x="12133" y="8015"/>
                  </a:lnTo>
                  <a:cubicBezTo>
                    <a:pt x="12133" y="9316"/>
                    <a:pt x="13194" y="10177"/>
                    <a:pt x="14299" y="10177"/>
                  </a:cubicBezTo>
                  <a:cubicBezTo>
                    <a:pt x="14825" y="10177"/>
                    <a:pt x="15362" y="9981"/>
                    <a:pt x="15798" y="9545"/>
                  </a:cubicBezTo>
                  <a:cubicBezTo>
                    <a:pt x="17150" y="8193"/>
                    <a:pt x="16190" y="5880"/>
                    <a:pt x="14268" y="5880"/>
                  </a:cubicBezTo>
                  <a:cubicBezTo>
                    <a:pt x="13734" y="5880"/>
                    <a:pt x="13201" y="6093"/>
                    <a:pt x="12809" y="6485"/>
                  </a:cubicBezTo>
                  <a:lnTo>
                    <a:pt x="12809" y="2820"/>
                  </a:lnTo>
                  <a:lnTo>
                    <a:pt x="13521" y="2820"/>
                  </a:lnTo>
                  <a:cubicBezTo>
                    <a:pt x="13984" y="2820"/>
                    <a:pt x="13984" y="2108"/>
                    <a:pt x="13521" y="2108"/>
                  </a:cubicBezTo>
                  <a:lnTo>
                    <a:pt x="11528" y="2108"/>
                  </a:lnTo>
                  <a:cubicBezTo>
                    <a:pt x="11048" y="703"/>
                    <a:pt x="9812" y="0"/>
                    <a:pt x="85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2"/>
            <p:cNvSpPr/>
            <p:nvPr/>
          </p:nvSpPr>
          <p:spPr>
            <a:xfrm>
              <a:off x="6908625" y="4372775"/>
              <a:ext cx="444800" cy="86300"/>
            </a:xfrm>
            <a:custGeom>
              <a:rect b="b" l="l" r="r" t="t"/>
              <a:pathLst>
                <a:path extrusionOk="0" h="3452" w="17792">
                  <a:moveTo>
                    <a:pt x="3208" y="694"/>
                  </a:moveTo>
                  <a:cubicBezTo>
                    <a:pt x="4324" y="694"/>
                    <a:pt x="5445" y="1388"/>
                    <a:pt x="5694" y="2776"/>
                  </a:cubicBezTo>
                  <a:lnTo>
                    <a:pt x="748" y="2776"/>
                  </a:lnTo>
                  <a:cubicBezTo>
                    <a:pt x="979" y="1388"/>
                    <a:pt x="2091" y="694"/>
                    <a:pt x="3208" y="694"/>
                  </a:cubicBezTo>
                  <a:close/>
                  <a:moveTo>
                    <a:pt x="8901" y="694"/>
                  </a:moveTo>
                  <a:cubicBezTo>
                    <a:pt x="10017" y="694"/>
                    <a:pt x="11138" y="1388"/>
                    <a:pt x="11387" y="2776"/>
                  </a:cubicBezTo>
                  <a:lnTo>
                    <a:pt x="6441" y="2776"/>
                  </a:lnTo>
                  <a:cubicBezTo>
                    <a:pt x="6672" y="1388"/>
                    <a:pt x="7784" y="694"/>
                    <a:pt x="8901" y="694"/>
                  </a:cubicBezTo>
                  <a:close/>
                  <a:moveTo>
                    <a:pt x="14594" y="694"/>
                  </a:moveTo>
                  <a:cubicBezTo>
                    <a:pt x="15710" y="694"/>
                    <a:pt x="16831" y="1388"/>
                    <a:pt x="17080" y="2776"/>
                  </a:cubicBezTo>
                  <a:lnTo>
                    <a:pt x="12134" y="2776"/>
                  </a:lnTo>
                  <a:cubicBezTo>
                    <a:pt x="12365" y="1388"/>
                    <a:pt x="13477" y="694"/>
                    <a:pt x="14594" y="694"/>
                  </a:cubicBezTo>
                  <a:close/>
                  <a:moveTo>
                    <a:pt x="3203" y="0"/>
                  </a:moveTo>
                  <a:cubicBezTo>
                    <a:pt x="1460" y="0"/>
                    <a:pt x="37" y="1352"/>
                    <a:pt x="1" y="3096"/>
                  </a:cubicBezTo>
                  <a:cubicBezTo>
                    <a:pt x="1" y="3309"/>
                    <a:pt x="179" y="3452"/>
                    <a:pt x="357" y="3452"/>
                  </a:cubicBezTo>
                  <a:lnTo>
                    <a:pt x="17436" y="3452"/>
                  </a:lnTo>
                  <a:cubicBezTo>
                    <a:pt x="17649" y="3452"/>
                    <a:pt x="17791" y="3309"/>
                    <a:pt x="17791" y="3096"/>
                  </a:cubicBezTo>
                  <a:cubicBezTo>
                    <a:pt x="17756" y="1352"/>
                    <a:pt x="16333" y="0"/>
                    <a:pt x="14589" y="0"/>
                  </a:cubicBezTo>
                  <a:cubicBezTo>
                    <a:pt x="13379" y="0"/>
                    <a:pt x="12312" y="641"/>
                    <a:pt x="11743" y="1708"/>
                  </a:cubicBezTo>
                  <a:cubicBezTo>
                    <a:pt x="11138" y="570"/>
                    <a:pt x="10017" y="0"/>
                    <a:pt x="8896" y="0"/>
                  </a:cubicBezTo>
                  <a:cubicBezTo>
                    <a:pt x="7775" y="0"/>
                    <a:pt x="6655" y="570"/>
                    <a:pt x="6050" y="1708"/>
                  </a:cubicBezTo>
                  <a:cubicBezTo>
                    <a:pt x="5480" y="641"/>
                    <a:pt x="4413" y="0"/>
                    <a:pt x="32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72"/>
            <p:cNvSpPr/>
            <p:nvPr/>
          </p:nvSpPr>
          <p:spPr>
            <a:xfrm>
              <a:off x="7061625" y="4014850"/>
              <a:ext cx="121900" cy="104425"/>
            </a:xfrm>
            <a:custGeom>
              <a:rect b="b" l="l" r="r" t="t"/>
              <a:pathLst>
                <a:path extrusionOk="0" h="4177" w="4876">
                  <a:moveTo>
                    <a:pt x="2773" y="701"/>
                  </a:moveTo>
                  <a:cubicBezTo>
                    <a:pt x="3480" y="701"/>
                    <a:pt x="4164" y="1259"/>
                    <a:pt x="4164" y="2077"/>
                  </a:cubicBezTo>
                  <a:cubicBezTo>
                    <a:pt x="4164" y="2860"/>
                    <a:pt x="3559" y="3465"/>
                    <a:pt x="2776" y="3465"/>
                  </a:cubicBezTo>
                  <a:cubicBezTo>
                    <a:pt x="1531" y="3465"/>
                    <a:pt x="926" y="1971"/>
                    <a:pt x="1816" y="1117"/>
                  </a:cubicBezTo>
                  <a:cubicBezTo>
                    <a:pt x="2092" y="829"/>
                    <a:pt x="2435" y="701"/>
                    <a:pt x="2773" y="701"/>
                  </a:cubicBezTo>
                  <a:close/>
                  <a:moveTo>
                    <a:pt x="2783" y="0"/>
                  </a:moveTo>
                  <a:cubicBezTo>
                    <a:pt x="2269" y="0"/>
                    <a:pt x="1745" y="191"/>
                    <a:pt x="1317" y="619"/>
                  </a:cubicBezTo>
                  <a:cubicBezTo>
                    <a:pt x="1" y="1935"/>
                    <a:pt x="926" y="4177"/>
                    <a:pt x="2776" y="4177"/>
                  </a:cubicBezTo>
                  <a:cubicBezTo>
                    <a:pt x="3915" y="4177"/>
                    <a:pt x="4840" y="3252"/>
                    <a:pt x="4875" y="2077"/>
                  </a:cubicBezTo>
                  <a:cubicBezTo>
                    <a:pt x="4875" y="828"/>
                    <a:pt x="3853" y="0"/>
                    <a:pt x="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72"/>
            <p:cNvSpPr/>
            <p:nvPr/>
          </p:nvSpPr>
          <p:spPr>
            <a:xfrm>
              <a:off x="7058975" y="4264450"/>
              <a:ext cx="126325" cy="108350"/>
            </a:xfrm>
            <a:custGeom>
              <a:rect b="b" l="l" r="r" t="t"/>
              <a:pathLst>
                <a:path extrusionOk="0" h="4334" w="5053">
                  <a:moveTo>
                    <a:pt x="2866" y="702"/>
                  </a:moveTo>
                  <a:cubicBezTo>
                    <a:pt x="3619" y="702"/>
                    <a:pt x="4341" y="1293"/>
                    <a:pt x="4341" y="2163"/>
                  </a:cubicBezTo>
                  <a:cubicBezTo>
                    <a:pt x="4305" y="2981"/>
                    <a:pt x="3665" y="3586"/>
                    <a:pt x="2882" y="3622"/>
                  </a:cubicBezTo>
                  <a:cubicBezTo>
                    <a:pt x="1566" y="3622"/>
                    <a:pt x="925" y="2056"/>
                    <a:pt x="1850" y="1131"/>
                  </a:cubicBezTo>
                  <a:cubicBezTo>
                    <a:pt x="2147" y="834"/>
                    <a:pt x="2510" y="702"/>
                    <a:pt x="2866" y="702"/>
                  </a:cubicBezTo>
                  <a:close/>
                  <a:moveTo>
                    <a:pt x="2853" y="1"/>
                  </a:moveTo>
                  <a:cubicBezTo>
                    <a:pt x="2325" y="1"/>
                    <a:pt x="1789" y="196"/>
                    <a:pt x="1352" y="633"/>
                  </a:cubicBezTo>
                  <a:cubicBezTo>
                    <a:pt x="0" y="2020"/>
                    <a:pt x="961" y="4333"/>
                    <a:pt x="2882" y="4333"/>
                  </a:cubicBezTo>
                  <a:cubicBezTo>
                    <a:pt x="4056" y="4298"/>
                    <a:pt x="4981" y="3337"/>
                    <a:pt x="5053" y="2163"/>
                  </a:cubicBezTo>
                  <a:cubicBezTo>
                    <a:pt x="5029" y="862"/>
                    <a:pt x="3960" y="1"/>
                    <a:pt x="28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72"/>
            <p:cNvSpPr/>
            <p:nvPr/>
          </p:nvSpPr>
          <p:spPr>
            <a:xfrm>
              <a:off x="7102550" y="4210875"/>
              <a:ext cx="92550" cy="17825"/>
            </a:xfrm>
            <a:custGeom>
              <a:rect b="b" l="l" r="r" t="t"/>
              <a:pathLst>
                <a:path extrusionOk="0" h="713" w="3702">
                  <a:moveTo>
                    <a:pt x="463" y="1"/>
                  </a:moveTo>
                  <a:cubicBezTo>
                    <a:pt x="1" y="1"/>
                    <a:pt x="1" y="712"/>
                    <a:pt x="463" y="712"/>
                  </a:cubicBezTo>
                  <a:lnTo>
                    <a:pt x="3238" y="712"/>
                  </a:lnTo>
                  <a:cubicBezTo>
                    <a:pt x="3701" y="712"/>
                    <a:pt x="3701" y="1"/>
                    <a:pt x="3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72"/>
          <p:cNvGrpSpPr/>
          <p:nvPr/>
        </p:nvGrpSpPr>
        <p:grpSpPr>
          <a:xfrm>
            <a:off x="7193777" y="3342101"/>
            <a:ext cx="375258" cy="351577"/>
            <a:chOff x="6908625" y="3318350"/>
            <a:chExt cx="445675" cy="417550"/>
          </a:xfrm>
        </p:grpSpPr>
        <p:sp>
          <p:nvSpPr>
            <p:cNvPr id="1004" name="Google Shape;1004;p72"/>
            <p:cNvSpPr/>
            <p:nvPr/>
          </p:nvSpPr>
          <p:spPr>
            <a:xfrm>
              <a:off x="7050075" y="3648700"/>
              <a:ext cx="20475" cy="17675"/>
            </a:xfrm>
            <a:custGeom>
              <a:rect b="b" l="l" r="r" t="t"/>
              <a:pathLst>
                <a:path extrusionOk="0" h="707" w="819">
                  <a:moveTo>
                    <a:pt x="463" y="1"/>
                  </a:moveTo>
                  <a:cubicBezTo>
                    <a:pt x="143" y="1"/>
                    <a:pt x="0" y="392"/>
                    <a:pt x="214" y="605"/>
                  </a:cubicBezTo>
                  <a:cubicBezTo>
                    <a:pt x="284" y="675"/>
                    <a:pt x="372" y="707"/>
                    <a:pt x="460" y="707"/>
                  </a:cubicBezTo>
                  <a:cubicBezTo>
                    <a:pt x="641" y="707"/>
                    <a:pt x="819" y="572"/>
                    <a:pt x="819" y="356"/>
                  </a:cubicBezTo>
                  <a:cubicBezTo>
                    <a:pt x="819"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72"/>
            <p:cNvSpPr/>
            <p:nvPr/>
          </p:nvSpPr>
          <p:spPr>
            <a:xfrm>
              <a:off x="6908625" y="3553400"/>
              <a:ext cx="445675" cy="182500"/>
            </a:xfrm>
            <a:custGeom>
              <a:rect b="b" l="l" r="r" t="t"/>
              <a:pathLst>
                <a:path extrusionOk="0" h="7300" w="17827">
                  <a:moveTo>
                    <a:pt x="2314" y="2460"/>
                  </a:moveTo>
                  <a:lnTo>
                    <a:pt x="2314" y="6623"/>
                  </a:lnTo>
                  <a:lnTo>
                    <a:pt x="713" y="6623"/>
                  </a:lnTo>
                  <a:lnTo>
                    <a:pt x="713" y="2460"/>
                  </a:lnTo>
                  <a:close/>
                  <a:moveTo>
                    <a:pt x="16004" y="681"/>
                  </a:moveTo>
                  <a:cubicBezTo>
                    <a:pt x="16344" y="681"/>
                    <a:pt x="16687" y="799"/>
                    <a:pt x="16973" y="1037"/>
                  </a:cubicBezTo>
                  <a:lnTo>
                    <a:pt x="12703" y="5983"/>
                  </a:lnTo>
                  <a:cubicBezTo>
                    <a:pt x="12383" y="6374"/>
                    <a:pt x="11885" y="6588"/>
                    <a:pt x="11387" y="6623"/>
                  </a:cubicBezTo>
                  <a:lnTo>
                    <a:pt x="2990" y="6623"/>
                  </a:lnTo>
                  <a:lnTo>
                    <a:pt x="2990" y="2176"/>
                  </a:lnTo>
                  <a:cubicBezTo>
                    <a:pt x="3561" y="1672"/>
                    <a:pt x="4290" y="1390"/>
                    <a:pt x="5059" y="1390"/>
                  </a:cubicBezTo>
                  <a:cubicBezTo>
                    <a:pt x="5104" y="1390"/>
                    <a:pt x="5150" y="1391"/>
                    <a:pt x="5196" y="1393"/>
                  </a:cubicBezTo>
                  <a:cubicBezTo>
                    <a:pt x="6192" y="1393"/>
                    <a:pt x="7509" y="2354"/>
                    <a:pt x="7509" y="2354"/>
                  </a:cubicBezTo>
                  <a:cubicBezTo>
                    <a:pt x="7580" y="2389"/>
                    <a:pt x="7651" y="2425"/>
                    <a:pt x="7722" y="2425"/>
                  </a:cubicBezTo>
                  <a:lnTo>
                    <a:pt x="9608" y="2425"/>
                  </a:lnTo>
                  <a:cubicBezTo>
                    <a:pt x="10426" y="2425"/>
                    <a:pt x="11138" y="2994"/>
                    <a:pt x="11280" y="3813"/>
                  </a:cubicBezTo>
                  <a:lnTo>
                    <a:pt x="7509" y="3813"/>
                  </a:lnTo>
                  <a:cubicBezTo>
                    <a:pt x="7046" y="3813"/>
                    <a:pt x="7046" y="4524"/>
                    <a:pt x="7509" y="4524"/>
                  </a:cubicBezTo>
                  <a:lnTo>
                    <a:pt x="11351" y="4524"/>
                  </a:lnTo>
                  <a:cubicBezTo>
                    <a:pt x="11494" y="4524"/>
                    <a:pt x="11600" y="4489"/>
                    <a:pt x="11707" y="4453"/>
                  </a:cubicBezTo>
                  <a:cubicBezTo>
                    <a:pt x="11778" y="4417"/>
                    <a:pt x="11885" y="4382"/>
                    <a:pt x="11921" y="4346"/>
                  </a:cubicBezTo>
                  <a:cubicBezTo>
                    <a:pt x="11992" y="4275"/>
                    <a:pt x="12063" y="4240"/>
                    <a:pt x="12134" y="4133"/>
                  </a:cubicBezTo>
                  <a:lnTo>
                    <a:pt x="14874" y="1215"/>
                  </a:lnTo>
                  <a:cubicBezTo>
                    <a:pt x="15169" y="861"/>
                    <a:pt x="15584" y="681"/>
                    <a:pt x="16004" y="681"/>
                  </a:cubicBezTo>
                  <a:close/>
                  <a:moveTo>
                    <a:pt x="15996" y="0"/>
                  </a:moveTo>
                  <a:cubicBezTo>
                    <a:pt x="15384" y="0"/>
                    <a:pt x="14774" y="250"/>
                    <a:pt x="14340" y="753"/>
                  </a:cubicBezTo>
                  <a:lnTo>
                    <a:pt x="11885" y="3386"/>
                  </a:lnTo>
                  <a:cubicBezTo>
                    <a:pt x="11565" y="2389"/>
                    <a:pt x="10640" y="1749"/>
                    <a:pt x="9572" y="1713"/>
                  </a:cubicBezTo>
                  <a:lnTo>
                    <a:pt x="7829" y="1713"/>
                  </a:lnTo>
                  <a:cubicBezTo>
                    <a:pt x="7473" y="1500"/>
                    <a:pt x="6228" y="681"/>
                    <a:pt x="5160" y="681"/>
                  </a:cubicBezTo>
                  <a:cubicBezTo>
                    <a:pt x="5118" y="680"/>
                    <a:pt x="5077" y="679"/>
                    <a:pt x="5035" y="679"/>
                  </a:cubicBezTo>
                  <a:cubicBezTo>
                    <a:pt x="4081" y="679"/>
                    <a:pt x="3138" y="1066"/>
                    <a:pt x="2456" y="1713"/>
                  </a:cubicBezTo>
                  <a:lnTo>
                    <a:pt x="357" y="1713"/>
                  </a:lnTo>
                  <a:cubicBezTo>
                    <a:pt x="179" y="1713"/>
                    <a:pt x="1" y="1891"/>
                    <a:pt x="1" y="2069"/>
                  </a:cubicBezTo>
                  <a:lnTo>
                    <a:pt x="1" y="6944"/>
                  </a:lnTo>
                  <a:cubicBezTo>
                    <a:pt x="1" y="7122"/>
                    <a:pt x="179" y="7299"/>
                    <a:pt x="357" y="7299"/>
                  </a:cubicBezTo>
                  <a:lnTo>
                    <a:pt x="11387" y="7299"/>
                  </a:lnTo>
                  <a:cubicBezTo>
                    <a:pt x="12098" y="7299"/>
                    <a:pt x="12810" y="6944"/>
                    <a:pt x="13273" y="6410"/>
                  </a:cubicBezTo>
                  <a:lnTo>
                    <a:pt x="17720" y="1251"/>
                  </a:lnTo>
                  <a:cubicBezTo>
                    <a:pt x="17827" y="1144"/>
                    <a:pt x="17827" y="931"/>
                    <a:pt x="17720" y="824"/>
                  </a:cubicBezTo>
                  <a:cubicBezTo>
                    <a:pt x="17282" y="276"/>
                    <a:pt x="16639" y="0"/>
                    <a:pt x="159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72"/>
            <p:cNvSpPr/>
            <p:nvPr/>
          </p:nvSpPr>
          <p:spPr>
            <a:xfrm>
              <a:off x="7087425" y="3318350"/>
              <a:ext cx="263325" cy="226300"/>
            </a:xfrm>
            <a:custGeom>
              <a:rect b="b" l="l" r="r" t="t"/>
              <a:pathLst>
                <a:path extrusionOk="0" h="9052" w="10533">
                  <a:moveTo>
                    <a:pt x="4520" y="726"/>
                  </a:moveTo>
                  <a:cubicBezTo>
                    <a:pt x="4875" y="726"/>
                    <a:pt x="5409" y="1331"/>
                    <a:pt x="5658" y="2505"/>
                  </a:cubicBezTo>
                  <a:cubicBezTo>
                    <a:pt x="5285" y="2469"/>
                    <a:pt x="4902" y="2451"/>
                    <a:pt x="4515" y="2451"/>
                  </a:cubicBezTo>
                  <a:cubicBezTo>
                    <a:pt x="4128" y="2451"/>
                    <a:pt x="3737" y="2469"/>
                    <a:pt x="3345" y="2505"/>
                  </a:cubicBezTo>
                  <a:cubicBezTo>
                    <a:pt x="3630" y="1331"/>
                    <a:pt x="4128" y="726"/>
                    <a:pt x="4520" y="726"/>
                  </a:cubicBezTo>
                  <a:close/>
                  <a:moveTo>
                    <a:pt x="3203" y="939"/>
                  </a:moveTo>
                  <a:lnTo>
                    <a:pt x="3203" y="939"/>
                  </a:lnTo>
                  <a:cubicBezTo>
                    <a:pt x="2918" y="1473"/>
                    <a:pt x="2705" y="2042"/>
                    <a:pt x="2598" y="2647"/>
                  </a:cubicBezTo>
                  <a:cubicBezTo>
                    <a:pt x="1993" y="2754"/>
                    <a:pt x="1424" y="2967"/>
                    <a:pt x="890" y="3252"/>
                  </a:cubicBezTo>
                  <a:cubicBezTo>
                    <a:pt x="1282" y="2185"/>
                    <a:pt x="2136" y="1331"/>
                    <a:pt x="3203" y="939"/>
                  </a:cubicBezTo>
                  <a:close/>
                  <a:moveTo>
                    <a:pt x="5800" y="939"/>
                  </a:moveTo>
                  <a:lnTo>
                    <a:pt x="5800" y="939"/>
                  </a:lnTo>
                  <a:cubicBezTo>
                    <a:pt x="6868" y="1331"/>
                    <a:pt x="7722" y="2185"/>
                    <a:pt x="8113" y="3252"/>
                  </a:cubicBezTo>
                  <a:cubicBezTo>
                    <a:pt x="7579" y="2967"/>
                    <a:pt x="7010" y="2754"/>
                    <a:pt x="6405" y="2647"/>
                  </a:cubicBezTo>
                  <a:cubicBezTo>
                    <a:pt x="6299" y="2042"/>
                    <a:pt x="6085" y="1473"/>
                    <a:pt x="5800" y="939"/>
                  </a:cubicBezTo>
                  <a:close/>
                  <a:moveTo>
                    <a:pt x="2491" y="3394"/>
                  </a:moveTo>
                  <a:lnTo>
                    <a:pt x="2491" y="3394"/>
                  </a:lnTo>
                  <a:cubicBezTo>
                    <a:pt x="2420" y="4141"/>
                    <a:pt x="2420" y="4924"/>
                    <a:pt x="2491" y="5707"/>
                  </a:cubicBezTo>
                  <a:cubicBezTo>
                    <a:pt x="1317" y="5422"/>
                    <a:pt x="677" y="4924"/>
                    <a:pt x="677" y="4568"/>
                  </a:cubicBezTo>
                  <a:cubicBezTo>
                    <a:pt x="677" y="4177"/>
                    <a:pt x="1317" y="3679"/>
                    <a:pt x="2491" y="3394"/>
                  </a:cubicBezTo>
                  <a:close/>
                  <a:moveTo>
                    <a:pt x="6512" y="3394"/>
                  </a:moveTo>
                  <a:lnTo>
                    <a:pt x="6512" y="3394"/>
                  </a:lnTo>
                  <a:cubicBezTo>
                    <a:pt x="7686" y="3679"/>
                    <a:pt x="8291" y="4177"/>
                    <a:pt x="8291" y="4568"/>
                  </a:cubicBezTo>
                  <a:cubicBezTo>
                    <a:pt x="8291" y="4924"/>
                    <a:pt x="7686" y="5458"/>
                    <a:pt x="6512" y="5707"/>
                  </a:cubicBezTo>
                  <a:cubicBezTo>
                    <a:pt x="6619" y="4924"/>
                    <a:pt x="6619" y="4141"/>
                    <a:pt x="6512" y="3394"/>
                  </a:cubicBezTo>
                  <a:close/>
                  <a:moveTo>
                    <a:pt x="4520" y="3145"/>
                  </a:moveTo>
                  <a:cubicBezTo>
                    <a:pt x="4946" y="3145"/>
                    <a:pt x="5373" y="3181"/>
                    <a:pt x="5800" y="3252"/>
                  </a:cubicBezTo>
                  <a:cubicBezTo>
                    <a:pt x="5872" y="3679"/>
                    <a:pt x="5907" y="4106"/>
                    <a:pt x="5907" y="4568"/>
                  </a:cubicBezTo>
                  <a:cubicBezTo>
                    <a:pt x="5907" y="4995"/>
                    <a:pt x="5872" y="5422"/>
                    <a:pt x="5800" y="5849"/>
                  </a:cubicBezTo>
                  <a:cubicBezTo>
                    <a:pt x="5373" y="5920"/>
                    <a:pt x="4946" y="5956"/>
                    <a:pt x="4520" y="5956"/>
                  </a:cubicBezTo>
                  <a:cubicBezTo>
                    <a:pt x="4057" y="5956"/>
                    <a:pt x="3630" y="5920"/>
                    <a:pt x="3203" y="5849"/>
                  </a:cubicBezTo>
                  <a:cubicBezTo>
                    <a:pt x="3132" y="5422"/>
                    <a:pt x="3132" y="4995"/>
                    <a:pt x="3132" y="4568"/>
                  </a:cubicBezTo>
                  <a:cubicBezTo>
                    <a:pt x="3132" y="4106"/>
                    <a:pt x="3132" y="3679"/>
                    <a:pt x="3203" y="3252"/>
                  </a:cubicBezTo>
                  <a:cubicBezTo>
                    <a:pt x="3630" y="3181"/>
                    <a:pt x="4057" y="3145"/>
                    <a:pt x="4520" y="3145"/>
                  </a:cubicBezTo>
                  <a:close/>
                  <a:moveTo>
                    <a:pt x="961" y="5849"/>
                  </a:moveTo>
                  <a:lnTo>
                    <a:pt x="961" y="5849"/>
                  </a:lnTo>
                  <a:cubicBezTo>
                    <a:pt x="1460" y="6134"/>
                    <a:pt x="2064" y="6347"/>
                    <a:pt x="2634" y="6454"/>
                  </a:cubicBezTo>
                  <a:cubicBezTo>
                    <a:pt x="2740" y="7023"/>
                    <a:pt x="2954" y="7593"/>
                    <a:pt x="3239" y="8126"/>
                  </a:cubicBezTo>
                  <a:cubicBezTo>
                    <a:pt x="2171" y="7735"/>
                    <a:pt x="1353" y="6917"/>
                    <a:pt x="961" y="5849"/>
                  </a:cubicBezTo>
                  <a:close/>
                  <a:moveTo>
                    <a:pt x="8113" y="5849"/>
                  </a:moveTo>
                  <a:cubicBezTo>
                    <a:pt x="7722" y="6917"/>
                    <a:pt x="6868" y="7771"/>
                    <a:pt x="5800" y="8162"/>
                  </a:cubicBezTo>
                  <a:cubicBezTo>
                    <a:pt x="6085" y="7628"/>
                    <a:pt x="6299" y="7059"/>
                    <a:pt x="6405" y="6454"/>
                  </a:cubicBezTo>
                  <a:cubicBezTo>
                    <a:pt x="7010" y="6347"/>
                    <a:pt x="7579" y="6134"/>
                    <a:pt x="8113" y="5849"/>
                  </a:cubicBezTo>
                  <a:close/>
                  <a:moveTo>
                    <a:pt x="3345" y="6597"/>
                  </a:moveTo>
                  <a:lnTo>
                    <a:pt x="3345" y="6597"/>
                  </a:lnTo>
                  <a:cubicBezTo>
                    <a:pt x="3737" y="6632"/>
                    <a:pt x="4128" y="6650"/>
                    <a:pt x="4515" y="6650"/>
                  </a:cubicBezTo>
                  <a:cubicBezTo>
                    <a:pt x="4902" y="6650"/>
                    <a:pt x="5285" y="6632"/>
                    <a:pt x="5658" y="6597"/>
                  </a:cubicBezTo>
                  <a:lnTo>
                    <a:pt x="5658" y="6597"/>
                  </a:lnTo>
                  <a:cubicBezTo>
                    <a:pt x="5373" y="7771"/>
                    <a:pt x="4875" y="8376"/>
                    <a:pt x="4520" y="8376"/>
                  </a:cubicBezTo>
                  <a:cubicBezTo>
                    <a:pt x="4128" y="8376"/>
                    <a:pt x="3630" y="7735"/>
                    <a:pt x="3345" y="6597"/>
                  </a:cubicBezTo>
                  <a:close/>
                  <a:moveTo>
                    <a:pt x="4537" y="1"/>
                  </a:moveTo>
                  <a:cubicBezTo>
                    <a:pt x="2220" y="1"/>
                    <a:pt x="1" y="1810"/>
                    <a:pt x="1" y="4533"/>
                  </a:cubicBezTo>
                  <a:cubicBezTo>
                    <a:pt x="1" y="7023"/>
                    <a:pt x="2029" y="9052"/>
                    <a:pt x="4520" y="9052"/>
                  </a:cubicBezTo>
                  <a:cubicBezTo>
                    <a:pt x="8540" y="9052"/>
                    <a:pt x="10533" y="4177"/>
                    <a:pt x="7686" y="1331"/>
                  </a:cubicBezTo>
                  <a:cubicBezTo>
                    <a:pt x="6767" y="412"/>
                    <a:pt x="5641" y="1"/>
                    <a:pt x="45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72"/>
          <p:cNvGrpSpPr/>
          <p:nvPr/>
        </p:nvGrpSpPr>
        <p:grpSpPr>
          <a:xfrm>
            <a:off x="7130880" y="2724494"/>
            <a:ext cx="437419" cy="374879"/>
            <a:chOff x="6833925" y="2584850"/>
            <a:chExt cx="519500" cy="445225"/>
          </a:xfrm>
        </p:grpSpPr>
        <p:sp>
          <p:nvSpPr>
            <p:cNvPr id="1008" name="Google Shape;1008;p72"/>
            <p:cNvSpPr/>
            <p:nvPr/>
          </p:nvSpPr>
          <p:spPr>
            <a:xfrm>
              <a:off x="7015375" y="2798325"/>
              <a:ext cx="20500" cy="17500"/>
            </a:xfrm>
            <a:custGeom>
              <a:rect b="b" l="l" r="r" t="t"/>
              <a:pathLst>
                <a:path extrusionOk="0" h="700" w="820">
                  <a:moveTo>
                    <a:pt x="463" y="0"/>
                  </a:moveTo>
                  <a:cubicBezTo>
                    <a:pt x="143" y="0"/>
                    <a:pt x="1" y="356"/>
                    <a:pt x="214" y="605"/>
                  </a:cubicBezTo>
                  <a:cubicBezTo>
                    <a:pt x="280" y="671"/>
                    <a:pt x="362" y="699"/>
                    <a:pt x="445" y="699"/>
                  </a:cubicBezTo>
                  <a:cubicBezTo>
                    <a:pt x="631" y="699"/>
                    <a:pt x="819" y="553"/>
                    <a:pt x="819" y="356"/>
                  </a:cubicBezTo>
                  <a:cubicBezTo>
                    <a:pt x="819"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72"/>
            <p:cNvSpPr/>
            <p:nvPr/>
          </p:nvSpPr>
          <p:spPr>
            <a:xfrm>
              <a:off x="7061625" y="2745725"/>
              <a:ext cx="121900" cy="104225"/>
            </a:xfrm>
            <a:custGeom>
              <a:rect b="b" l="l" r="r" t="t"/>
              <a:pathLst>
                <a:path extrusionOk="0" h="4169" w="4876">
                  <a:moveTo>
                    <a:pt x="2767" y="710"/>
                  </a:moveTo>
                  <a:cubicBezTo>
                    <a:pt x="3476" y="710"/>
                    <a:pt x="4164" y="1260"/>
                    <a:pt x="4164" y="2104"/>
                  </a:cubicBezTo>
                  <a:cubicBezTo>
                    <a:pt x="4164" y="2852"/>
                    <a:pt x="3559" y="3492"/>
                    <a:pt x="2776" y="3492"/>
                  </a:cubicBezTo>
                  <a:cubicBezTo>
                    <a:pt x="1531" y="3492"/>
                    <a:pt x="926" y="1998"/>
                    <a:pt x="1816" y="1108"/>
                  </a:cubicBezTo>
                  <a:cubicBezTo>
                    <a:pt x="2090" y="833"/>
                    <a:pt x="2431" y="710"/>
                    <a:pt x="2767" y="710"/>
                  </a:cubicBezTo>
                  <a:close/>
                  <a:moveTo>
                    <a:pt x="2763" y="0"/>
                  </a:moveTo>
                  <a:cubicBezTo>
                    <a:pt x="2256" y="0"/>
                    <a:pt x="1739" y="188"/>
                    <a:pt x="1317" y="610"/>
                  </a:cubicBezTo>
                  <a:cubicBezTo>
                    <a:pt x="1" y="1926"/>
                    <a:pt x="926" y="4168"/>
                    <a:pt x="2776" y="4168"/>
                  </a:cubicBezTo>
                  <a:cubicBezTo>
                    <a:pt x="3915" y="4168"/>
                    <a:pt x="4875" y="3243"/>
                    <a:pt x="4875" y="2104"/>
                  </a:cubicBezTo>
                  <a:cubicBezTo>
                    <a:pt x="4875" y="847"/>
                    <a:pt x="3840" y="0"/>
                    <a:pt x="27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72"/>
            <p:cNvSpPr/>
            <p:nvPr/>
          </p:nvSpPr>
          <p:spPr>
            <a:xfrm>
              <a:off x="6833925" y="2584850"/>
              <a:ext cx="519500" cy="445225"/>
            </a:xfrm>
            <a:custGeom>
              <a:rect b="b" l="l" r="r" t="t"/>
              <a:pathLst>
                <a:path extrusionOk="0" h="17809" w="20780">
                  <a:moveTo>
                    <a:pt x="11528" y="712"/>
                  </a:moveTo>
                  <a:lnTo>
                    <a:pt x="11528" y="3024"/>
                  </a:lnTo>
                  <a:cubicBezTo>
                    <a:pt x="10212" y="3096"/>
                    <a:pt x="8967" y="3594"/>
                    <a:pt x="7970" y="4483"/>
                  </a:cubicBezTo>
                  <a:lnTo>
                    <a:pt x="6405" y="2918"/>
                  </a:lnTo>
                  <a:cubicBezTo>
                    <a:pt x="7792" y="1601"/>
                    <a:pt x="9607" y="818"/>
                    <a:pt x="11528" y="712"/>
                  </a:cubicBezTo>
                  <a:close/>
                  <a:moveTo>
                    <a:pt x="12240" y="712"/>
                  </a:moveTo>
                  <a:cubicBezTo>
                    <a:pt x="14145" y="817"/>
                    <a:pt x="15945" y="1588"/>
                    <a:pt x="17362" y="2884"/>
                  </a:cubicBezTo>
                  <a:lnTo>
                    <a:pt x="17362" y="2884"/>
                  </a:lnTo>
                  <a:lnTo>
                    <a:pt x="15798" y="4483"/>
                  </a:lnTo>
                  <a:cubicBezTo>
                    <a:pt x="14802" y="3594"/>
                    <a:pt x="13557" y="3060"/>
                    <a:pt x="12240" y="2989"/>
                  </a:cubicBezTo>
                  <a:lnTo>
                    <a:pt x="12240" y="712"/>
                  </a:lnTo>
                  <a:close/>
                  <a:moveTo>
                    <a:pt x="5907" y="3380"/>
                  </a:moveTo>
                  <a:lnTo>
                    <a:pt x="7472" y="4981"/>
                  </a:lnTo>
                  <a:cubicBezTo>
                    <a:pt x="6583" y="5942"/>
                    <a:pt x="6085" y="7187"/>
                    <a:pt x="5978" y="8539"/>
                  </a:cubicBezTo>
                  <a:lnTo>
                    <a:pt x="3701" y="8539"/>
                  </a:lnTo>
                  <a:cubicBezTo>
                    <a:pt x="3807" y="6618"/>
                    <a:pt x="4590" y="4803"/>
                    <a:pt x="5907" y="3380"/>
                  </a:cubicBezTo>
                  <a:close/>
                  <a:moveTo>
                    <a:pt x="17862" y="3380"/>
                  </a:moveTo>
                  <a:cubicBezTo>
                    <a:pt x="19178" y="4803"/>
                    <a:pt x="19961" y="6618"/>
                    <a:pt x="20032" y="8539"/>
                  </a:cubicBezTo>
                  <a:lnTo>
                    <a:pt x="17755" y="8539"/>
                  </a:lnTo>
                  <a:cubicBezTo>
                    <a:pt x="17684" y="7223"/>
                    <a:pt x="17150" y="5978"/>
                    <a:pt x="16261" y="4981"/>
                  </a:cubicBezTo>
                  <a:lnTo>
                    <a:pt x="17862" y="3380"/>
                  </a:lnTo>
                  <a:close/>
                  <a:moveTo>
                    <a:pt x="11884" y="3665"/>
                  </a:moveTo>
                  <a:cubicBezTo>
                    <a:pt x="16901" y="3665"/>
                    <a:pt x="19000" y="10141"/>
                    <a:pt x="14944" y="13094"/>
                  </a:cubicBezTo>
                  <a:cubicBezTo>
                    <a:pt x="14606" y="11404"/>
                    <a:pt x="13236" y="10559"/>
                    <a:pt x="11871" y="10559"/>
                  </a:cubicBezTo>
                  <a:cubicBezTo>
                    <a:pt x="10505" y="10559"/>
                    <a:pt x="9144" y="11404"/>
                    <a:pt x="8824" y="13094"/>
                  </a:cubicBezTo>
                  <a:cubicBezTo>
                    <a:pt x="4732" y="10141"/>
                    <a:pt x="6832" y="3665"/>
                    <a:pt x="11884" y="3665"/>
                  </a:cubicBezTo>
                  <a:close/>
                  <a:moveTo>
                    <a:pt x="11884" y="11297"/>
                  </a:moveTo>
                  <a:cubicBezTo>
                    <a:pt x="13023" y="11297"/>
                    <a:pt x="14161" y="12026"/>
                    <a:pt x="14304" y="13485"/>
                  </a:cubicBezTo>
                  <a:cubicBezTo>
                    <a:pt x="13557" y="13876"/>
                    <a:pt x="12703" y="14090"/>
                    <a:pt x="11884" y="14090"/>
                  </a:cubicBezTo>
                  <a:cubicBezTo>
                    <a:pt x="11030" y="14090"/>
                    <a:pt x="10212" y="13876"/>
                    <a:pt x="9465" y="13485"/>
                  </a:cubicBezTo>
                  <a:cubicBezTo>
                    <a:pt x="9607" y="12026"/>
                    <a:pt x="10746" y="11297"/>
                    <a:pt x="11884" y="11297"/>
                  </a:cubicBezTo>
                  <a:close/>
                  <a:moveTo>
                    <a:pt x="5978" y="9215"/>
                  </a:moveTo>
                  <a:cubicBezTo>
                    <a:pt x="6085" y="10532"/>
                    <a:pt x="6583" y="11813"/>
                    <a:pt x="7472" y="12773"/>
                  </a:cubicBezTo>
                  <a:lnTo>
                    <a:pt x="5907" y="14375"/>
                  </a:lnTo>
                  <a:cubicBezTo>
                    <a:pt x="4590" y="12951"/>
                    <a:pt x="3807" y="11137"/>
                    <a:pt x="3701" y="9215"/>
                  </a:cubicBezTo>
                  <a:close/>
                  <a:moveTo>
                    <a:pt x="20068" y="9251"/>
                  </a:moveTo>
                  <a:cubicBezTo>
                    <a:pt x="19961" y="11172"/>
                    <a:pt x="19178" y="12987"/>
                    <a:pt x="17862" y="14410"/>
                  </a:cubicBezTo>
                  <a:lnTo>
                    <a:pt x="16296" y="12809"/>
                  </a:lnTo>
                  <a:cubicBezTo>
                    <a:pt x="17150" y="11848"/>
                    <a:pt x="17684" y="10567"/>
                    <a:pt x="17755" y="9251"/>
                  </a:cubicBezTo>
                  <a:close/>
                  <a:moveTo>
                    <a:pt x="7970" y="13272"/>
                  </a:moveTo>
                  <a:cubicBezTo>
                    <a:pt x="8931" y="14161"/>
                    <a:pt x="10176" y="14695"/>
                    <a:pt x="11528" y="14766"/>
                  </a:cubicBezTo>
                  <a:lnTo>
                    <a:pt x="11528" y="17079"/>
                  </a:lnTo>
                  <a:cubicBezTo>
                    <a:pt x="9607" y="16972"/>
                    <a:pt x="7757" y="16189"/>
                    <a:pt x="6369" y="14873"/>
                  </a:cubicBezTo>
                  <a:lnTo>
                    <a:pt x="7970" y="13272"/>
                  </a:lnTo>
                  <a:close/>
                  <a:moveTo>
                    <a:pt x="15798" y="13307"/>
                  </a:moveTo>
                  <a:lnTo>
                    <a:pt x="17364" y="14873"/>
                  </a:lnTo>
                  <a:cubicBezTo>
                    <a:pt x="15940" y="16189"/>
                    <a:pt x="14126" y="16972"/>
                    <a:pt x="12204" y="17079"/>
                  </a:cubicBezTo>
                  <a:lnTo>
                    <a:pt x="12204" y="14766"/>
                  </a:lnTo>
                  <a:cubicBezTo>
                    <a:pt x="13130" y="14730"/>
                    <a:pt x="14019" y="14446"/>
                    <a:pt x="14802" y="13983"/>
                  </a:cubicBezTo>
                  <a:cubicBezTo>
                    <a:pt x="15158" y="13805"/>
                    <a:pt x="15478" y="13556"/>
                    <a:pt x="15798" y="13307"/>
                  </a:cubicBezTo>
                  <a:close/>
                  <a:moveTo>
                    <a:pt x="11884" y="0"/>
                  </a:moveTo>
                  <a:cubicBezTo>
                    <a:pt x="3950" y="0"/>
                    <a:pt x="0" y="9571"/>
                    <a:pt x="5586" y="15193"/>
                  </a:cubicBezTo>
                  <a:cubicBezTo>
                    <a:pt x="7404" y="16999"/>
                    <a:pt x="9635" y="17808"/>
                    <a:pt x="11821" y="17808"/>
                  </a:cubicBezTo>
                  <a:cubicBezTo>
                    <a:pt x="16397" y="17808"/>
                    <a:pt x="20779" y="14264"/>
                    <a:pt x="20779" y="8895"/>
                  </a:cubicBezTo>
                  <a:cubicBezTo>
                    <a:pt x="20708" y="4021"/>
                    <a:pt x="16759" y="71"/>
                    <a:pt x="118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72"/>
            <p:cNvSpPr/>
            <p:nvPr/>
          </p:nvSpPr>
          <p:spPr>
            <a:xfrm>
              <a:off x="7022075" y="2711700"/>
              <a:ext cx="63200" cy="69725"/>
            </a:xfrm>
            <a:custGeom>
              <a:rect b="b" l="l" r="r" t="t"/>
              <a:pathLst>
                <a:path extrusionOk="0" h="2789" w="2528">
                  <a:moveTo>
                    <a:pt x="2036" y="0"/>
                  </a:moveTo>
                  <a:cubicBezTo>
                    <a:pt x="1982" y="0"/>
                    <a:pt x="1925" y="15"/>
                    <a:pt x="1868" y="50"/>
                  </a:cubicBezTo>
                  <a:cubicBezTo>
                    <a:pt x="1049" y="583"/>
                    <a:pt x="409" y="1402"/>
                    <a:pt x="89" y="2327"/>
                  </a:cubicBezTo>
                  <a:cubicBezTo>
                    <a:pt x="0" y="2592"/>
                    <a:pt x="214" y="2789"/>
                    <a:pt x="431" y="2789"/>
                  </a:cubicBezTo>
                  <a:cubicBezTo>
                    <a:pt x="563" y="2789"/>
                    <a:pt x="697" y="2716"/>
                    <a:pt x="765" y="2540"/>
                  </a:cubicBezTo>
                  <a:cubicBezTo>
                    <a:pt x="1014" y="1758"/>
                    <a:pt x="1547" y="1081"/>
                    <a:pt x="2259" y="619"/>
                  </a:cubicBezTo>
                  <a:cubicBezTo>
                    <a:pt x="2528" y="410"/>
                    <a:pt x="2320" y="0"/>
                    <a:pt x="20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72"/>
          <p:cNvGrpSpPr/>
          <p:nvPr/>
        </p:nvGrpSpPr>
        <p:grpSpPr>
          <a:xfrm>
            <a:off x="7279177" y="2160501"/>
            <a:ext cx="204480" cy="373006"/>
            <a:chOff x="7010050" y="1915025"/>
            <a:chExt cx="242850" cy="443000"/>
          </a:xfrm>
        </p:grpSpPr>
        <p:sp>
          <p:nvSpPr>
            <p:cNvPr id="1013" name="Google Shape;1013;p72"/>
            <p:cNvSpPr/>
            <p:nvPr/>
          </p:nvSpPr>
          <p:spPr>
            <a:xfrm>
              <a:off x="7110550" y="2214800"/>
              <a:ext cx="20500" cy="17225"/>
            </a:xfrm>
            <a:custGeom>
              <a:rect b="b" l="l" r="r" t="t"/>
              <a:pathLst>
                <a:path extrusionOk="0" h="689" w="820">
                  <a:moveTo>
                    <a:pt x="463" y="0"/>
                  </a:moveTo>
                  <a:cubicBezTo>
                    <a:pt x="179" y="0"/>
                    <a:pt x="1" y="356"/>
                    <a:pt x="214" y="570"/>
                  </a:cubicBezTo>
                  <a:cubicBezTo>
                    <a:pt x="285" y="653"/>
                    <a:pt x="376" y="688"/>
                    <a:pt x="466" y="688"/>
                  </a:cubicBezTo>
                  <a:cubicBezTo>
                    <a:pt x="645" y="688"/>
                    <a:pt x="819" y="546"/>
                    <a:pt x="819" y="356"/>
                  </a:cubicBezTo>
                  <a:cubicBezTo>
                    <a:pt x="819" y="143"/>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72"/>
            <p:cNvSpPr/>
            <p:nvPr/>
          </p:nvSpPr>
          <p:spPr>
            <a:xfrm>
              <a:off x="7010050" y="2018225"/>
              <a:ext cx="242850" cy="339800"/>
            </a:xfrm>
            <a:custGeom>
              <a:rect b="b" l="l" r="r" t="t"/>
              <a:pathLst>
                <a:path extrusionOk="0" h="13592" w="9714">
                  <a:moveTo>
                    <a:pt x="4128" y="712"/>
                  </a:moveTo>
                  <a:cubicBezTo>
                    <a:pt x="4519" y="712"/>
                    <a:pt x="4839" y="996"/>
                    <a:pt x="4839" y="1388"/>
                  </a:cubicBezTo>
                  <a:lnTo>
                    <a:pt x="4839" y="2989"/>
                  </a:lnTo>
                  <a:lnTo>
                    <a:pt x="3452" y="2989"/>
                  </a:lnTo>
                  <a:lnTo>
                    <a:pt x="3452" y="1388"/>
                  </a:lnTo>
                  <a:cubicBezTo>
                    <a:pt x="3452" y="996"/>
                    <a:pt x="3772" y="712"/>
                    <a:pt x="4128" y="712"/>
                  </a:cubicBezTo>
                  <a:close/>
                  <a:moveTo>
                    <a:pt x="2064" y="712"/>
                  </a:moveTo>
                  <a:cubicBezTo>
                    <a:pt x="2455" y="712"/>
                    <a:pt x="2740" y="996"/>
                    <a:pt x="2740" y="1388"/>
                  </a:cubicBezTo>
                  <a:lnTo>
                    <a:pt x="2740" y="2989"/>
                  </a:lnTo>
                  <a:lnTo>
                    <a:pt x="1708" y="2989"/>
                  </a:lnTo>
                  <a:cubicBezTo>
                    <a:pt x="1601" y="2989"/>
                    <a:pt x="1495" y="2989"/>
                    <a:pt x="1352" y="3024"/>
                  </a:cubicBezTo>
                  <a:lnTo>
                    <a:pt x="1352" y="1388"/>
                  </a:lnTo>
                  <a:cubicBezTo>
                    <a:pt x="1352" y="996"/>
                    <a:pt x="1673" y="712"/>
                    <a:pt x="2064" y="712"/>
                  </a:cubicBezTo>
                  <a:close/>
                  <a:moveTo>
                    <a:pt x="8326" y="1388"/>
                  </a:moveTo>
                  <a:cubicBezTo>
                    <a:pt x="8682" y="1388"/>
                    <a:pt x="9002" y="1708"/>
                    <a:pt x="9002" y="2099"/>
                  </a:cubicBezTo>
                  <a:lnTo>
                    <a:pt x="9002" y="4377"/>
                  </a:lnTo>
                  <a:cubicBezTo>
                    <a:pt x="9002" y="4839"/>
                    <a:pt x="8655" y="5070"/>
                    <a:pt x="8308" y="5070"/>
                  </a:cubicBezTo>
                  <a:cubicBezTo>
                    <a:pt x="7961" y="5070"/>
                    <a:pt x="7615" y="4839"/>
                    <a:pt x="7615" y="4377"/>
                  </a:cubicBezTo>
                  <a:lnTo>
                    <a:pt x="7615" y="2099"/>
                  </a:lnTo>
                  <a:cubicBezTo>
                    <a:pt x="7615" y="1708"/>
                    <a:pt x="7935" y="1388"/>
                    <a:pt x="8326" y="1388"/>
                  </a:cubicBezTo>
                  <a:close/>
                  <a:moveTo>
                    <a:pt x="4839" y="3701"/>
                  </a:moveTo>
                  <a:cubicBezTo>
                    <a:pt x="4661" y="4483"/>
                    <a:pt x="3950" y="5088"/>
                    <a:pt x="3131" y="5088"/>
                  </a:cubicBezTo>
                  <a:lnTo>
                    <a:pt x="2420" y="5088"/>
                  </a:lnTo>
                  <a:cubicBezTo>
                    <a:pt x="1957" y="5088"/>
                    <a:pt x="1957" y="5764"/>
                    <a:pt x="2420" y="5764"/>
                  </a:cubicBezTo>
                  <a:lnTo>
                    <a:pt x="2776" y="5764"/>
                  </a:lnTo>
                  <a:cubicBezTo>
                    <a:pt x="3452" y="5764"/>
                    <a:pt x="4021" y="6227"/>
                    <a:pt x="4128" y="6867"/>
                  </a:cubicBezTo>
                  <a:cubicBezTo>
                    <a:pt x="4190" y="7054"/>
                    <a:pt x="4333" y="7159"/>
                    <a:pt x="4487" y="7159"/>
                  </a:cubicBezTo>
                  <a:cubicBezTo>
                    <a:pt x="4509" y="7159"/>
                    <a:pt x="4532" y="7156"/>
                    <a:pt x="4555" y="7152"/>
                  </a:cubicBezTo>
                  <a:cubicBezTo>
                    <a:pt x="4732" y="7116"/>
                    <a:pt x="4875" y="6938"/>
                    <a:pt x="4839" y="6760"/>
                  </a:cubicBezTo>
                  <a:cubicBezTo>
                    <a:pt x="4732" y="6298"/>
                    <a:pt x="4483" y="5871"/>
                    <a:pt x="4128" y="5551"/>
                  </a:cubicBezTo>
                  <a:cubicBezTo>
                    <a:pt x="4555" y="5337"/>
                    <a:pt x="4946" y="5017"/>
                    <a:pt x="5195" y="4590"/>
                  </a:cubicBezTo>
                  <a:cubicBezTo>
                    <a:pt x="5456" y="4883"/>
                    <a:pt x="5776" y="5057"/>
                    <a:pt x="6156" y="5057"/>
                  </a:cubicBezTo>
                  <a:cubicBezTo>
                    <a:pt x="6191" y="5057"/>
                    <a:pt x="6226" y="5056"/>
                    <a:pt x="6262" y="5053"/>
                  </a:cubicBezTo>
                  <a:cubicBezTo>
                    <a:pt x="6295" y="5057"/>
                    <a:pt x="6329" y="5059"/>
                    <a:pt x="6362" y="5059"/>
                  </a:cubicBezTo>
                  <a:cubicBezTo>
                    <a:pt x="6585" y="5059"/>
                    <a:pt x="6824" y="4963"/>
                    <a:pt x="7010" y="4839"/>
                  </a:cubicBezTo>
                  <a:cubicBezTo>
                    <a:pt x="7223" y="5408"/>
                    <a:pt x="7757" y="5764"/>
                    <a:pt x="8362" y="5764"/>
                  </a:cubicBezTo>
                  <a:cubicBezTo>
                    <a:pt x="8611" y="5764"/>
                    <a:pt x="8824" y="5693"/>
                    <a:pt x="9038" y="5586"/>
                  </a:cubicBezTo>
                  <a:lnTo>
                    <a:pt x="9038" y="6013"/>
                  </a:lnTo>
                  <a:cubicBezTo>
                    <a:pt x="9038" y="6725"/>
                    <a:pt x="9002" y="7401"/>
                    <a:pt x="8895" y="8113"/>
                  </a:cubicBezTo>
                  <a:lnTo>
                    <a:pt x="8824" y="8113"/>
                  </a:lnTo>
                  <a:cubicBezTo>
                    <a:pt x="8718" y="8860"/>
                    <a:pt x="8540" y="9571"/>
                    <a:pt x="8326" y="10283"/>
                  </a:cubicBezTo>
                  <a:lnTo>
                    <a:pt x="8326" y="10639"/>
                  </a:lnTo>
                  <a:lnTo>
                    <a:pt x="3452" y="10639"/>
                  </a:lnTo>
                  <a:lnTo>
                    <a:pt x="3452" y="10283"/>
                  </a:lnTo>
                  <a:cubicBezTo>
                    <a:pt x="3452" y="9749"/>
                    <a:pt x="3202" y="9216"/>
                    <a:pt x="2776" y="8895"/>
                  </a:cubicBezTo>
                  <a:cubicBezTo>
                    <a:pt x="1459" y="7899"/>
                    <a:pt x="676" y="6369"/>
                    <a:pt x="676" y="4732"/>
                  </a:cubicBezTo>
                  <a:cubicBezTo>
                    <a:pt x="676" y="4163"/>
                    <a:pt x="1139" y="3701"/>
                    <a:pt x="1708" y="3701"/>
                  </a:cubicBezTo>
                  <a:close/>
                  <a:moveTo>
                    <a:pt x="8326" y="11315"/>
                  </a:moveTo>
                  <a:lnTo>
                    <a:pt x="8326" y="12916"/>
                  </a:lnTo>
                  <a:lnTo>
                    <a:pt x="3452" y="12916"/>
                  </a:lnTo>
                  <a:lnTo>
                    <a:pt x="3452" y="11315"/>
                  </a:lnTo>
                  <a:close/>
                  <a:moveTo>
                    <a:pt x="2064" y="0"/>
                  </a:moveTo>
                  <a:cubicBezTo>
                    <a:pt x="1281" y="0"/>
                    <a:pt x="676" y="641"/>
                    <a:pt x="676" y="1388"/>
                  </a:cubicBezTo>
                  <a:lnTo>
                    <a:pt x="676" y="3345"/>
                  </a:lnTo>
                  <a:cubicBezTo>
                    <a:pt x="249" y="3665"/>
                    <a:pt x="0" y="4163"/>
                    <a:pt x="0" y="4732"/>
                  </a:cubicBezTo>
                  <a:cubicBezTo>
                    <a:pt x="0" y="6583"/>
                    <a:pt x="854" y="8326"/>
                    <a:pt x="2349" y="9465"/>
                  </a:cubicBezTo>
                  <a:cubicBezTo>
                    <a:pt x="2598" y="9642"/>
                    <a:pt x="2776" y="9963"/>
                    <a:pt x="2776" y="10283"/>
                  </a:cubicBezTo>
                  <a:lnTo>
                    <a:pt x="2776" y="13272"/>
                  </a:lnTo>
                  <a:cubicBezTo>
                    <a:pt x="2776" y="13450"/>
                    <a:pt x="2918" y="13592"/>
                    <a:pt x="3096" y="13592"/>
                  </a:cubicBezTo>
                  <a:lnTo>
                    <a:pt x="8646" y="13592"/>
                  </a:lnTo>
                  <a:cubicBezTo>
                    <a:pt x="8860" y="13592"/>
                    <a:pt x="9002" y="13450"/>
                    <a:pt x="9002" y="13272"/>
                  </a:cubicBezTo>
                  <a:lnTo>
                    <a:pt x="9002" y="10354"/>
                  </a:lnTo>
                  <a:cubicBezTo>
                    <a:pt x="9216" y="9642"/>
                    <a:pt x="9394" y="8931"/>
                    <a:pt x="9536" y="8219"/>
                  </a:cubicBezTo>
                  <a:cubicBezTo>
                    <a:pt x="9643" y="7472"/>
                    <a:pt x="9714" y="6760"/>
                    <a:pt x="9714" y="6013"/>
                  </a:cubicBezTo>
                  <a:lnTo>
                    <a:pt x="9714" y="2099"/>
                  </a:lnTo>
                  <a:cubicBezTo>
                    <a:pt x="9714" y="1317"/>
                    <a:pt x="9073" y="712"/>
                    <a:pt x="8326" y="712"/>
                  </a:cubicBezTo>
                  <a:cubicBezTo>
                    <a:pt x="8041" y="712"/>
                    <a:pt x="7757" y="783"/>
                    <a:pt x="7543" y="925"/>
                  </a:cubicBezTo>
                  <a:cubicBezTo>
                    <a:pt x="7245" y="916"/>
                    <a:pt x="6951" y="890"/>
                    <a:pt x="6661" y="847"/>
                  </a:cubicBezTo>
                  <a:lnTo>
                    <a:pt x="6661" y="847"/>
                  </a:lnTo>
                  <a:cubicBezTo>
                    <a:pt x="6830" y="968"/>
                    <a:pt x="6938" y="1160"/>
                    <a:pt x="6938" y="1388"/>
                  </a:cubicBezTo>
                  <a:lnTo>
                    <a:pt x="6938" y="3665"/>
                  </a:lnTo>
                  <a:cubicBezTo>
                    <a:pt x="6938" y="4127"/>
                    <a:pt x="6592" y="4359"/>
                    <a:pt x="6245" y="4359"/>
                  </a:cubicBezTo>
                  <a:cubicBezTo>
                    <a:pt x="5898" y="4359"/>
                    <a:pt x="5551" y="4127"/>
                    <a:pt x="5551" y="3665"/>
                  </a:cubicBezTo>
                  <a:lnTo>
                    <a:pt x="5551" y="1388"/>
                  </a:lnTo>
                  <a:cubicBezTo>
                    <a:pt x="5551" y="1057"/>
                    <a:pt x="5755" y="802"/>
                    <a:pt x="6055" y="731"/>
                  </a:cubicBezTo>
                  <a:lnTo>
                    <a:pt x="6055" y="731"/>
                  </a:lnTo>
                  <a:cubicBezTo>
                    <a:pt x="6254" y="778"/>
                    <a:pt x="6457" y="817"/>
                    <a:pt x="6661" y="847"/>
                  </a:cubicBezTo>
                  <a:lnTo>
                    <a:pt x="6661" y="847"/>
                  </a:lnTo>
                  <a:cubicBezTo>
                    <a:pt x="6541" y="761"/>
                    <a:pt x="6390" y="712"/>
                    <a:pt x="6227" y="712"/>
                  </a:cubicBezTo>
                  <a:cubicBezTo>
                    <a:pt x="6167" y="712"/>
                    <a:pt x="6109" y="718"/>
                    <a:pt x="6055" y="731"/>
                  </a:cubicBezTo>
                  <a:lnTo>
                    <a:pt x="6055" y="731"/>
                  </a:lnTo>
                  <a:cubicBezTo>
                    <a:pt x="5393" y="576"/>
                    <a:pt x="4760" y="330"/>
                    <a:pt x="4163" y="0"/>
                  </a:cubicBezTo>
                  <a:cubicBezTo>
                    <a:pt x="3879" y="320"/>
                    <a:pt x="3487" y="480"/>
                    <a:pt x="3100" y="480"/>
                  </a:cubicBezTo>
                  <a:cubicBezTo>
                    <a:pt x="2713" y="480"/>
                    <a:pt x="2331" y="320"/>
                    <a:pt x="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72"/>
            <p:cNvSpPr/>
            <p:nvPr/>
          </p:nvSpPr>
          <p:spPr>
            <a:xfrm>
              <a:off x="7131025" y="1915025"/>
              <a:ext cx="17800" cy="67850"/>
            </a:xfrm>
            <a:custGeom>
              <a:rect b="b" l="l" r="r" t="t"/>
              <a:pathLst>
                <a:path extrusionOk="0" h="2714" w="712">
                  <a:moveTo>
                    <a:pt x="343" y="1"/>
                  </a:moveTo>
                  <a:cubicBezTo>
                    <a:pt x="178" y="1"/>
                    <a:pt x="18" y="107"/>
                    <a:pt x="0" y="321"/>
                  </a:cubicBezTo>
                  <a:lnTo>
                    <a:pt x="0" y="2420"/>
                  </a:lnTo>
                  <a:cubicBezTo>
                    <a:pt x="18" y="2616"/>
                    <a:pt x="178" y="2714"/>
                    <a:pt x="343" y="2714"/>
                  </a:cubicBezTo>
                  <a:cubicBezTo>
                    <a:pt x="507" y="2714"/>
                    <a:pt x="676" y="2616"/>
                    <a:pt x="712" y="2420"/>
                  </a:cubicBezTo>
                  <a:lnTo>
                    <a:pt x="712" y="321"/>
                  </a:lnTo>
                  <a:cubicBezTo>
                    <a:pt x="676" y="107"/>
                    <a:pt x="507" y="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72"/>
            <p:cNvSpPr/>
            <p:nvPr/>
          </p:nvSpPr>
          <p:spPr>
            <a:xfrm>
              <a:off x="7187975" y="1934575"/>
              <a:ext cx="62125" cy="54225"/>
            </a:xfrm>
            <a:custGeom>
              <a:rect b="b" l="l" r="r" t="t"/>
              <a:pathLst>
                <a:path extrusionOk="0" h="2169" w="2485">
                  <a:moveTo>
                    <a:pt x="1988" y="0"/>
                  </a:moveTo>
                  <a:cubicBezTo>
                    <a:pt x="1905" y="0"/>
                    <a:pt x="1819" y="32"/>
                    <a:pt x="1743" y="108"/>
                  </a:cubicBezTo>
                  <a:lnTo>
                    <a:pt x="248" y="1567"/>
                  </a:lnTo>
                  <a:cubicBezTo>
                    <a:pt x="1" y="1815"/>
                    <a:pt x="242" y="2168"/>
                    <a:pt x="513" y="2168"/>
                  </a:cubicBezTo>
                  <a:cubicBezTo>
                    <a:pt x="592" y="2168"/>
                    <a:pt x="674" y="2138"/>
                    <a:pt x="747" y="2065"/>
                  </a:cubicBezTo>
                  <a:lnTo>
                    <a:pt x="2241" y="571"/>
                  </a:lnTo>
                  <a:cubicBezTo>
                    <a:pt x="2485" y="327"/>
                    <a:pt x="2254" y="0"/>
                    <a:pt x="19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72"/>
            <p:cNvSpPr/>
            <p:nvPr/>
          </p:nvSpPr>
          <p:spPr>
            <a:xfrm>
              <a:off x="7035625" y="1929700"/>
              <a:ext cx="58050" cy="53850"/>
            </a:xfrm>
            <a:custGeom>
              <a:rect b="b" l="l" r="r" t="t"/>
              <a:pathLst>
                <a:path extrusionOk="0" h="2154" w="2322">
                  <a:moveTo>
                    <a:pt x="468" y="1"/>
                  </a:moveTo>
                  <a:cubicBezTo>
                    <a:pt x="212" y="1"/>
                    <a:pt x="0" y="338"/>
                    <a:pt x="223" y="588"/>
                  </a:cubicBezTo>
                  <a:lnTo>
                    <a:pt x="1681" y="2047"/>
                  </a:lnTo>
                  <a:cubicBezTo>
                    <a:pt x="1753" y="2118"/>
                    <a:pt x="1841" y="2153"/>
                    <a:pt x="1930" y="2153"/>
                  </a:cubicBezTo>
                  <a:cubicBezTo>
                    <a:pt x="2019" y="2153"/>
                    <a:pt x="2108" y="2118"/>
                    <a:pt x="2179" y="2047"/>
                  </a:cubicBezTo>
                  <a:cubicBezTo>
                    <a:pt x="2322" y="1904"/>
                    <a:pt x="2322" y="1691"/>
                    <a:pt x="2179" y="1549"/>
                  </a:cubicBezTo>
                  <a:lnTo>
                    <a:pt x="685" y="90"/>
                  </a:lnTo>
                  <a:cubicBezTo>
                    <a:pt x="615" y="27"/>
                    <a:pt x="540" y="1"/>
                    <a:pt x="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72"/>
          <p:cNvGrpSpPr/>
          <p:nvPr/>
        </p:nvGrpSpPr>
        <p:grpSpPr>
          <a:xfrm>
            <a:off x="7185547" y="1592046"/>
            <a:ext cx="382752" cy="373743"/>
            <a:chOff x="6898850" y="1239900"/>
            <a:chExt cx="454575" cy="443875"/>
          </a:xfrm>
        </p:grpSpPr>
        <p:sp>
          <p:nvSpPr>
            <p:cNvPr id="1019" name="Google Shape;1019;p72"/>
            <p:cNvSpPr/>
            <p:nvPr/>
          </p:nvSpPr>
          <p:spPr>
            <a:xfrm>
              <a:off x="7254650" y="1517425"/>
              <a:ext cx="20500" cy="17675"/>
            </a:xfrm>
            <a:custGeom>
              <a:rect b="b" l="l" r="r" t="t"/>
              <a:pathLst>
                <a:path extrusionOk="0" h="707" w="820">
                  <a:moveTo>
                    <a:pt x="464" y="0"/>
                  </a:moveTo>
                  <a:cubicBezTo>
                    <a:pt x="179" y="0"/>
                    <a:pt x="1" y="392"/>
                    <a:pt x="214" y="605"/>
                  </a:cubicBezTo>
                  <a:cubicBezTo>
                    <a:pt x="284" y="675"/>
                    <a:pt x="373" y="707"/>
                    <a:pt x="461" y="707"/>
                  </a:cubicBezTo>
                  <a:cubicBezTo>
                    <a:pt x="642" y="707"/>
                    <a:pt x="819" y="572"/>
                    <a:pt x="819" y="356"/>
                  </a:cubicBezTo>
                  <a:cubicBezTo>
                    <a:pt x="819" y="143"/>
                    <a:pt x="677" y="0"/>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72"/>
            <p:cNvSpPr/>
            <p:nvPr/>
          </p:nvSpPr>
          <p:spPr>
            <a:xfrm>
              <a:off x="6975350" y="1326175"/>
              <a:ext cx="20475" cy="17675"/>
            </a:xfrm>
            <a:custGeom>
              <a:rect b="b" l="l" r="r" t="t"/>
              <a:pathLst>
                <a:path extrusionOk="0" h="707" w="819">
                  <a:moveTo>
                    <a:pt x="463" y="0"/>
                  </a:moveTo>
                  <a:cubicBezTo>
                    <a:pt x="143" y="0"/>
                    <a:pt x="1" y="392"/>
                    <a:pt x="214" y="605"/>
                  </a:cubicBezTo>
                  <a:cubicBezTo>
                    <a:pt x="284" y="675"/>
                    <a:pt x="373" y="707"/>
                    <a:pt x="460" y="707"/>
                  </a:cubicBezTo>
                  <a:cubicBezTo>
                    <a:pt x="641" y="707"/>
                    <a:pt x="819" y="572"/>
                    <a:pt x="819" y="356"/>
                  </a:cubicBezTo>
                  <a:cubicBezTo>
                    <a:pt x="819" y="178"/>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72"/>
            <p:cNvSpPr/>
            <p:nvPr/>
          </p:nvSpPr>
          <p:spPr>
            <a:xfrm>
              <a:off x="6975350" y="1378650"/>
              <a:ext cx="20475" cy="17500"/>
            </a:xfrm>
            <a:custGeom>
              <a:rect b="b" l="l" r="r" t="t"/>
              <a:pathLst>
                <a:path extrusionOk="0" h="700" w="819">
                  <a:moveTo>
                    <a:pt x="463" y="1"/>
                  </a:moveTo>
                  <a:cubicBezTo>
                    <a:pt x="143" y="1"/>
                    <a:pt x="1" y="392"/>
                    <a:pt x="214" y="605"/>
                  </a:cubicBezTo>
                  <a:cubicBezTo>
                    <a:pt x="280" y="671"/>
                    <a:pt x="362" y="700"/>
                    <a:pt x="444" y="700"/>
                  </a:cubicBezTo>
                  <a:cubicBezTo>
                    <a:pt x="631" y="700"/>
                    <a:pt x="819" y="554"/>
                    <a:pt x="819" y="356"/>
                  </a:cubicBezTo>
                  <a:cubicBezTo>
                    <a:pt x="819" y="143"/>
                    <a:pt x="677"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72"/>
            <p:cNvSpPr/>
            <p:nvPr/>
          </p:nvSpPr>
          <p:spPr>
            <a:xfrm>
              <a:off x="6975350" y="1430250"/>
              <a:ext cx="20475" cy="17675"/>
            </a:xfrm>
            <a:custGeom>
              <a:rect b="b" l="l" r="r" t="t"/>
              <a:pathLst>
                <a:path extrusionOk="0" h="707" w="819">
                  <a:moveTo>
                    <a:pt x="463" y="0"/>
                  </a:moveTo>
                  <a:cubicBezTo>
                    <a:pt x="143" y="36"/>
                    <a:pt x="1" y="392"/>
                    <a:pt x="214" y="605"/>
                  </a:cubicBezTo>
                  <a:cubicBezTo>
                    <a:pt x="284" y="675"/>
                    <a:pt x="373" y="707"/>
                    <a:pt x="460" y="707"/>
                  </a:cubicBezTo>
                  <a:cubicBezTo>
                    <a:pt x="641" y="707"/>
                    <a:pt x="819" y="572"/>
                    <a:pt x="819" y="356"/>
                  </a:cubicBezTo>
                  <a:cubicBezTo>
                    <a:pt x="819" y="178"/>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72"/>
            <p:cNvSpPr/>
            <p:nvPr/>
          </p:nvSpPr>
          <p:spPr>
            <a:xfrm>
              <a:off x="6898850" y="1239900"/>
              <a:ext cx="454575" cy="443875"/>
            </a:xfrm>
            <a:custGeom>
              <a:rect b="b" l="l" r="r" t="t"/>
              <a:pathLst>
                <a:path extrusionOk="0" h="17755" w="18183">
                  <a:moveTo>
                    <a:pt x="13166" y="712"/>
                  </a:moveTo>
                  <a:cubicBezTo>
                    <a:pt x="12988" y="890"/>
                    <a:pt x="12845" y="1139"/>
                    <a:pt x="12739" y="1388"/>
                  </a:cubicBezTo>
                  <a:lnTo>
                    <a:pt x="1459" y="1388"/>
                  </a:lnTo>
                  <a:cubicBezTo>
                    <a:pt x="997" y="1388"/>
                    <a:pt x="997" y="712"/>
                    <a:pt x="1459" y="712"/>
                  </a:cubicBezTo>
                  <a:close/>
                  <a:moveTo>
                    <a:pt x="14720" y="678"/>
                  </a:moveTo>
                  <a:cubicBezTo>
                    <a:pt x="15421" y="678"/>
                    <a:pt x="16119" y="1166"/>
                    <a:pt x="16119" y="2064"/>
                  </a:cubicBezTo>
                  <a:cubicBezTo>
                    <a:pt x="16119" y="2989"/>
                    <a:pt x="15425" y="3451"/>
                    <a:pt x="14731" y="3451"/>
                  </a:cubicBezTo>
                  <a:cubicBezTo>
                    <a:pt x="14037" y="3451"/>
                    <a:pt x="13343" y="2989"/>
                    <a:pt x="13343" y="2064"/>
                  </a:cubicBezTo>
                  <a:cubicBezTo>
                    <a:pt x="13343" y="1993"/>
                    <a:pt x="13343" y="1886"/>
                    <a:pt x="13343" y="1815"/>
                  </a:cubicBezTo>
                  <a:cubicBezTo>
                    <a:pt x="13508" y="1040"/>
                    <a:pt x="14115" y="678"/>
                    <a:pt x="14720" y="678"/>
                  </a:cubicBezTo>
                  <a:close/>
                  <a:moveTo>
                    <a:pt x="14731" y="4163"/>
                  </a:moveTo>
                  <a:cubicBezTo>
                    <a:pt x="14725" y="4163"/>
                    <a:pt x="14719" y="4163"/>
                    <a:pt x="14713" y="4163"/>
                  </a:cubicBezTo>
                  <a:lnTo>
                    <a:pt x="14713" y="4163"/>
                  </a:lnTo>
                  <a:cubicBezTo>
                    <a:pt x="14707" y="4163"/>
                    <a:pt x="14701" y="4163"/>
                    <a:pt x="14696" y="4163"/>
                  </a:cubicBezTo>
                  <a:close/>
                  <a:moveTo>
                    <a:pt x="12632" y="2099"/>
                  </a:moveTo>
                  <a:cubicBezTo>
                    <a:pt x="12632" y="3276"/>
                    <a:pt x="13539" y="4079"/>
                    <a:pt x="14538" y="4168"/>
                  </a:cubicBezTo>
                  <a:lnTo>
                    <a:pt x="14538" y="4168"/>
                  </a:lnTo>
                  <a:cubicBezTo>
                    <a:pt x="12706" y="4269"/>
                    <a:pt x="11244" y="5792"/>
                    <a:pt x="11244" y="7614"/>
                  </a:cubicBezTo>
                  <a:lnTo>
                    <a:pt x="11244" y="9714"/>
                  </a:lnTo>
                  <a:lnTo>
                    <a:pt x="1780" y="9714"/>
                  </a:lnTo>
                  <a:lnTo>
                    <a:pt x="1780" y="2099"/>
                  </a:lnTo>
                  <a:close/>
                  <a:moveTo>
                    <a:pt x="8600" y="12494"/>
                  </a:moveTo>
                  <a:cubicBezTo>
                    <a:pt x="8770" y="12494"/>
                    <a:pt x="8931" y="12629"/>
                    <a:pt x="8931" y="12845"/>
                  </a:cubicBezTo>
                  <a:cubicBezTo>
                    <a:pt x="8931" y="13023"/>
                    <a:pt x="8789" y="13200"/>
                    <a:pt x="8611" y="13200"/>
                  </a:cubicBezTo>
                  <a:cubicBezTo>
                    <a:pt x="8291" y="13200"/>
                    <a:pt x="8113" y="12809"/>
                    <a:pt x="8362" y="12596"/>
                  </a:cubicBezTo>
                  <a:cubicBezTo>
                    <a:pt x="8432" y="12526"/>
                    <a:pt x="8517" y="12494"/>
                    <a:pt x="8600" y="12494"/>
                  </a:cubicBezTo>
                  <a:close/>
                  <a:moveTo>
                    <a:pt x="14731" y="4875"/>
                  </a:moveTo>
                  <a:cubicBezTo>
                    <a:pt x="16261" y="4875"/>
                    <a:pt x="17506" y="6084"/>
                    <a:pt x="17506" y="7614"/>
                  </a:cubicBezTo>
                  <a:lnTo>
                    <a:pt x="17506" y="11101"/>
                  </a:lnTo>
                  <a:lnTo>
                    <a:pt x="16439" y="11101"/>
                  </a:lnTo>
                  <a:cubicBezTo>
                    <a:pt x="16261" y="11101"/>
                    <a:pt x="16119" y="11279"/>
                    <a:pt x="16119" y="11457"/>
                  </a:cubicBezTo>
                  <a:lnTo>
                    <a:pt x="16119" y="17079"/>
                  </a:lnTo>
                  <a:lnTo>
                    <a:pt x="15051" y="17079"/>
                  </a:lnTo>
                  <a:lnTo>
                    <a:pt x="15051" y="12845"/>
                  </a:lnTo>
                  <a:cubicBezTo>
                    <a:pt x="15051" y="12613"/>
                    <a:pt x="14882" y="12498"/>
                    <a:pt x="14713" y="12498"/>
                  </a:cubicBezTo>
                  <a:cubicBezTo>
                    <a:pt x="14544" y="12498"/>
                    <a:pt x="14375" y="12613"/>
                    <a:pt x="14375" y="12845"/>
                  </a:cubicBezTo>
                  <a:lnTo>
                    <a:pt x="14375" y="17079"/>
                  </a:lnTo>
                  <a:lnTo>
                    <a:pt x="13343" y="17079"/>
                  </a:lnTo>
                  <a:lnTo>
                    <a:pt x="13343" y="11457"/>
                  </a:lnTo>
                  <a:cubicBezTo>
                    <a:pt x="13343" y="11244"/>
                    <a:pt x="13166" y="11101"/>
                    <a:pt x="12988" y="11101"/>
                  </a:cubicBezTo>
                  <a:lnTo>
                    <a:pt x="11956" y="11101"/>
                  </a:lnTo>
                  <a:lnTo>
                    <a:pt x="11956" y="7614"/>
                  </a:lnTo>
                  <a:cubicBezTo>
                    <a:pt x="11956" y="6084"/>
                    <a:pt x="13166" y="4875"/>
                    <a:pt x="14731" y="4875"/>
                  </a:cubicBezTo>
                  <a:close/>
                  <a:moveTo>
                    <a:pt x="1459" y="0"/>
                  </a:moveTo>
                  <a:cubicBezTo>
                    <a:pt x="285" y="0"/>
                    <a:pt x="1" y="1637"/>
                    <a:pt x="1104" y="2028"/>
                  </a:cubicBezTo>
                  <a:lnTo>
                    <a:pt x="1104" y="10069"/>
                  </a:lnTo>
                  <a:cubicBezTo>
                    <a:pt x="1104" y="10247"/>
                    <a:pt x="1246" y="10425"/>
                    <a:pt x="1459" y="10425"/>
                  </a:cubicBezTo>
                  <a:lnTo>
                    <a:pt x="8255" y="10425"/>
                  </a:lnTo>
                  <a:lnTo>
                    <a:pt x="8255" y="11848"/>
                  </a:lnTo>
                  <a:cubicBezTo>
                    <a:pt x="7152" y="12240"/>
                    <a:pt x="7437" y="13876"/>
                    <a:pt x="8576" y="13876"/>
                  </a:cubicBezTo>
                  <a:cubicBezTo>
                    <a:pt x="9750" y="13876"/>
                    <a:pt x="10034" y="12240"/>
                    <a:pt x="8931" y="11848"/>
                  </a:cubicBezTo>
                  <a:lnTo>
                    <a:pt x="8931" y="10425"/>
                  </a:lnTo>
                  <a:lnTo>
                    <a:pt x="11244" y="10425"/>
                  </a:lnTo>
                  <a:lnTo>
                    <a:pt x="11244" y="11457"/>
                  </a:lnTo>
                  <a:cubicBezTo>
                    <a:pt x="11244" y="11635"/>
                    <a:pt x="11386" y="11813"/>
                    <a:pt x="11564" y="11813"/>
                  </a:cubicBezTo>
                  <a:lnTo>
                    <a:pt x="12632" y="11813"/>
                  </a:lnTo>
                  <a:lnTo>
                    <a:pt x="12632" y="17435"/>
                  </a:lnTo>
                  <a:cubicBezTo>
                    <a:pt x="12632" y="17612"/>
                    <a:pt x="12774" y="17755"/>
                    <a:pt x="12952" y="17755"/>
                  </a:cubicBezTo>
                  <a:lnTo>
                    <a:pt x="16439" y="17755"/>
                  </a:lnTo>
                  <a:cubicBezTo>
                    <a:pt x="16617" y="17755"/>
                    <a:pt x="16795" y="17612"/>
                    <a:pt x="16795" y="17435"/>
                  </a:cubicBezTo>
                  <a:lnTo>
                    <a:pt x="16795" y="11813"/>
                  </a:lnTo>
                  <a:lnTo>
                    <a:pt x="17827" y="11813"/>
                  </a:lnTo>
                  <a:cubicBezTo>
                    <a:pt x="18040" y="11813"/>
                    <a:pt x="18182" y="11670"/>
                    <a:pt x="18182" y="11457"/>
                  </a:cubicBezTo>
                  <a:lnTo>
                    <a:pt x="18182" y="7650"/>
                  </a:lnTo>
                  <a:cubicBezTo>
                    <a:pt x="18182" y="5797"/>
                    <a:pt x="16727" y="4276"/>
                    <a:pt x="14901" y="4169"/>
                  </a:cubicBezTo>
                  <a:lnTo>
                    <a:pt x="14901" y="4169"/>
                  </a:lnTo>
                  <a:cubicBezTo>
                    <a:pt x="15357" y="4130"/>
                    <a:pt x="15812" y="3936"/>
                    <a:pt x="16190" y="3558"/>
                  </a:cubicBezTo>
                  <a:cubicBezTo>
                    <a:pt x="17471" y="2242"/>
                    <a:pt x="16546" y="0"/>
                    <a:pt x="146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72"/>
            <p:cNvSpPr/>
            <p:nvPr/>
          </p:nvSpPr>
          <p:spPr>
            <a:xfrm>
              <a:off x="7010925" y="1326175"/>
              <a:ext cx="131675" cy="17800"/>
            </a:xfrm>
            <a:custGeom>
              <a:rect b="b" l="l" r="r" t="t"/>
              <a:pathLst>
                <a:path extrusionOk="0" h="712" w="5267">
                  <a:moveTo>
                    <a:pt x="463" y="0"/>
                  </a:moveTo>
                  <a:cubicBezTo>
                    <a:pt x="1" y="0"/>
                    <a:pt x="1" y="712"/>
                    <a:pt x="463" y="712"/>
                  </a:cubicBezTo>
                  <a:lnTo>
                    <a:pt x="4840" y="712"/>
                  </a:lnTo>
                  <a:cubicBezTo>
                    <a:pt x="5267" y="712"/>
                    <a:pt x="5267" y="0"/>
                    <a:pt x="48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72"/>
            <p:cNvSpPr/>
            <p:nvPr/>
          </p:nvSpPr>
          <p:spPr>
            <a:xfrm>
              <a:off x="7010925" y="1378650"/>
              <a:ext cx="131675" cy="16925"/>
            </a:xfrm>
            <a:custGeom>
              <a:rect b="b" l="l" r="r" t="t"/>
              <a:pathLst>
                <a:path extrusionOk="0" h="677" w="5267">
                  <a:moveTo>
                    <a:pt x="463" y="1"/>
                  </a:moveTo>
                  <a:cubicBezTo>
                    <a:pt x="1" y="1"/>
                    <a:pt x="1" y="677"/>
                    <a:pt x="463" y="677"/>
                  </a:cubicBezTo>
                  <a:lnTo>
                    <a:pt x="4840" y="677"/>
                  </a:lnTo>
                  <a:cubicBezTo>
                    <a:pt x="5267" y="677"/>
                    <a:pt x="5267" y="1"/>
                    <a:pt x="484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72"/>
            <p:cNvSpPr/>
            <p:nvPr/>
          </p:nvSpPr>
          <p:spPr>
            <a:xfrm>
              <a:off x="7011825" y="1430250"/>
              <a:ext cx="129900" cy="17800"/>
            </a:xfrm>
            <a:custGeom>
              <a:rect b="b" l="l" r="r" t="t"/>
              <a:pathLst>
                <a:path extrusionOk="0" h="712" w="5196">
                  <a:moveTo>
                    <a:pt x="427" y="0"/>
                  </a:moveTo>
                  <a:cubicBezTo>
                    <a:pt x="0" y="71"/>
                    <a:pt x="0" y="676"/>
                    <a:pt x="427" y="712"/>
                  </a:cubicBezTo>
                  <a:lnTo>
                    <a:pt x="4804" y="712"/>
                  </a:lnTo>
                  <a:cubicBezTo>
                    <a:pt x="5195" y="676"/>
                    <a:pt x="5195" y="71"/>
                    <a:pt x="4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 name="Google Shape;1027;p72"/>
          <p:cNvGrpSpPr/>
          <p:nvPr/>
        </p:nvGrpSpPr>
        <p:grpSpPr>
          <a:xfrm>
            <a:off x="6583370" y="3945268"/>
            <a:ext cx="382752" cy="340105"/>
            <a:chOff x="6183675" y="4034700"/>
            <a:chExt cx="454575" cy="403925"/>
          </a:xfrm>
        </p:grpSpPr>
        <p:sp>
          <p:nvSpPr>
            <p:cNvPr id="1028" name="Google Shape;1028;p72"/>
            <p:cNvSpPr/>
            <p:nvPr/>
          </p:nvSpPr>
          <p:spPr>
            <a:xfrm>
              <a:off x="6200575" y="4069575"/>
              <a:ext cx="20475" cy="17675"/>
            </a:xfrm>
            <a:custGeom>
              <a:rect b="b" l="l" r="r" t="t"/>
              <a:pathLst>
                <a:path extrusionOk="0" h="707" w="819">
                  <a:moveTo>
                    <a:pt x="359" y="0"/>
                  </a:moveTo>
                  <a:cubicBezTo>
                    <a:pt x="178" y="0"/>
                    <a:pt x="1" y="135"/>
                    <a:pt x="1" y="351"/>
                  </a:cubicBezTo>
                  <a:cubicBezTo>
                    <a:pt x="1" y="529"/>
                    <a:pt x="179" y="707"/>
                    <a:pt x="356" y="707"/>
                  </a:cubicBezTo>
                  <a:cubicBezTo>
                    <a:pt x="677" y="707"/>
                    <a:pt x="819" y="315"/>
                    <a:pt x="605" y="102"/>
                  </a:cubicBezTo>
                  <a:cubicBezTo>
                    <a:pt x="536" y="32"/>
                    <a:pt x="447" y="0"/>
                    <a:pt x="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72"/>
            <p:cNvSpPr/>
            <p:nvPr/>
          </p:nvSpPr>
          <p:spPr>
            <a:xfrm>
              <a:off x="6221025" y="4077900"/>
              <a:ext cx="101450" cy="87625"/>
            </a:xfrm>
            <a:custGeom>
              <a:rect b="b" l="l" r="r" t="t"/>
              <a:pathLst>
                <a:path extrusionOk="0" h="3505" w="4058">
                  <a:moveTo>
                    <a:pt x="2318" y="728"/>
                  </a:moveTo>
                  <a:cubicBezTo>
                    <a:pt x="2849" y="728"/>
                    <a:pt x="3346" y="1141"/>
                    <a:pt x="3346" y="1761"/>
                  </a:cubicBezTo>
                  <a:cubicBezTo>
                    <a:pt x="3346" y="2366"/>
                    <a:pt x="2883" y="2829"/>
                    <a:pt x="2314" y="2829"/>
                  </a:cubicBezTo>
                  <a:cubicBezTo>
                    <a:pt x="1389" y="2829"/>
                    <a:pt x="926" y="1690"/>
                    <a:pt x="1567" y="1050"/>
                  </a:cubicBezTo>
                  <a:cubicBezTo>
                    <a:pt x="1789" y="827"/>
                    <a:pt x="2058" y="728"/>
                    <a:pt x="2318" y="728"/>
                  </a:cubicBezTo>
                  <a:close/>
                  <a:moveTo>
                    <a:pt x="2292" y="0"/>
                  </a:moveTo>
                  <a:cubicBezTo>
                    <a:pt x="1862" y="0"/>
                    <a:pt x="1425" y="160"/>
                    <a:pt x="1068" y="516"/>
                  </a:cubicBezTo>
                  <a:cubicBezTo>
                    <a:pt x="1" y="1619"/>
                    <a:pt x="748" y="3505"/>
                    <a:pt x="2314" y="3505"/>
                  </a:cubicBezTo>
                  <a:cubicBezTo>
                    <a:pt x="3274" y="3505"/>
                    <a:pt x="4057" y="2722"/>
                    <a:pt x="4057" y="1761"/>
                  </a:cubicBezTo>
                  <a:cubicBezTo>
                    <a:pt x="4057" y="702"/>
                    <a:pt x="3193" y="0"/>
                    <a:pt x="22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72"/>
            <p:cNvSpPr/>
            <p:nvPr/>
          </p:nvSpPr>
          <p:spPr>
            <a:xfrm>
              <a:off x="6474550" y="4078300"/>
              <a:ext cx="101425" cy="87225"/>
            </a:xfrm>
            <a:custGeom>
              <a:rect b="b" l="l" r="r" t="t"/>
              <a:pathLst>
                <a:path extrusionOk="0" h="3489" w="4057">
                  <a:moveTo>
                    <a:pt x="2296" y="701"/>
                  </a:moveTo>
                  <a:cubicBezTo>
                    <a:pt x="2835" y="701"/>
                    <a:pt x="3345" y="1116"/>
                    <a:pt x="3345" y="1745"/>
                  </a:cubicBezTo>
                  <a:cubicBezTo>
                    <a:pt x="3345" y="2315"/>
                    <a:pt x="2883" y="2777"/>
                    <a:pt x="2313" y="2777"/>
                  </a:cubicBezTo>
                  <a:cubicBezTo>
                    <a:pt x="1388" y="2777"/>
                    <a:pt x="926" y="1639"/>
                    <a:pt x="1566" y="998"/>
                  </a:cubicBezTo>
                  <a:cubicBezTo>
                    <a:pt x="1782" y="793"/>
                    <a:pt x="2043" y="701"/>
                    <a:pt x="2296" y="701"/>
                  </a:cubicBezTo>
                  <a:close/>
                  <a:moveTo>
                    <a:pt x="2291" y="0"/>
                  </a:moveTo>
                  <a:cubicBezTo>
                    <a:pt x="1861" y="0"/>
                    <a:pt x="1424" y="156"/>
                    <a:pt x="1068" y="500"/>
                  </a:cubicBezTo>
                  <a:cubicBezTo>
                    <a:pt x="1" y="1603"/>
                    <a:pt x="748" y="3489"/>
                    <a:pt x="2313" y="3489"/>
                  </a:cubicBezTo>
                  <a:cubicBezTo>
                    <a:pt x="3274" y="3489"/>
                    <a:pt x="4057" y="2706"/>
                    <a:pt x="4057" y="1745"/>
                  </a:cubicBezTo>
                  <a:cubicBezTo>
                    <a:pt x="4057" y="685"/>
                    <a:pt x="3192" y="0"/>
                    <a:pt x="22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72"/>
            <p:cNvSpPr/>
            <p:nvPr/>
          </p:nvSpPr>
          <p:spPr>
            <a:xfrm>
              <a:off x="6183675" y="4034700"/>
              <a:ext cx="454575" cy="403925"/>
            </a:xfrm>
            <a:custGeom>
              <a:rect b="b" l="l" r="r" t="t"/>
              <a:pathLst>
                <a:path extrusionOk="0" h="16157" w="18183">
                  <a:moveTo>
                    <a:pt x="13948" y="714"/>
                  </a:moveTo>
                  <a:cubicBezTo>
                    <a:pt x="16866" y="714"/>
                    <a:pt x="18182" y="4379"/>
                    <a:pt x="15941" y="6229"/>
                  </a:cubicBezTo>
                  <a:cubicBezTo>
                    <a:pt x="15443" y="5553"/>
                    <a:pt x="14687" y="5215"/>
                    <a:pt x="13935" y="5215"/>
                  </a:cubicBezTo>
                  <a:cubicBezTo>
                    <a:pt x="13183" y="5215"/>
                    <a:pt x="12436" y="5553"/>
                    <a:pt x="11956" y="6229"/>
                  </a:cubicBezTo>
                  <a:cubicBezTo>
                    <a:pt x="9714" y="4379"/>
                    <a:pt x="11031" y="714"/>
                    <a:pt x="13948" y="714"/>
                  </a:cubicBezTo>
                  <a:close/>
                  <a:moveTo>
                    <a:pt x="3808" y="5927"/>
                  </a:moveTo>
                  <a:cubicBezTo>
                    <a:pt x="4333" y="5927"/>
                    <a:pt x="4857" y="6158"/>
                    <a:pt x="5195" y="6621"/>
                  </a:cubicBezTo>
                  <a:cubicBezTo>
                    <a:pt x="4768" y="6834"/>
                    <a:pt x="4288" y="6941"/>
                    <a:pt x="3808" y="6941"/>
                  </a:cubicBezTo>
                  <a:cubicBezTo>
                    <a:pt x="3327" y="6941"/>
                    <a:pt x="2847" y="6834"/>
                    <a:pt x="2420" y="6621"/>
                  </a:cubicBezTo>
                  <a:cubicBezTo>
                    <a:pt x="2758" y="6158"/>
                    <a:pt x="3283" y="5927"/>
                    <a:pt x="3808" y="5927"/>
                  </a:cubicBezTo>
                  <a:close/>
                  <a:moveTo>
                    <a:pt x="13944" y="5900"/>
                  </a:moveTo>
                  <a:cubicBezTo>
                    <a:pt x="14473" y="5900"/>
                    <a:pt x="14998" y="6140"/>
                    <a:pt x="15336" y="6621"/>
                  </a:cubicBezTo>
                  <a:cubicBezTo>
                    <a:pt x="14891" y="6834"/>
                    <a:pt x="14411" y="6941"/>
                    <a:pt x="13930" y="6941"/>
                  </a:cubicBezTo>
                  <a:cubicBezTo>
                    <a:pt x="13450" y="6941"/>
                    <a:pt x="12970" y="6834"/>
                    <a:pt x="12525" y="6621"/>
                  </a:cubicBezTo>
                  <a:cubicBezTo>
                    <a:pt x="12881" y="6140"/>
                    <a:pt x="13415" y="5900"/>
                    <a:pt x="13944" y="5900"/>
                  </a:cubicBezTo>
                  <a:close/>
                  <a:moveTo>
                    <a:pt x="10141" y="4166"/>
                  </a:moveTo>
                  <a:cubicBezTo>
                    <a:pt x="10283" y="5660"/>
                    <a:pt x="11280" y="6941"/>
                    <a:pt x="12667" y="7439"/>
                  </a:cubicBezTo>
                  <a:lnTo>
                    <a:pt x="11422" y="9503"/>
                  </a:lnTo>
                  <a:cubicBezTo>
                    <a:pt x="10693" y="8862"/>
                    <a:pt x="9785" y="8542"/>
                    <a:pt x="8878" y="8542"/>
                  </a:cubicBezTo>
                  <a:cubicBezTo>
                    <a:pt x="7971" y="8542"/>
                    <a:pt x="7063" y="8862"/>
                    <a:pt x="6334" y="9503"/>
                  </a:cubicBezTo>
                  <a:lnTo>
                    <a:pt x="5089" y="7439"/>
                  </a:lnTo>
                  <a:cubicBezTo>
                    <a:pt x="6476" y="6941"/>
                    <a:pt x="7473" y="5660"/>
                    <a:pt x="7579" y="4166"/>
                  </a:cubicBezTo>
                  <a:close/>
                  <a:moveTo>
                    <a:pt x="8860" y="9254"/>
                  </a:moveTo>
                  <a:cubicBezTo>
                    <a:pt x="11778" y="9254"/>
                    <a:pt x="13094" y="12918"/>
                    <a:pt x="10853" y="14769"/>
                  </a:cubicBezTo>
                  <a:cubicBezTo>
                    <a:pt x="10372" y="14093"/>
                    <a:pt x="9625" y="13755"/>
                    <a:pt x="8878" y="13755"/>
                  </a:cubicBezTo>
                  <a:cubicBezTo>
                    <a:pt x="8131" y="13755"/>
                    <a:pt x="7384" y="14093"/>
                    <a:pt x="6903" y="14769"/>
                  </a:cubicBezTo>
                  <a:cubicBezTo>
                    <a:pt x="4626" y="12918"/>
                    <a:pt x="5943" y="9254"/>
                    <a:pt x="8860" y="9254"/>
                  </a:cubicBezTo>
                  <a:close/>
                  <a:moveTo>
                    <a:pt x="8865" y="14439"/>
                  </a:moveTo>
                  <a:cubicBezTo>
                    <a:pt x="9394" y="14439"/>
                    <a:pt x="9928" y="14680"/>
                    <a:pt x="10283" y="15160"/>
                  </a:cubicBezTo>
                  <a:cubicBezTo>
                    <a:pt x="9839" y="15373"/>
                    <a:pt x="9358" y="15480"/>
                    <a:pt x="8878" y="15480"/>
                  </a:cubicBezTo>
                  <a:cubicBezTo>
                    <a:pt x="8398" y="15480"/>
                    <a:pt x="7917" y="15373"/>
                    <a:pt x="7473" y="15160"/>
                  </a:cubicBezTo>
                  <a:cubicBezTo>
                    <a:pt x="7811" y="14680"/>
                    <a:pt x="8335" y="14439"/>
                    <a:pt x="8865" y="14439"/>
                  </a:cubicBezTo>
                  <a:close/>
                  <a:moveTo>
                    <a:pt x="14079" y="0"/>
                  </a:moveTo>
                  <a:cubicBezTo>
                    <a:pt x="14036" y="0"/>
                    <a:pt x="13992" y="1"/>
                    <a:pt x="13948" y="3"/>
                  </a:cubicBezTo>
                  <a:cubicBezTo>
                    <a:pt x="11956" y="3"/>
                    <a:pt x="10319" y="1533"/>
                    <a:pt x="10141" y="3489"/>
                  </a:cubicBezTo>
                  <a:lnTo>
                    <a:pt x="7615" y="3489"/>
                  </a:lnTo>
                  <a:cubicBezTo>
                    <a:pt x="7403" y="1419"/>
                    <a:pt x="5665" y="22"/>
                    <a:pt x="3792" y="22"/>
                  </a:cubicBezTo>
                  <a:cubicBezTo>
                    <a:pt x="3154" y="22"/>
                    <a:pt x="2501" y="184"/>
                    <a:pt x="1886" y="536"/>
                  </a:cubicBezTo>
                  <a:cubicBezTo>
                    <a:pt x="1560" y="744"/>
                    <a:pt x="1754" y="1200"/>
                    <a:pt x="2054" y="1200"/>
                  </a:cubicBezTo>
                  <a:cubicBezTo>
                    <a:pt x="2114" y="1200"/>
                    <a:pt x="2178" y="1182"/>
                    <a:pt x="2242" y="1141"/>
                  </a:cubicBezTo>
                  <a:cubicBezTo>
                    <a:pt x="2789" y="759"/>
                    <a:pt x="3408" y="575"/>
                    <a:pt x="4021" y="575"/>
                  </a:cubicBezTo>
                  <a:cubicBezTo>
                    <a:pt x="5004" y="575"/>
                    <a:pt x="5969" y="1047"/>
                    <a:pt x="6583" y="1924"/>
                  </a:cubicBezTo>
                  <a:cubicBezTo>
                    <a:pt x="7579" y="3347"/>
                    <a:pt x="7223" y="5269"/>
                    <a:pt x="5800" y="6265"/>
                  </a:cubicBezTo>
                  <a:cubicBezTo>
                    <a:pt x="5320" y="5571"/>
                    <a:pt x="4573" y="5224"/>
                    <a:pt x="3826" y="5224"/>
                  </a:cubicBezTo>
                  <a:cubicBezTo>
                    <a:pt x="3078" y="5224"/>
                    <a:pt x="2331" y="5571"/>
                    <a:pt x="1851" y="6265"/>
                  </a:cubicBezTo>
                  <a:cubicBezTo>
                    <a:pt x="1104" y="5660"/>
                    <a:pt x="712" y="4770"/>
                    <a:pt x="712" y="3845"/>
                  </a:cubicBezTo>
                  <a:cubicBezTo>
                    <a:pt x="712" y="3596"/>
                    <a:pt x="712" y="3347"/>
                    <a:pt x="783" y="3098"/>
                  </a:cubicBezTo>
                  <a:cubicBezTo>
                    <a:pt x="855" y="2920"/>
                    <a:pt x="748" y="2707"/>
                    <a:pt x="534" y="2671"/>
                  </a:cubicBezTo>
                  <a:cubicBezTo>
                    <a:pt x="502" y="2658"/>
                    <a:pt x="469" y="2652"/>
                    <a:pt x="436" y="2652"/>
                  </a:cubicBezTo>
                  <a:cubicBezTo>
                    <a:pt x="285" y="2652"/>
                    <a:pt x="136" y="2774"/>
                    <a:pt x="107" y="2920"/>
                  </a:cubicBezTo>
                  <a:cubicBezTo>
                    <a:pt x="36" y="3205"/>
                    <a:pt x="1" y="3489"/>
                    <a:pt x="1" y="3810"/>
                  </a:cubicBezTo>
                  <a:cubicBezTo>
                    <a:pt x="1" y="5909"/>
                    <a:pt x="1708" y="7617"/>
                    <a:pt x="3808" y="7617"/>
                  </a:cubicBezTo>
                  <a:cubicBezTo>
                    <a:pt x="4021" y="7617"/>
                    <a:pt x="4199" y="7617"/>
                    <a:pt x="4377" y="7581"/>
                  </a:cubicBezTo>
                  <a:lnTo>
                    <a:pt x="5871" y="10001"/>
                  </a:lnTo>
                  <a:cubicBezTo>
                    <a:pt x="3914" y="12527"/>
                    <a:pt x="5729" y="16156"/>
                    <a:pt x="8896" y="16156"/>
                  </a:cubicBezTo>
                  <a:cubicBezTo>
                    <a:pt x="12062" y="16156"/>
                    <a:pt x="13842" y="12527"/>
                    <a:pt x="11920" y="10001"/>
                  </a:cubicBezTo>
                  <a:lnTo>
                    <a:pt x="13379" y="7581"/>
                  </a:lnTo>
                  <a:cubicBezTo>
                    <a:pt x="13557" y="7617"/>
                    <a:pt x="13770" y="7617"/>
                    <a:pt x="13948" y="7617"/>
                  </a:cubicBezTo>
                  <a:cubicBezTo>
                    <a:pt x="13992" y="7618"/>
                    <a:pt x="14036" y="7619"/>
                    <a:pt x="14079" y="7619"/>
                  </a:cubicBezTo>
                  <a:cubicBezTo>
                    <a:pt x="16190" y="7619"/>
                    <a:pt x="17898" y="5936"/>
                    <a:pt x="17898" y="3810"/>
                  </a:cubicBezTo>
                  <a:cubicBezTo>
                    <a:pt x="17898" y="1683"/>
                    <a:pt x="16190" y="0"/>
                    <a:pt x="140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72"/>
            <p:cNvSpPr/>
            <p:nvPr/>
          </p:nvSpPr>
          <p:spPr>
            <a:xfrm>
              <a:off x="6347350" y="4291775"/>
              <a:ext cx="101425" cy="86350"/>
            </a:xfrm>
            <a:custGeom>
              <a:rect b="b" l="l" r="r" t="t"/>
              <a:pathLst>
                <a:path extrusionOk="0" h="3454" w="4057">
                  <a:moveTo>
                    <a:pt x="2316" y="702"/>
                  </a:moveTo>
                  <a:cubicBezTo>
                    <a:pt x="2854" y="702"/>
                    <a:pt x="3381" y="1117"/>
                    <a:pt x="3381" y="1746"/>
                  </a:cubicBezTo>
                  <a:cubicBezTo>
                    <a:pt x="3381" y="2315"/>
                    <a:pt x="2918" y="2778"/>
                    <a:pt x="2349" y="2778"/>
                  </a:cubicBezTo>
                  <a:cubicBezTo>
                    <a:pt x="1388" y="2778"/>
                    <a:pt x="926" y="1639"/>
                    <a:pt x="1602" y="999"/>
                  </a:cubicBezTo>
                  <a:cubicBezTo>
                    <a:pt x="1807" y="794"/>
                    <a:pt x="2063" y="702"/>
                    <a:pt x="2316" y="702"/>
                  </a:cubicBezTo>
                  <a:close/>
                  <a:moveTo>
                    <a:pt x="2317" y="1"/>
                  </a:moveTo>
                  <a:cubicBezTo>
                    <a:pt x="1893" y="1"/>
                    <a:pt x="1459" y="156"/>
                    <a:pt x="1103" y="501"/>
                  </a:cubicBezTo>
                  <a:cubicBezTo>
                    <a:pt x="0" y="1604"/>
                    <a:pt x="783" y="3454"/>
                    <a:pt x="2349" y="3454"/>
                  </a:cubicBezTo>
                  <a:cubicBezTo>
                    <a:pt x="3274" y="3454"/>
                    <a:pt x="4057" y="2707"/>
                    <a:pt x="4057" y="1746"/>
                  </a:cubicBezTo>
                  <a:cubicBezTo>
                    <a:pt x="4057" y="685"/>
                    <a:pt x="3208" y="1"/>
                    <a:pt x="23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72"/>
          <p:cNvGrpSpPr/>
          <p:nvPr/>
        </p:nvGrpSpPr>
        <p:grpSpPr>
          <a:xfrm>
            <a:off x="6631300" y="3331155"/>
            <a:ext cx="277902" cy="373764"/>
            <a:chOff x="6240600" y="3305350"/>
            <a:chExt cx="330050" cy="443900"/>
          </a:xfrm>
        </p:grpSpPr>
        <p:sp>
          <p:nvSpPr>
            <p:cNvPr id="1034" name="Google Shape;1034;p72"/>
            <p:cNvSpPr/>
            <p:nvPr/>
          </p:nvSpPr>
          <p:spPr>
            <a:xfrm>
              <a:off x="6358925" y="3376500"/>
              <a:ext cx="20475" cy="17225"/>
            </a:xfrm>
            <a:custGeom>
              <a:rect b="b" l="l" r="r" t="t"/>
              <a:pathLst>
                <a:path extrusionOk="0" h="689" w="819">
                  <a:moveTo>
                    <a:pt x="498" y="1"/>
                  </a:moveTo>
                  <a:cubicBezTo>
                    <a:pt x="178" y="1"/>
                    <a:pt x="0" y="357"/>
                    <a:pt x="249" y="570"/>
                  </a:cubicBezTo>
                  <a:cubicBezTo>
                    <a:pt x="320" y="653"/>
                    <a:pt x="407" y="689"/>
                    <a:pt x="492" y="689"/>
                  </a:cubicBezTo>
                  <a:cubicBezTo>
                    <a:pt x="660" y="689"/>
                    <a:pt x="818" y="546"/>
                    <a:pt x="818" y="357"/>
                  </a:cubicBezTo>
                  <a:cubicBezTo>
                    <a:pt x="818" y="143"/>
                    <a:pt x="676" y="1"/>
                    <a:pt x="4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72"/>
            <p:cNvSpPr/>
            <p:nvPr/>
          </p:nvSpPr>
          <p:spPr>
            <a:xfrm>
              <a:off x="6240600" y="3305350"/>
              <a:ext cx="330050" cy="443900"/>
            </a:xfrm>
            <a:custGeom>
              <a:rect b="b" l="l" r="r" t="t"/>
              <a:pathLst>
                <a:path extrusionOk="0" h="17756" w="13202">
                  <a:moveTo>
                    <a:pt x="12169" y="676"/>
                  </a:moveTo>
                  <a:cubicBezTo>
                    <a:pt x="12347" y="676"/>
                    <a:pt x="12525" y="854"/>
                    <a:pt x="12525" y="1032"/>
                  </a:cubicBezTo>
                  <a:lnTo>
                    <a:pt x="12525" y="16723"/>
                  </a:lnTo>
                  <a:cubicBezTo>
                    <a:pt x="12525" y="16901"/>
                    <a:pt x="12347" y="17079"/>
                    <a:pt x="12169" y="17079"/>
                  </a:cubicBezTo>
                  <a:lnTo>
                    <a:pt x="1033" y="17079"/>
                  </a:lnTo>
                  <a:cubicBezTo>
                    <a:pt x="855" y="17079"/>
                    <a:pt x="712" y="16901"/>
                    <a:pt x="712" y="16723"/>
                  </a:cubicBezTo>
                  <a:lnTo>
                    <a:pt x="712" y="1032"/>
                  </a:lnTo>
                  <a:cubicBezTo>
                    <a:pt x="712" y="854"/>
                    <a:pt x="855" y="676"/>
                    <a:pt x="1033" y="676"/>
                  </a:cubicBezTo>
                  <a:close/>
                  <a:moveTo>
                    <a:pt x="1033" y="0"/>
                  </a:moveTo>
                  <a:cubicBezTo>
                    <a:pt x="463" y="0"/>
                    <a:pt x="1" y="463"/>
                    <a:pt x="1" y="1032"/>
                  </a:cubicBezTo>
                  <a:lnTo>
                    <a:pt x="1" y="16723"/>
                  </a:lnTo>
                  <a:cubicBezTo>
                    <a:pt x="1" y="17293"/>
                    <a:pt x="463" y="17755"/>
                    <a:pt x="1033" y="17755"/>
                  </a:cubicBezTo>
                  <a:lnTo>
                    <a:pt x="12169" y="17755"/>
                  </a:lnTo>
                  <a:cubicBezTo>
                    <a:pt x="12739" y="17755"/>
                    <a:pt x="13201" y="17293"/>
                    <a:pt x="13201" y="16723"/>
                  </a:cubicBezTo>
                  <a:lnTo>
                    <a:pt x="13201" y="1032"/>
                  </a:lnTo>
                  <a:cubicBezTo>
                    <a:pt x="13201" y="463"/>
                    <a:pt x="12739" y="0"/>
                    <a:pt x="121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72"/>
            <p:cNvSpPr/>
            <p:nvPr/>
          </p:nvSpPr>
          <p:spPr>
            <a:xfrm>
              <a:off x="6307325" y="3482575"/>
              <a:ext cx="57850" cy="52950"/>
            </a:xfrm>
            <a:custGeom>
              <a:rect b="b" l="l" r="r" t="t"/>
              <a:pathLst>
                <a:path extrusionOk="0" h="2118" w="2314">
                  <a:moveTo>
                    <a:pt x="1157" y="1"/>
                  </a:moveTo>
                  <a:cubicBezTo>
                    <a:pt x="988" y="1"/>
                    <a:pt x="819" y="116"/>
                    <a:pt x="819" y="348"/>
                  </a:cubicBezTo>
                  <a:lnTo>
                    <a:pt x="819" y="668"/>
                  </a:lnTo>
                  <a:lnTo>
                    <a:pt x="463" y="668"/>
                  </a:lnTo>
                  <a:cubicBezTo>
                    <a:pt x="0" y="668"/>
                    <a:pt x="0" y="1380"/>
                    <a:pt x="463" y="1380"/>
                  </a:cubicBezTo>
                  <a:lnTo>
                    <a:pt x="819" y="1380"/>
                  </a:lnTo>
                  <a:lnTo>
                    <a:pt x="819" y="1771"/>
                  </a:lnTo>
                  <a:cubicBezTo>
                    <a:pt x="819" y="2002"/>
                    <a:pt x="988" y="2118"/>
                    <a:pt x="1157" y="2118"/>
                  </a:cubicBezTo>
                  <a:cubicBezTo>
                    <a:pt x="1326" y="2118"/>
                    <a:pt x="1495" y="2002"/>
                    <a:pt x="1495" y="1771"/>
                  </a:cubicBezTo>
                  <a:lnTo>
                    <a:pt x="1495" y="1380"/>
                  </a:lnTo>
                  <a:lnTo>
                    <a:pt x="1851" y="1380"/>
                  </a:lnTo>
                  <a:cubicBezTo>
                    <a:pt x="2313" y="1380"/>
                    <a:pt x="2313" y="668"/>
                    <a:pt x="1851" y="668"/>
                  </a:cubicBezTo>
                  <a:lnTo>
                    <a:pt x="1495" y="668"/>
                  </a:lnTo>
                  <a:lnTo>
                    <a:pt x="1495" y="348"/>
                  </a:lnTo>
                  <a:cubicBezTo>
                    <a:pt x="1495" y="116"/>
                    <a:pt x="1326" y="1"/>
                    <a:pt x="1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72"/>
            <p:cNvSpPr/>
            <p:nvPr/>
          </p:nvSpPr>
          <p:spPr>
            <a:xfrm>
              <a:off x="6275300" y="3445900"/>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56"/>
                  </a:cubicBezTo>
                  <a:lnTo>
                    <a:pt x="0" y="4661"/>
                  </a:lnTo>
                  <a:cubicBezTo>
                    <a:pt x="0" y="4839"/>
                    <a:pt x="178" y="4981"/>
                    <a:pt x="356" y="4981"/>
                  </a:cubicBezTo>
                  <a:lnTo>
                    <a:pt x="4519" y="4981"/>
                  </a:lnTo>
                  <a:cubicBezTo>
                    <a:pt x="4733" y="4981"/>
                    <a:pt x="4875" y="4839"/>
                    <a:pt x="4875" y="4661"/>
                  </a:cubicBezTo>
                  <a:lnTo>
                    <a:pt x="4875" y="356"/>
                  </a:lnTo>
                  <a:cubicBezTo>
                    <a:pt x="4875" y="142"/>
                    <a:pt x="4733" y="0"/>
                    <a:pt x="4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72"/>
            <p:cNvSpPr/>
            <p:nvPr/>
          </p:nvSpPr>
          <p:spPr>
            <a:xfrm>
              <a:off x="6311800" y="3629800"/>
              <a:ext cx="46250" cy="42050"/>
            </a:xfrm>
            <a:custGeom>
              <a:rect b="b" l="l" r="r" t="t"/>
              <a:pathLst>
                <a:path extrusionOk="0" h="1682" w="1850">
                  <a:moveTo>
                    <a:pt x="1494" y="0"/>
                  </a:moveTo>
                  <a:cubicBezTo>
                    <a:pt x="1405" y="0"/>
                    <a:pt x="1316" y="27"/>
                    <a:pt x="1245" y="81"/>
                  </a:cubicBezTo>
                  <a:lnTo>
                    <a:pt x="995" y="330"/>
                  </a:lnTo>
                  <a:lnTo>
                    <a:pt x="746" y="81"/>
                  </a:lnTo>
                  <a:cubicBezTo>
                    <a:pt x="679" y="28"/>
                    <a:pt x="606" y="6"/>
                    <a:pt x="534" y="6"/>
                  </a:cubicBezTo>
                  <a:cubicBezTo>
                    <a:pt x="265" y="6"/>
                    <a:pt x="23" y="326"/>
                    <a:pt x="248" y="579"/>
                  </a:cubicBezTo>
                  <a:lnTo>
                    <a:pt x="497" y="828"/>
                  </a:lnTo>
                  <a:lnTo>
                    <a:pt x="248" y="1077"/>
                  </a:lnTo>
                  <a:cubicBezTo>
                    <a:pt x="1" y="1324"/>
                    <a:pt x="242" y="1678"/>
                    <a:pt x="512" y="1678"/>
                  </a:cubicBezTo>
                  <a:cubicBezTo>
                    <a:pt x="592" y="1678"/>
                    <a:pt x="674" y="1648"/>
                    <a:pt x="746" y="1575"/>
                  </a:cubicBezTo>
                  <a:lnTo>
                    <a:pt x="995" y="1326"/>
                  </a:lnTo>
                  <a:lnTo>
                    <a:pt x="1245" y="1575"/>
                  </a:lnTo>
                  <a:cubicBezTo>
                    <a:pt x="1316" y="1646"/>
                    <a:pt x="1405" y="1682"/>
                    <a:pt x="1494" y="1682"/>
                  </a:cubicBezTo>
                  <a:cubicBezTo>
                    <a:pt x="1583" y="1682"/>
                    <a:pt x="1672" y="1646"/>
                    <a:pt x="1743" y="1575"/>
                  </a:cubicBezTo>
                  <a:cubicBezTo>
                    <a:pt x="1849" y="1433"/>
                    <a:pt x="1849" y="1219"/>
                    <a:pt x="1743" y="1077"/>
                  </a:cubicBezTo>
                  <a:lnTo>
                    <a:pt x="1494" y="828"/>
                  </a:lnTo>
                  <a:lnTo>
                    <a:pt x="1743" y="579"/>
                  </a:lnTo>
                  <a:cubicBezTo>
                    <a:pt x="1849" y="436"/>
                    <a:pt x="1849" y="223"/>
                    <a:pt x="1743" y="81"/>
                  </a:cubicBezTo>
                  <a:cubicBezTo>
                    <a:pt x="1672" y="27"/>
                    <a:pt x="1583" y="0"/>
                    <a:pt x="14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72"/>
            <p:cNvSpPr/>
            <p:nvPr/>
          </p:nvSpPr>
          <p:spPr>
            <a:xfrm>
              <a:off x="6275300" y="3588225"/>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56"/>
                  </a:cubicBezTo>
                  <a:lnTo>
                    <a:pt x="0" y="4661"/>
                  </a:lnTo>
                  <a:cubicBezTo>
                    <a:pt x="0" y="4839"/>
                    <a:pt x="178" y="4981"/>
                    <a:pt x="356" y="4981"/>
                  </a:cubicBezTo>
                  <a:lnTo>
                    <a:pt x="4519" y="4981"/>
                  </a:lnTo>
                  <a:cubicBezTo>
                    <a:pt x="4733" y="4981"/>
                    <a:pt x="4875" y="4839"/>
                    <a:pt x="4875" y="4661"/>
                  </a:cubicBezTo>
                  <a:lnTo>
                    <a:pt x="4875" y="356"/>
                  </a:lnTo>
                  <a:cubicBezTo>
                    <a:pt x="4875" y="142"/>
                    <a:pt x="4733" y="0"/>
                    <a:pt x="4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72"/>
            <p:cNvSpPr/>
            <p:nvPr/>
          </p:nvSpPr>
          <p:spPr>
            <a:xfrm>
              <a:off x="6446075" y="3499250"/>
              <a:ext cx="57850" cy="17825"/>
            </a:xfrm>
            <a:custGeom>
              <a:rect b="b" l="l" r="r" t="t"/>
              <a:pathLst>
                <a:path extrusionOk="0" h="713" w="2314">
                  <a:moveTo>
                    <a:pt x="463" y="1"/>
                  </a:moveTo>
                  <a:cubicBezTo>
                    <a:pt x="1" y="1"/>
                    <a:pt x="1" y="713"/>
                    <a:pt x="463" y="713"/>
                  </a:cubicBezTo>
                  <a:lnTo>
                    <a:pt x="1851" y="713"/>
                  </a:lnTo>
                  <a:cubicBezTo>
                    <a:pt x="2314" y="713"/>
                    <a:pt x="2314" y="1"/>
                    <a:pt x="1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72"/>
            <p:cNvSpPr/>
            <p:nvPr/>
          </p:nvSpPr>
          <p:spPr>
            <a:xfrm>
              <a:off x="6414075" y="3445900"/>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20"/>
                  </a:cubicBezTo>
                  <a:lnTo>
                    <a:pt x="0" y="4626"/>
                  </a:lnTo>
                  <a:cubicBezTo>
                    <a:pt x="0" y="4839"/>
                    <a:pt x="178" y="4981"/>
                    <a:pt x="356" y="4981"/>
                  </a:cubicBezTo>
                  <a:lnTo>
                    <a:pt x="4519" y="4981"/>
                  </a:lnTo>
                  <a:cubicBezTo>
                    <a:pt x="4697" y="4981"/>
                    <a:pt x="4875" y="4839"/>
                    <a:pt x="4875" y="4626"/>
                  </a:cubicBezTo>
                  <a:lnTo>
                    <a:pt x="4875" y="320"/>
                  </a:lnTo>
                  <a:cubicBezTo>
                    <a:pt x="4875" y="142"/>
                    <a:pt x="4697" y="0"/>
                    <a:pt x="4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72"/>
            <p:cNvSpPr/>
            <p:nvPr/>
          </p:nvSpPr>
          <p:spPr>
            <a:xfrm>
              <a:off x="6446075" y="3624675"/>
              <a:ext cx="57850" cy="16925"/>
            </a:xfrm>
            <a:custGeom>
              <a:rect b="b" l="l" r="r" t="t"/>
              <a:pathLst>
                <a:path extrusionOk="0" h="677" w="2314">
                  <a:moveTo>
                    <a:pt x="463" y="1"/>
                  </a:moveTo>
                  <a:cubicBezTo>
                    <a:pt x="1" y="1"/>
                    <a:pt x="1" y="677"/>
                    <a:pt x="463" y="677"/>
                  </a:cubicBezTo>
                  <a:lnTo>
                    <a:pt x="1851" y="677"/>
                  </a:lnTo>
                  <a:cubicBezTo>
                    <a:pt x="2314" y="677"/>
                    <a:pt x="2314" y="1"/>
                    <a:pt x="1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72"/>
            <p:cNvSpPr/>
            <p:nvPr/>
          </p:nvSpPr>
          <p:spPr>
            <a:xfrm>
              <a:off x="6446075" y="3659375"/>
              <a:ext cx="57850" cy="16925"/>
            </a:xfrm>
            <a:custGeom>
              <a:rect b="b" l="l" r="r" t="t"/>
              <a:pathLst>
                <a:path extrusionOk="0" h="677" w="2314">
                  <a:moveTo>
                    <a:pt x="463" y="1"/>
                  </a:moveTo>
                  <a:cubicBezTo>
                    <a:pt x="1" y="1"/>
                    <a:pt x="1" y="677"/>
                    <a:pt x="463" y="677"/>
                  </a:cubicBezTo>
                  <a:lnTo>
                    <a:pt x="1851" y="677"/>
                  </a:lnTo>
                  <a:cubicBezTo>
                    <a:pt x="2314" y="677"/>
                    <a:pt x="2314" y="1"/>
                    <a:pt x="1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72"/>
            <p:cNvSpPr/>
            <p:nvPr/>
          </p:nvSpPr>
          <p:spPr>
            <a:xfrm>
              <a:off x="6414075" y="3588225"/>
              <a:ext cx="121875" cy="124550"/>
            </a:xfrm>
            <a:custGeom>
              <a:rect b="b" l="l" r="r" t="t"/>
              <a:pathLst>
                <a:path extrusionOk="0" h="4982" w="4875">
                  <a:moveTo>
                    <a:pt x="4163" y="676"/>
                  </a:moveTo>
                  <a:lnTo>
                    <a:pt x="4163" y="4305"/>
                  </a:lnTo>
                  <a:lnTo>
                    <a:pt x="712" y="4305"/>
                  </a:lnTo>
                  <a:lnTo>
                    <a:pt x="712" y="676"/>
                  </a:lnTo>
                  <a:close/>
                  <a:moveTo>
                    <a:pt x="356" y="0"/>
                  </a:moveTo>
                  <a:cubicBezTo>
                    <a:pt x="178" y="0"/>
                    <a:pt x="0" y="142"/>
                    <a:pt x="0" y="320"/>
                  </a:cubicBezTo>
                  <a:lnTo>
                    <a:pt x="0" y="4661"/>
                  </a:lnTo>
                  <a:cubicBezTo>
                    <a:pt x="0" y="4839"/>
                    <a:pt x="178" y="4981"/>
                    <a:pt x="356" y="4981"/>
                  </a:cubicBezTo>
                  <a:lnTo>
                    <a:pt x="4519" y="4981"/>
                  </a:lnTo>
                  <a:cubicBezTo>
                    <a:pt x="4697" y="4981"/>
                    <a:pt x="4875" y="4839"/>
                    <a:pt x="4875" y="4661"/>
                  </a:cubicBezTo>
                  <a:lnTo>
                    <a:pt x="4875" y="320"/>
                  </a:lnTo>
                  <a:cubicBezTo>
                    <a:pt x="4875" y="142"/>
                    <a:pt x="4697" y="0"/>
                    <a:pt x="4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72"/>
            <p:cNvSpPr/>
            <p:nvPr/>
          </p:nvSpPr>
          <p:spPr>
            <a:xfrm>
              <a:off x="6275300" y="3341825"/>
              <a:ext cx="260650" cy="86300"/>
            </a:xfrm>
            <a:custGeom>
              <a:rect b="b" l="l" r="r" t="t"/>
              <a:pathLst>
                <a:path extrusionOk="0" h="3452" w="10426">
                  <a:moveTo>
                    <a:pt x="9714" y="676"/>
                  </a:moveTo>
                  <a:lnTo>
                    <a:pt x="9714" y="2775"/>
                  </a:lnTo>
                  <a:lnTo>
                    <a:pt x="712" y="2775"/>
                  </a:lnTo>
                  <a:lnTo>
                    <a:pt x="712" y="676"/>
                  </a:lnTo>
                  <a:close/>
                  <a:moveTo>
                    <a:pt x="356" y="0"/>
                  </a:moveTo>
                  <a:cubicBezTo>
                    <a:pt x="143" y="0"/>
                    <a:pt x="0" y="143"/>
                    <a:pt x="0" y="356"/>
                  </a:cubicBezTo>
                  <a:lnTo>
                    <a:pt x="0" y="3131"/>
                  </a:lnTo>
                  <a:cubicBezTo>
                    <a:pt x="0" y="3309"/>
                    <a:pt x="143" y="3452"/>
                    <a:pt x="356" y="3452"/>
                  </a:cubicBezTo>
                  <a:lnTo>
                    <a:pt x="10070" y="3452"/>
                  </a:lnTo>
                  <a:cubicBezTo>
                    <a:pt x="10248" y="3452"/>
                    <a:pt x="10426" y="3309"/>
                    <a:pt x="10426" y="3131"/>
                  </a:cubicBezTo>
                  <a:lnTo>
                    <a:pt x="10426" y="356"/>
                  </a:lnTo>
                  <a:cubicBezTo>
                    <a:pt x="10426" y="143"/>
                    <a:pt x="10248" y="0"/>
                    <a:pt x="100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72"/>
            <p:cNvSpPr/>
            <p:nvPr/>
          </p:nvSpPr>
          <p:spPr>
            <a:xfrm>
              <a:off x="6394500" y="3376500"/>
              <a:ext cx="109425" cy="16925"/>
            </a:xfrm>
            <a:custGeom>
              <a:rect b="b" l="l" r="r" t="t"/>
              <a:pathLst>
                <a:path extrusionOk="0" h="677" w="4377">
                  <a:moveTo>
                    <a:pt x="463" y="1"/>
                  </a:moveTo>
                  <a:cubicBezTo>
                    <a:pt x="0" y="1"/>
                    <a:pt x="0" y="677"/>
                    <a:pt x="463" y="677"/>
                  </a:cubicBezTo>
                  <a:lnTo>
                    <a:pt x="3914" y="677"/>
                  </a:lnTo>
                  <a:cubicBezTo>
                    <a:pt x="4377" y="677"/>
                    <a:pt x="4377" y="1"/>
                    <a:pt x="39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72"/>
          <p:cNvGrpSpPr/>
          <p:nvPr/>
        </p:nvGrpSpPr>
        <p:grpSpPr>
          <a:xfrm>
            <a:off x="6582612" y="2723736"/>
            <a:ext cx="438177" cy="374501"/>
            <a:chOff x="6182775" y="2583950"/>
            <a:chExt cx="520400" cy="444775"/>
          </a:xfrm>
        </p:grpSpPr>
        <p:sp>
          <p:nvSpPr>
            <p:cNvPr id="1048" name="Google Shape;1048;p72"/>
            <p:cNvSpPr/>
            <p:nvPr/>
          </p:nvSpPr>
          <p:spPr>
            <a:xfrm>
              <a:off x="6223700" y="2849925"/>
              <a:ext cx="20500" cy="17500"/>
            </a:xfrm>
            <a:custGeom>
              <a:rect b="b" l="l" r="r" t="t"/>
              <a:pathLst>
                <a:path extrusionOk="0" h="700" w="820">
                  <a:moveTo>
                    <a:pt x="463" y="0"/>
                  </a:moveTo>
                  <a:cubicBezTo>
                    <a:pt x="143" y="0"/>
                    <a:pt x="1" y="356"/>
                    <a:pt x="214" y="605"/>
                  </a:cubicBezTo>
                  <a:cubicBezTo>
                    <a:pt x="280" y="670"/>
                    <a:pt x="362" y="699"/>
                    <a:pt x="445" y="699"/>
                  </a:cubicBezTo>
                  <a:cubicBezTo>
                    <a:pt x="631" y="699"/>
                    <a:pt x="819" y="553"/>
                    <a:pt x="819" y="356"/>
                  </a:cubicBezTo>
                  <a:cubicBezTo>
                    <a:pt x="819" y="142"/>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72"/>
            <p:cNvSpPr/>
            <p:nvPr/>
          </p:nvSpPr>
          <p:spPr>
            <a:xfrm>
              <a:off x="6182775" y="2583950"/>
              <a:ext cx="520400" cy="444775"/>
            </a:xfrm>
            <a:custGeom>
              <a:rect b="b" l="l" r="r" t="t"/>
              <a:pathLst>
                <a:path extrusionOk="0" h="17791" w="20816">
                  <a:moveTo>
                    <a:pt x="9252" y="748"/>
                  </a:moveTo>
                  <a:cubicBezTo>
                    <a:pt x="10142" y="783"/>
                    <a:pt x="11031" y="997"/>
                    <a:pt x="11885" y="1317"/>
                  </a:cubicBezTo>
                  <a:lnTo>
                    <a:pt x="9252" y="3914"/>
                  </a:lnTo>
                  <a:lnTo>
                    <a:pt x="9252" y="748"/>
                  </a:lnTo>
                  <a:close/>
                  <a:moveTo>
                    <a:pt x="12561" y="1602"/>
                  </a:moveTo>
                  <a:cubicBezTo>
                    <a:pt x="12952" y="1851"/>
                    <a:pt x="13379" y="2100"/>
                    <a:pt x="13735" y="2384"/>
                  </a:cubicBezTo>
                  <a:lnTo>
                    <a:pt x="9252" y="6868"/>
                  </a:lnTo>
                  <a:lnTo>
                    <a:pt x="9252" y="4911"/>
                  </a:lnTo>
                  <a:lnTo>
                    <a:pt x="12561" y="1602"/>
                  </a:lnTo>
                  <a:close/>
                  <a:moveTo>
                    <a:pt x="8576" y="748"/>
                  </a:moveTo>
                  <a:lnTo>
                    <a:pt x="8576" y="8575"/>
                  </a:lnTo>
                  <a:lnTo>
                    <a:pt x="748" y="8575"/>
                  </a:lnTo>
                  <a:cubicBezTo>
                    <a:pt x="962" y="4341"/>
                    <a:pt x="4342" y="997"/>
                    <a:pt x="8576" y="748"/>
                  </a:cubicBezTo>
                  <a:close/>
                  <a:moveTo>
                    <a:pt x="14305" y="2847"/>
                  </a:moveTo>
                  <a:cubicBezTo>
                    <a:pt x="14619" y="3127"/>
                    <a:pt x="14934" y="3475"/>
                    <a:pt x="15248" y="3824"/>
                  </a:cubicBezTo>
                  <a:lnTo>
                    <a:pt x="15248" y="3824"/>
                  </a:lnTo>
                  <a:lnTo>
                    <a:pt x="10497" y="8575"/>
                  </a:lnTo>
                  <a:lnTo>
                    <a:pt x="9252" y="8575"/>
                  </a:lnTo>
                  <a:lnTo>
                    <a:pt x="9252" y="7864"/>
                  </a:lnTo>
                  <a:lnTo>
                    <a:pt x="14305" y="2847"/>
                  </a:lnTo>
                  <a:close/>
                  <a:moveTo>
                    <a:pt x="15657" y="4377"/>
                  </a:moveTo>
                  <a:cubicBezTo>
                    <a:pt x="15941" y="4768"/>
                    <a:pt x="16190" y="5195"/>
                    <a:pt x="16368" y="5658"/>
                  </a:cubicBezTo>
                  <a:lnTo>
                    <a:pt x="13451" y="8575"/>
                  </a:lnTo>
                  <a:lnTo>
                    <a:pt x="11494" y="8575"/>
                  </a:lnTo>
                  <a:lnTo>
                    <a:pt x="15657" y="4377"/>
                  </a:lnTo>
                  <a:close/>
                  <a:moveTo>
                    <a:pt x="16653" y="6334"/>
                  </a:moveTo>
                  <a:cubicBezTo>
                    <a:pt x="16902" y="7045"/>
                    <a:pt x="17044" y="7828"/>
                    <a:pt x="17080" y="8575"/>
                  </a:cubicBezTo>
                  <a:lnTo>
                    <a:pt x="14411" y="8575"/>
                  </a:lnTo>
                  <a:lnTo>
                    <a:pt x="16653" y="6334"/>
                  </a:lnTo>
                  <a:close/>
                  <a:moveTo>
                    <a:pt x="8576" y="9251"/>
                  </a:moveTo>
                  <a:lnTo>
                    <a:pt x="8576" y="17115"/>
                  </a:lnTo>
                  <a:cubicBezTo>
                    <a:pt x="4342" y="16866"/>
                    <a:pt x="962" y="13486"/>
                    <a:pt x="748" y="9251"/>
                  </a:cubicBezTo>
                  <a:close/>
                  <a:moveTo>
                    <a:pt x="17115" y="9251"/>
                  </a:moveTo>
                  <a:cubicBezTo>
                    <a:pt x="16866" y="13486"/>
                    <a:pt x="13522" y="16866"/>
                    <a:pt x="9288" y="17115"/>
                  </a:cubicBezTo>
                  <a:lnTo>
                    <a:pt x="9252" y="17115"/>
                  </a:lnTo>
                  <a:lnTo>
                    <a:pt x="9252" y="9251"/>
                  </a:lnTo>
                  <a:close/>
                  <a:moveTo>
                    <a:pt x="8969" y="1"/>
                  </a:moveTo>
                  <a:cubicBezTo>
                    <a:pt x="4396" y="1"/>
                    <a:pt x="1" y="3553"/>
                    <a:pt x="1" y="8896"/>
                  </a:cubicBezTo>
                  <a:cubicBezTo>
                    <a:pt x="108" y="13806"/>
                    <a:pt x="4022" y="17720"/>
                    <a:pt x="8896" y="17791"/>
                  </a:cubicBezTo>
                  <a:cubicBezTo>
                    <a:pt x="16831" y="17791"/>
                    <a:pt x="20816" y="8220"/>
                    <a:pt x="15194" y="2633"/>
                  </a:cubicBezTo>
                  <a:cubicBezTo>
                    <a:pt x="13386" y="814"/>
                    <a:pt x="11157" y="1"/>
                    <a:pt x="89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72"/>
            <p:cNvSpPr/>
            <p:nvPr/>
          </p:nvSpPr>
          <p:spPr>
            <a:xfrm>
              <a:off x="6237850" y="2882850"/>
              <a:ext cx="106475" cy="92400"/>
            </a:xfrm>
            <a:custGeom>
              <a:rect b="b" l="l" r="r" t="t"/>
              <a:pathLst>
                <a:path extrusionOk="0" h="3696" w="4259">
                  <a:moveTo>
                    <a:pt x="468" y="1"/>
                  </a:moveTo>
                  <a:cubicBezTo>
                    <a:pt x="236" y="1"/>
                    <a:pt x="1" y="242"/>
                    <a:pt x="146" y="533"/>
                  </a:cubicBezTo>
                  <a:cubicBezTo>
                    <a:pt x="929" y="1921"/>
                    <a:pt x="2139" y="3024"/>
                    <a:pt x="3598" y="3664"/>
                  </a:cubicBezTo>
                  <a:cubicBezTo>
                    <a:pt x="3649" y="3686"/>
                    <a:pt x="3698" y="3695"/>
                    <a:pt x="3744" y="3695"/>
                  </a:cubicBezTo>
                  <a:cubicBezTo>
                    <a:pt x="4083" y="3695"/>
                    <a:pt x="4258" y="3180"/>
                    <a:pt x="3882" y="3024"/>
                  </a:cubicBezTo>
                  <a:cubicBezTo>
                    <a:pt x="2530" y="2455"/>
                    <a:pt x="1463" y="1458"/>
                    <a:pt x="751" y="177"/>
                  </a:cubicBezTo>
                  <a:cubicBezTo>
                    <a:pt x="683" y="53"/>
                    <a:pt x="576" y="1"/>
                    <a:pt x="4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 name="Google Shape;1051;p72"/>
          <p:cNvGrpSpPr/>
          <p:nvPr/>
        </p:nvGrpSpPr>
        <p:grpSpPr>
          <a:xfrm>
            <a:off x="6583370" y="2179236"/>
            <a:ext cx="373764" cy="336295"/>
            <a:chOff x="6183675" y="1937275"/>
            <a:chExt cx="443900" cy="399400"/>
          </a:xfrm>
        </p:grpSpPr>
        <p:sp>
          <p:nvSpPr>
            <p:cNvPr id="1052" name="Google Shape;1052;p72"/>
            <p:cNvSpPr/>
            <p:nvPr/>
          </p:nvSpPr>
          <p:spPr>
            <a:xfrm>
              <a:off x="6411400" y="2127625"/>
              <a:ext cx="20475" cy="17675"/>
            </a:xfrm>
            <a:custGeom>
              <a:rect b="b" l="l" r="r" t="t"/>
              <a:pathLst>
                <a:path extrusionOk="0" h="707" w="819">
                  <a:moveTo>
                    <a:pt x="463" y="1"/>
                  </a:moveTo>
                  <a:cubicBezTo>
                    <a:pt x="143" y="1"/>
                    <a:pt x="0" y="392"/>
                    <a:pt x="214" y="605"/>
                  </a:cubicBezTo>
                  <a:cubicBezTo>
                    <a:pt x="284" y="675"/>
                    <a:pt x="372" y="707"/>
                    <a:pt x="460" y="707"/>
                  </a:cubicBezTo>
                  <a:cubicBezTo>
                    <a:pt x="641" y="707"/>
                    <a:pt x="819" y="572"/>
                    <a:pt x="819" y="356"/>
                  </a:cubicBezTo>
                  <a:cubicBezTo>
                    <a:pt x="819"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72"/>
            <p:cNvSpPr/>
            <p:nvPr/>
          </p:nvSpPr>
          <p:spPr>
            <a:xfrm>
              <a:off x="6411400" y="2180100"/>
              <a:ext cx="20475" cy="17225"/>
            </a:xfrm>
            <a:custGeom>
              <a:rect b="b" l="l" r="r" t="t"/>
              <a:pathLst>
                <a:path extrusionOk="0" h="689" w="819">
                  <a:moveTo>
                    <a:pt x="463" y="1"/>
                  </a:moveTo>
                  <a:cubicBezTo>
                    <a:pt x="143" y="1"/>
                    <a:pt x="0" y="357"/>
                    <a:pt x="214" y="570"/>
                  </a:cubicBezTo>
                  <a:cubicBezTo>
                    <a:pt x="285" y="653"/>
                    <a:pt x="376" y="689"/>
                    <a:pt x="465" y="689"/>
                  </a:cubicBezTo>
                  <a:cubicBezTo>
                    <a:pt x="645" y="689"/>
                    <a:pt x="819" y="546"/>
                    <a:pt x="819" y="357"/>
                  </a:cubicBezTo>
                  <a:cubicBezTo>
                    <a:pt x="819"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72"/>
            <p:cNvSpPr/>
            <p:nvPr/>
          </p:nvSpPr>
          <p:spPr>
            <a:xfrm>
              <a:off x="6393600" y="1971075"/>
              <a:ext cx="20500" cy="17675"/>
            </a:xfrm>
            <a:custGeom>
              <a:rect b="b" l="l" r="r" t="t"/>
              <a:pathLst>
                <a:path extrusionOk="0" h="707" w="820">
                  <a:moveTo>
                    <a:pt x="499" y="0"/>
                  </a:moveTo>
                  <a:cubicBezTo>
                    <a:pt x="179" y="0"/>
                    <a:pt x="1" y="392"/>
                    <a:pt x="250" y="605"/>
                  </a:cubicBezTo>
                  <a:cubicBezTo>
                    <a:pt x="319" y="675"/>
                    <a:pt x="404" y="707"/>
                    <a:pt x="487" y="707"/>
                  </a:cubicBezTo>
                  <a:cubicBezTo>
                    <a:pt x="658" y="707"/>
                    <a:pt x="819" y="572"/>
                    <a:pt x="819" y="356"/>
                  </a:cubicBezTo>
                  <a:cubicBezTo>
                    <a:pt x="819" y="178"/>
                    <a:pt x="67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72"/>
            <p:cNvSpPr/>
            <p:nvPr/>
          </p:nvSpPr>
          <p:spPr>
            <a:xfrm>
              <a:off x="6183675" y="1937275"/>
              <a:ext cx="443900" cy="399400"/>
            </a:xfrm>
            <a:custGeom>
              <a:rect b="b" l="l" r="r" t="t"/>
              <a:pathLst>
                <a:path extrusionOk="0" h="15976" w="17756">
                  <a:moveTo>
                    <a:pt x="9572" y="676"/>
                  </a:moveTo>
                  <a:cubicBezTo>
                    <a:pt x="9750" y="676"/>
                    <a:pt x="9892" y="819"/>
                    <a:pt x="9892" y="1032"/>
                  </a:cubicBezTo>
                  <a:lnTo>
                    <a:pt x="9892" y="4128"/>
                  </a:lnTo>
                  <a:lnTo>
                    <a:pt x="7828" y="4128"/>
                  </a:lnTo>
                  <a:lnTo>
                    <a:pt x="7828" y="1032"/>
                  </a:lnTo>
                  <a:cubicBezTo>
                    <a:pt x="7828" y="819"/>
                    <a:pt x="7971" y="676"/>
                    <a:pt x="8184" y="676"/>
                  </a:cubicBezTo>
                  <a:close/>
                  <a:moveTo>
                    <a:pt x="16724" y="3452"/>
                  </a:moveTo>
                  <a:cubicBezTo>
                    <a:pt x="16901" y="3452"/>
                    <a:pt x="17079" y="3594"/>
                    <a:pt x="17079" y="3807"/>
                  </a:cubicBezTo>
                  <a:lnTo>
                    <a:pt x="17079" y="14909"/>
                  </a:lnTo>
                  <a:cubicBezTo>
                    <a:pt x="17079" y="15086"/>
                    <a:pt x="16937" y="15264"/>
                    <a:pt x="16724" y="15264"/>
                  </a:cubicBezTo>
                  <a:lnTo>
                    <a:pt x="1032" y="15264"/>
                  </a:lnTo>
                  <a:cubicBezTo>
                    <a:pt x="855" y="15264"/>
                    <a:pt x="677" y="15086"/>
                    <a:pt x="677" y="14909"/>
                  </a:cubicBezTo>
                  <a:lnTo>
                    <a:pt x="677" y="3807"/>
                  </a:lnTo>
                  <a:cubicBezTo>
                    <a:pt x="677" y="3594"/>
                    <a:pt x="855" y="3452"/>
                    <a:pt x="1032" y="3452"/>
                  </a:cubicBezTo>
                  <a:lnTo>
                    <a:pt x="7152" y="3452"/>
                  </a:lnTo>
                  <a:lnTo>
                    <a:pt x="7152" y="4128"/>
                  </a:lnTo>
                  <a:lnTo>
                    <a:pt x="6797" y="4128"/>
                  </a:lnTo>
                  <a:cubicBezTo>
                    <a:pt x="6334" y="4128"/>
                    <a:pt x="6334" y="4839"/>
                    <a:pt x="6797" y="4839"/>
                  </a:cubicBezTo>
                  <a:lnTo>
                    <a:pt x="10959" y="4839"/>
                  </a:lnTo>
                  <a:cubicBezTo>
                    <a:pt x="11422" y="4839"/>
                    <a:pt x="11422" y="4128"/>
                    <a:pt x="10959" y="4128"/>
                  </a:cubicBezTo>
                  <a:lnTo>
                    <a:pt x="10604" y="4128"/>
                  </a:lnTo>
                  <a:lnTo>
                    <a:pt x="10604" y="3452"/>
                  </a:lnTo>
                  <a:close/>
                  <a:moveTo>
                    <a:pt x="8184" y="0"/>
                  </a:moveTo>
                  <a:cubicBezTo>
                    <a:pt x="7615" y="0"/>
                    <a:pt x="7152" y="463"/>
                    <a:pt x="7152" y="1032"/>
                  </a:cubicBezTo>
                  <a:lnTo>
                    <a:pt x="7152" y="2776"/>
                  </a:lnTo>
                  <a:lnTo>
                    <a:pt x="1032" y="2776"/>
                  </a:lnTo>
                  <a:cubicBezTo>
                    <a:pt x="463" y="2776"/>
                    <a:pt x="1" y="3238"/>
                    <a:pt x="1" y="3807"/>
                  </a:cubicBezTo>
                  <a:lnTo>
                    <a:pt x="1" y="14909"/>
                  </a:lnTo>
                  <a:cubicBezTo>
                    <a:pt x="1" y="15513"/>
                    <a:pt x="463" y="15976"/>
                    <a:pt x="1032" y="15976"/>
                  </a:cubicBezTo>
                  <a:lnTo>
                    <a:pt x="16724" y="15976"/>
                  </a:lnTo>
                  <a:cubicBezTo>
                    <a:pt x="17293" y="15976"/>
                    <a:pt x="17755" y="15513"/>
                    <a:pt x="17755" y="14909"/>
                  </a:cubicBezTo>
                  <a:lnTo>
                    <a:pt x="17755" y="3807"/>
                  </a:lnTo>
                  <a:cubicBezTo>
                    <a:pt x="17755" y="3238"/>
                    <a:pt x="17293" y="2776"/>
                    <a:pt x="16724" y="2776"/>
                  </a:cubicBezTo>
                  <a:lnTo>
                    <a:pt x="10604" y="2776"/>
                  </a:lnTo>
                  <a:lnTo>
                    <a:pt x="10604" y="1032"/>
                  </a:lnTo>
                  <a:cubicBezTo>
                    <a:pt x="10604" y="463"/>
                    <a:pt x="10141" y="0"/>
                    <a:pt x="95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72"/>
            <p:cNvSpPr/>
            <p:nvPr/>
          </p:nvSpPr>
          <p:spPr>
            <a:xfrm>
              <a:off x="6218375" y="2076025"/>
              <a:ext cx="374500" cy="225075"/>
            </a:xfrm>
            <a:custGeom>
              <a:rect b="b" l="l" r="r" t="t"/>
              <a:pathLst>
                <a:path extrusionOk="0" h="9003" w="14980">
                  <a:moveTo>
                    <a:pt x="14304" y="677"/>
                  </a:moveTo>
                  <a:lnTo>
                    <a:pt x="14304" y="8327"/>
                  </a:lnTo>
                  <a:lnTo>
                    <a:pt x="676" y="8327"/>
                  </a:lnTo>
                  <a:lnTo>
                    <a:pt x="676" y="677"/>
                  </a:lnTo>
                  <a:close/>
                  <a:moveTo>
                    <a:pt x="356" y="1"/>
                  </a:moveTo>
                  <a:cubicBezTo>
                    <a:pt x="143" y="1"/>
                    <a:pt x="0" y="143"/>
                    <a:pt x="0" y="321"/>
                  </a:cubicBezTo>
                  <a:lnTo>
                    <a:pt x="0" y="8683"/>
                  </a:lnTo>
                  <a:cubicBezTo>
                    <a:pt x="0" y="8860"/>
                    <a:pt x="143" y="9003"/>
                    <a:pt x="356" y="9003"/>
                  </a:cubicBezTo>
                  <a:lnTo>
                    <a:pt x="14624" y="9003"/>
                  </a:lnTo>
                  <a:cubicBezTo>
                    <a:pt x="14837" y="9003"/>
                    <a:pt x="14980" y="8860"/>
                    <a:pt x="14980" y="8683"/>
                  </a:cubicBezTo>
                  <a:lnTo>
                    <a:pt x="14980" y="321"/>
                  </a:lnTo>
                  <a:cubicBezTo>
                    <a:pt x="14980" y="143"/>
                    <a:pt x="14837" y="1"/>
                    <a:pt x="1462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72"/>
            <p:cNvSpPr/>
            <p:nvPr/>
          </p:nvSpPr>
          <p:spPr>
            <a:xfrm>
              <a:off x="6253050" y="2129625"/>
              <a:ext cx="121900" cy="119900"/>
            </a:xfrm>
            <a:custGeom>
              <a:rect b="b" l="l" r="r" t="t"/>
              <a:pathLst>
                <a:path extrusionOk="0" h="4796" w="4876">
                  <a:moveTo>
                    <a:pt x="2450" y="615"/>
                  </a:moveTo>
                  <a:cubicBezTo>
                    <a:pt x="2616" y="615"/>
                    <a:pt x="2783" y="675"/>
                    <a:pt x="2919" y="810"/>
                  </a:cubicBezTo>
                  <a:cubicBezTo>
                    <a:pt x="3345" y="1273"/>
                    <a:pt x="3061" y="2020"/>
                    <a:pt x="2420" y="2020"/>
                  </a:cubicBezTo>
                  <a:cubicBezTo>
                    <a:pt x="2029" y="2020"/>
                    <a:pt x="1744" y="1700"/>
                    <a:pt x="1744" y="1308"/>
                  </a:cubicBezTo>
                  <a:cubicBezTo>
                    <a:pt x="1744" y="895"/>
                    <a:pt x="2093" y="615"/>
                    <a:pt x="2450" y="615"/>
                  </a:cubicBezTo>
                  <a:close/>
                  <a:moveTo>
                    <a:pt x="2420" y="2696"/>
                  </a:moveTo>
                  <a:cubicBezTo>
                    <a:pt x="3239" y="2696"/>
                    <a:pt x="3950" y="3301"/>
                    <a:pt x="4128" y="4083"/>
                  </a:cubicBezTo>
                  <a:lnTo>
                    <a:pt x="712" y="4083"/>
                  </a:lnTo>
                  <a:cubicBezTo>
                    <a:pt x="890" y="3301"/>
                    <a:pt x="1602" y="2696"/>
                    <a:pt x="2420" y="2696"/>
                  </a:cubicBezTo>
                  <a:close/>
                  <a:moveTo>
                    <a:pt x="2438" y="1"/>
                  </a:moveTo>
                  <a:cubicBezTo>
                    <a:pt x="1762" y="1"/>
                    <a:pt x="1086" y="436"/>
                    <a:pt x="1033" y="1308"/>
                  </a:cubicBezTo>
                  <a:cubicBezTo>
                    <a:pt x="1033" y="1664"/>
                    <a:pt x="1175" y="1984"/>
                    <a:pt x="1389" y="2233"/>
                  </a:cubicBezTo>
                  <a:cubicBezTo>
                    <a:pt x="570" y="2625"/>
                    <a:pt x="1" y="3514"/>
                    <a:pt x="1" y="4439"/>
                  </a:cubicBezTo>
                  <a:cubicBezTo>
                    <a:pt x="1" y="4617"/>
                    <a:pt x="179" y="4795"/>
                    <a:pt x="357" y="4795"/>
                  </a:cubicBezTo>
                  <a:lnTo>
                    <a:pt x="4520" y="4795"/>
                  </a:lnTo>
                  <a:cubicBezTo>
                    <a:pt x="4733" y="4795"/>
                    <a:pt x="4875" y="4617"/>
                    <a:pt x="4875" y="4439"/>
                  </a:cubicBezTo>
                  <a:cubicBezTo>
                    <a:pt x="4875" y="3514"/>
                    <a:pt x="4342" y="2625"/>
                    <a:pt x="3488" y="2233"/>
                  </a:cubicBezTo>
                  <a:cubicBezTo>
                    <a:pt x="3701" y="1984"/>
                    <a:pt x="3844" y="1664"/>
                    <a:pt x="3844" y="1308"/>
                  </a:cubicBezTo>
                  <a:cubicBezTo>
                    <a:pt x="3790" y="436"/>
                    <a:pt x="3114" y="1"/>
                    <a:pt x="24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72"/>
            <p:cNvSpPr/>
            <p:nvPr/>
          </p:nvSpPr>
          <p:spPr>
            <a:xfrm>
              <a:off x="6446075" y="2127625"/>
              <a:ext cx="114775" cy="17825"/>
            </a:xfrm>
            <a:custGeom>
              <a:rect b="b" l="l" r="r" t="t"/>
              <a:pathLst>
                <a:path extrusionOk="0" h="713" w="4591">
                  <a:moveTo>
                    <a:pt x="463" y="1"/>
                  </a:moveTo>
                  <a:cubicBezTo>
                    <a:pt x="1" y="1"/>
                    <a:pt x="1" y="712"/>
                    <a:pt x="463" y="712"/>
                  </a:cubicBezTo>
                  <a:lnTo>
                    <a:pt x="4128" y="712"/>
                  </a:lnTo>
                  <a:cubicBezTo>
                    <a:pt x="4591" y="712"/>
                    <a:pt x="4591" y="1"/>
                    <a:pt x="4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72"/>
            <p:cNvSpPr/>
            <p:nvPr/>
          </p:nvSpPr>
          <p:spPr>
            <a:xfrm>
              <a:off x="6446075" y="2180100"/>
              <a:ext cx="114775" cy="16925"/>
            </a:xfrm>
            <a:custGeom>
              <a:rect b="b" l="l" r="r" t="t"/>
              <a:pathLst>
                <a:path extrusionOk="0" h="677" w="4591">
                  <a:moveTo>
                    <a:pt x="463" y="1"/>
                  </a:moveTo>
                  <a:cubicBezTo>
                    <a:pt x="1" y="1"/>
                    <a:pt x="1" y="677"/>
                    <a:pt x="463" y="677"/>
                  </a:cubicBezTo>
                  <a:lnTo>
                    <a:pt x="4128" y="677"/>
                  </a:lnTo>
                  <a:cubicBezTo>
                    <a:pt x="4591" y="677"/>
                    <a:pt x="4591" y="1"/>
                    <a:pt x="41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72"/>
            <p:cNvSpPr/>
            <p:nvPr/>
          </p:nvSpPr>
          <p:spPr>
            <a:xfrm>
              <a:off x="6411400" y="2231700"/>
              <a:ext cx="149450" cy="17825"/>
            </a:xfrm>
            <a:custGeom>
              <a:rect b="b" l="l" r="r" t="t"/>
              <a:pathLst>
                <a:path extrusionOk="0" h="713" w="5978">
                  <a:moveTo>
                    <a:pt x="463" y="0"/>
                  </a:moveTo>
                  <a:cubicBezTo>
                    <a:pt x="0" y="0"/>
                    <a:pt x="0" y="712"/>
                    <a:pt x="463" y="712"/>
                  </a:cubicBezTo>
                  <a:lnTo>
                    <a:pt x="5515" y="712"/>
                  </a:lnTo>
                  <a:cubicBezTo>
                    <a:pt x="5978" y="712"/>
                    <a:pt x="5978" y="0"/>
                    <a:pt x="55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 name="Google Shape;1061;p72"/>
          <p:cNvGrpSpPr/>
          <p:nvPr/>
        </p:nvGrpSpPr>
        <p:grpSpPr>
          <a:xfrm>
            <a:off x="6573644" y="1599519"/>
            <a:ext cx="410201" cy="358334"/>
            <a:chOff x="6172125" y="1248775"/>
            <a:chExt cx="487175" cy="425575"/>
          </a:xfrm>
        </p:grpSpPr>
        <p:sp>
          <p:nvSpPr>
            <p:cNvPr id="1062" name="Google Shape;1062;p72"/>
            <p:cNvSpPr/>
            <p:nvPr/>
          </p:nvSpPr>
          <p:spPr>
            <a:xfrm>
              <a:off x="6497675" y="1462275"/>
              <a:ext cx="20475" cy="17675"/>
            </a:xfrm>
            <a:custGeom>
              <a:rect b="b" l="l" r="r" t="t"/>
              <a:pathLst>
                <a:path extrusionOk="0" h="707" w="819">
                  <a:moveTo>
                    <a:pt x="499" y="0"/>
                  </a:moveTo>
                  <a:cubicBezTo>
                    <a:pt x="179" y="0"/>
                    <a:pt x="1" y="392"/>
                    <a:pt x="250" y="605"/>
                  </a:cubicBezTo>
                  <a:cubicBezTo>
                    <a:pt x="319" y="675"/>
                    <a:pt x="404" y="707"/>
                    <a:pt x="487" y="707"/>
                  </a:cubicBezTo>
                  <a:cubicBezTo>
                    <a:pt x="658" y="707"/>
                    <a:pt x="819" y="572"/>
                    <a:pt x="819" y="356"/>
                  </a:cubicBezTo>
                  <a:cubicBezTo>
                    <a:pt x="819" y="142"/>
                    <a:pt x="67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72"/>
            <p:cNvSpPr/>
            <p:nvPr/>
          </p:nvSpPr>
          <p:spPr>
            <a:xfrm>
              <a:off x="6393600" y="1358200"/>
              <a:ext cx="20500" cy="17675"/>
            </a:xfrm>
            <a:custGeom>
              <a:rect b="b" l="l" r="r" t="t"/>
              <a:pathLst>
                <a:path extrusionOk="0" h="707" w="820">
                  <a:moveTo>
                    <a:pt x="499" y="0"/>
                  </a:moveTo>
                  <a:cubicBezTo>
                    <a:pt x="179" y="0"/>
                    <a:pt x="1" y="392"/>
                    <a:pt x="250" y="605"/>
                  </a:cubicBezTo>
                  <a:cubicBezTo>
                    <a:pt x="319" y="675"/>
                    <a:pt x="404" y="707"/>
                    <a:pt x="487" y="707"/>
                  </a:cubicBezTo>
                  <a:cubicBezTo>
                    <a:pt x="658" y="707"/>
                    <a:pt x="819" y="572"/>
                    <a:pt x="819" y="356"/>
                  </a:cubicBezTo>
                  <a:cubicBezTo>
                    <a:pt x="819" y="143"/>
                    <a:pt x="67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72"/>
            <p:cNvSpPr/>
            <p:nvPr/>
          </p:nvSpPr>
          <p:spPr>
            <a:xfrm>
              <a:off x="6393600" y="1566350"/>
              <a:ext cx="20500" cy="17675"/>
            </a:xfrm>
            <a:custGeom>
              <a:rect b="b" l="l" r="r" t="t"/>
              <a:pathLst>
                <a:path extrusionOk="0" h="707" w="820">
                  <a:moveTo>
                    <a:pt x="499" y="0"/>
                  </a:moveTo>
                  <a:cubicBezTo>
                    <a:pt x="179" y="0"/>
                    <a:pt x="1" y="392"/>
                    <a:pt x="250" y="605"/>
                  </a:cubicBezTo>
                  <a:cubicBezTo>
                    <a:pt x="319" y="675"/>
                    <a:pt x="404" y="707"/>
                    <a:pt x="487" y="707"/>
                  </a:cubicBezTo>
                  <a:cubicBezTo>
                    <a:pt x="658" y="707"/>
                    <a:pt x="819" y="572"/>
                    <a:pt x="819" y="356"/>
                  </a:cubicBezTo>
                  <a:cubicBezTo>
                    <a:pt x="819" y="178"/>
                    <a:pt x="677"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72"/>
            <p:cNvSpPr/>
            <p:nvPr/>
          </p:nvSpPr>
          <p:spPr>
            <a:xfrm>
              <a:off x="6290425" y="1462275"/>
              <a:ext cx="20475" cy="17675"/>
            </a:xfrm>
            <a:custGeom>
              <a:rect b="b" l="l" r="r" t="t"/>
              <a:pathLst>
                <a:path extrusionOk="0" h="707" w="819">
                  <a:moveTo>
                    <a:pt x="463" y="0"/>
                  </a:moveTo>
                  <a:cubicBezTo>
                    <a:pt x="143" y="0"/>
                    <a:pt x="0" y="392"/>
                    <a:pt x="214" y="605"/>
                  </a:cubicBezTo>
                  <a:cubicBezTo>
                    <a:pt x="284" y="675"/>
                    <a:pt x="372" y="707"/>
                    <a:pt x="460" y="707"/>
                  </a:cubicBezTo>
                  <a:cubicBezTo>
                    <a:pt x="641" y="707"/>
                    <a:pt x="819" y="572"/>
                    <a:pt x="819" y="356"/>
                  </a:cubicBezTo>
                  <a:cubicBezTo>
                    <a:pt x="819" y="142"/>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72"/>
            <p:cNvSpPr/>
            <p:nvPr/>
          </p:nvSpPr>
          <p:spPr>
            <a:xfrm>
              <a:off x="6205025" y="1320825"/>
              <a:ext cx="350500" cy="300375"/>
            </a:xfrm>
            <a:custGeom>
              <a:rect b="b" l="l" r="r" t="t"/>
              <a:pathLst>
                <a:path extrusionOk="0" h="12015" w="14020">
                  <a:moveTo>
                    <a:pt x="7979" y="681"/>
                  </a:moveTo>
                  <a:cubicBezTo>
                    <a:pt x="10715" y="681"/>
                    <a:pt x="13343" y="2809"/>
                    <a:pt x="13343" y="6014"/>
                  </a:cubicBezTo>
                  <a:cubicBezTo>
                    <a:pt x="13308" y="8932"/>
                    <a:pt x="10924" y="11280"/>
                    <a:pt x="8006" y="11316"/>
                  </a:cubicBezTo>
                  <a:cubicBezTo>
                    <a:pt x="3310" y="11316"/>
                    <a:pt x="926" y="5587"/>
                    <a:pt x="4270" y="2242"/>
                  </a:cubicBezTo>
                  <a:cubicBezTo>
                    <a:pt x="5349" y="1163"/>
                    <a:pt x="6677" y="681"/>
                    <a:pt x="7979" y="681"/>
                  </a:cubicBezTo>
                  <a:close/>
                  <a:moveTo>
                    <a:pt x="8006" y="1"/>
                  </a:moveTo>
                  <a:cubicBezTo>
                    <a:pt x="2669" y="1"/>
                    <a:pt x="1" y="6477"/>
                    <a:pt x="3772" y="10248"/>
                  </a:cubicBezTo>
                  <a:cubicBezTo>
                    <a:pt x="4992" y="11468"/>
                    <a:pt x="6495" y="12014"/>
                    <a:pt x="7970" y="12014"/>
                  </a:cubicBezTo>
                  <a:cubicBezTo>
                    <a:pt x="11055" y="12014"/>
                    <a:pt x="14019" y="9625"/>
                    <a:pt x="14019" y="6014"/>
                  </a:cubicBezTo>
                  <a:cubicBezTo>
                    <a:pt x="13984" y="2705"/>
                    <a:pt x="11315" y="36"/>
                    <a:pt x="80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72"/>
            <p:cNvSpPr/>
            <p:nvPr/>
          </p:nvSpPr>
          <p:spPr>
            <a:xfrm>
              <a:off x="6297525" y="1363875"/>
              <a:ext cx="83650" cy="82075"/>
            </a:xfrm>
            <a:custGeom>
              <a:rect b="b" l="l" r="r" t="t"/>
              <a:pathLst>
                <a:path extrusionOk="0" h="3283" w="3346">
                  <a:moveTo>
                    <a:pt x="2960" y="0"/>
                  </a:moveTo>
                  <a:cubicBezTo>
                    <a:pt x="2923" y="0"/>
                    <a:pt x="2885" y="7"/>
                    <a:pt x="2847" y="22"/>
                  </a:cubicBezTo>
                  <a:cubicBezTo>
                    <a:pt x="1531" y="485"/>
                    <a:pt x="535" y="1517"/>
                    <a:pt x="72" y="2798"/>
                  </a:cubicBezTo>
                  <a:cubicBezTo>
                    <a:pt x="1" y="2975"/>
                    <a:pt x="108" y="3189"/>
                    <a:pt x="286" y="3260"/>
                  </a:cubicBezTo>
                  <a:cubicBezTo>
                    <a:pt x="324" y="3275"/>
                    <a:pt x="362" y="3282"/>
                    <a:pt x="399" y="3282"/>
                  </a:cubicBezTo>
                  <a:cubicBezTo>
                    <a:pt x="535" y="3282"/>
                    <a:pt x="657" y="3187"/>
                    <a:pt x="713" y="3047"/>
                  </a:cubicBezTo>
                  <a:cubicBezTo>
                    <a:pt x="1104" y="1944"/>
                    <a:pt x="1958" y="1090"/>
                    <a:pt x="3061" y="698"/>
                  </a:cubicBezTo>
                  <a:cubicBezTo>
                    <a:pt x="3239" y="627"/>
                    <a:pt x="3346" y="414"/>
                    <a:pt x="3274" y="236"/>
                  </a:cubicBezTo>
                  <a:cubicBezTo>
                    <a:pt x="3218" y="96"/>
                    <a:pt x="3096" y="0"/>
                    <a:pt x="296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72"/>
            <p:cNvSpPr/>
            <p:nvPr/>
          </p:nvSpPr>
          <p:spPr>
            <a:xfrm>
              <a:off x="6369575" y="1410000"/>
              <a:ext cx="72975" cy="121450"/>
            </a:xfrm>
            <a:custGeom>
              <a:rect b="b" l="l" r="r" t="t"/>
              <a:pathLst>
                <a:path extrusionOk="0" h="4858" w="2919">
                  <a:moveTo>
                    <a:pt x="1442" y="1"/>
                  </a:moveTo>
                  <a:cubicBezTo>
                    <a:pt x="1273" y="1"/>
                    <a:pt x="1104" y="116"/>
                    <a:pt x="1104" y="348"/>
                  </a:cubicBezTo>
                  <a:lnTo>
                    <a:pt x="1104" y="775"/>
                  </a:lnTo>
                  <a:cubicBezTo>
                    <a:pt x="1" y="1166"/>
                    <a:pt x="286" y="2767"/>
                    <a:pt x="1460" y="2803"/>
                  </a:cubicBezTo>
                  <a:cubicBezTo>
                    <a:pt x="1887" y="2803"/>
                    <a:pt x="1887" y="3479"/>
                    <a:pt x="1460" y="3479"/>
                  </a:cubicBezTo>
                  <a:cubicBezTo>
                    <a:pt x="1246" y="3479"/>
                    <a:pt x="1104" y="3372"/>
                    <a:pt x="997" y="3230"/>
                  </a:cubicBezTo>
                  <a:cubicBezTo>
                    <a:pt x="923" y="3146"/>
                    <a:pt x="834" y="3111"/>
                    <a:pt x="748" y="3111"/>
                  </a:cubicBezTo>
                  <a:cubicBezTo>
                    <a:pt x="504" y="3111"/>
                    <a:pt x="279" y="3394"/>
                    <a:pt x="464" y="3657"/>
                  </a:cubicBezTo>
                  <a:cubicBezTo>
                    <a:pt x="641" y="3870"/>
                    <a:pt x="855" y="4013"/>
                    <a:pt x="1104" y="4119"/>
                  </a:cubicBezTo>
                  <a:lnTo>
                    <a:pt x="1104" y="4511"/>
                  </a:lnTo>
                  <a:cubicBezTo>
                    <a:pt x="1104" y="4742"/>
                    <a:pt x="1282" y="4858"/>
                    <a:pt x="1455" y="4858"/>
                  </a:cubicBezTo>
                  <a:cubicBezTo>
                    <a:pt x="1629" y="4858"/>
                    <a:pt x="1798" y="4742"/>
                    <a:pt x="1780" y="4511"/>
                  </a:cubicBezTo>
                  <a:lnTo>
                    <a:pt x="1780" y="4119"/>
                  </a:lnTo>
                  <a:cubicBezTo>
                    <a:pt x="2919" y="3728"/>
                    <a:pt x="2634" y="2091"/>
                    <a:pt x="1460" y="2091"/>
                  </a:cubicBezTo>
                  <a:lnTo>
                    <a:pt x="1424" y="2091"/>
                  </a:lnTo>
                  <a:cubicBezTo>
                    <a:pt x="997" y="2091"/>
                    <a:pt x="997" y="1415"/>
                    <a:pt x="1424" y="1415"/>
                  </a:cubicBezTo>
                  <a:cubicBezTo>
                    <a:pt x="1602" y="1415"/>
                    <a:pt x="1709" y="1486"/>
                    <a:pt x="1816" y="1593"/>
                  </a:cubicBezTo>
                  <a:cubicBezTo>
                    <a:pt x="1888" y="1666"/>
                    <a:pt x="1970" y="1696"/>
                    <a:pt x="2050" y="1696"/>
                  </a:cubicBezTo>
                  <a:cubicBezTo>
                    <a:pt x="2320" y="1696"/>
                    <a:pt x="2561" y="1342"/>
                    <a:pt x="2314" y="1095"/>
                  </a:cubicBezTo>
                  <a:cubicBezTo>
                    <a:pt x="2171" y="953"/>
                    <a:pt x="1994" y="846"/>
                    <a:pt x="1780" y="775"/>
                  </a:cubicBezTo>
                  <a:lnTo>
                    <a:pt x="1780" y="348"/>
                  </a:lnTo>
                  <a:cubicBezTo>
                    <a:pt x="1780" y="116"/>
                    <a:pt x="1611" y="1"/>
                    <a:pt x="144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72"/>
            <p:cNvSpPr/>
            <p:nvPr/>
          </p:nvSpPr>
          <p:spPr>
            <a:xfrm>
              <a:off x="6172125" y="1248775"/>
              <a:ext cx="487175" cy="425575"/>
            </a:xfrm>
            <a:custGeom>
              <a:rect b="b" l="l" r="r" t="t"/>
              <a:pathLst>
                <a:path extrusionOk="0" h="17023" w="19487">
                  <a:moveTo>
                    <a:pt x="10390" y="712"/>
                  </a:moveTo>
                  <a:cubicBezTo>
                    <a:pt x="10568" y="712"/>
                    <a:pt x="10710" y="855"/>
                    <a:pt x="10710" y="1033"/>
                  </a:cubicBezTo>
                  <a:lnTo>
                    <a:pt x="10710" y="1531"/>
                  </a:lnTo>
                  <a:cubicBezTo>
                    <a:pt x="10265" y="1442"/>
                    <a:pt x="9803" y="1397"/>
                    <a:pt x="9336" y="1397"/>
                  </a:cubicBezTo>
                  <a:cubicBezTo>
                    <a:pt x="8869" y="1397"/>
                    <a:pt x="8397" y="1442"/>
                    <a:pt x="7935" y="1531"/>
                  </a:cubicBezTo>
                  <a:lnTo>
                    <a:pt x="7935" y="1033"/>
                  </a:lnTo>
                  <a:cubicBezTo>
                    <a:pt x="7935" y="855"/>
                    <a:pt x="8112" y="712"/>
                    <a:pt x="8290" y="712"/>
                  </a:cubicBezTo>
                  <a:close/>
                  <a:moveTo>
                    <a:pt x="3591" y="2088"/>
                  </a:moveTo>
                  <a:cubicBezTo>
                    <a:pt x="4147" y="2088"/>
                    <a:pt x="4714" y="2279"/>
                    <a:pt x="5195" y="2705"/>
                  </a:cubicBezTo>
                  <a:cubicBezTo>
                    <a:pt x="3843" y="3630"/>
                    <a:pt x="2811" y="4982"/>
                    <a:pt x="2242" y="6548"/>
                  </a:cubicBezTo>
                  <a:cubicBezTo>
                    <a:pt x="1566" y="6085"/>
                    <a:pt x="1139" y="5338"/>
                    <a:pt x="1139" y="4520"/>
                  </a:cubicBezTo>
                  <a:cubicBezTo>
                    <a:pt x="1139" y="3064"/>
                    <a:pt x="2335" y="2088"/>
                    <a:pt x="3591" y="2088"/>
                  </a:cubicBezTo>
                  <a:close/>
                  <a:moveTo>
                    <a:pt x="15092" y="2109"/>
                  </a:moveTo>
                  <a:cubicBezTo>
                    <a:pt x="15821" y="2109"/>
                    <a:pt x="16545" y="2437"/>
                    <a:pt x="17008" y="3061"/>
                  </a:cubicBezTo>
                  <a:cubicBezTo>
                    <a:pt x="17862" y="4199"/>
                    <a:pt x="17613" y="5800"/>
                    <a:pt x="16438" y="6583"/>
                  </a:cubicBezTo>
                  <a:lnTo>
                    <a:pt x="16474" y="6548"/>
                  </a:lnTo>
                  <a:cubicBezTo>
                    <a:pt x="15905" y="4982"/>
                    <a:pt x="14873" y="3630"/>
                    <a:pt x="13521" y="2705"/>
                  </a:cubicBezTo>
                  <a:cubicBezTo>
                    <a:pt x="13969" y="2303"/>
                    <a:pt x="14532" y="2109"/>
                    <a:pt x="15092" y="2109"/>
                  </a:cubicBezTo>
                  <a:close/>
                  <a:moveTo>
                    <a:pt x="9309" y="2071"/>
                  </a:moveTo>
                  <a:cubicBezTo>
                    <a:pt x="12807" y="2071"/>
                    <a:pt x="16154" y="4785"/>
                    <a:pt x="16154" y="8896"/>
                  </a:cubicBezTo>
                  <a:cubicBezTo>
                    <a:pt x="16047" y="12596"/>
                    <a:pt x="13058" y="15621"/>
                    <a:pt x="9358" y="15692"/>
                  </a:cubicBezTo>
                  <a:cubicBezTo>
                    <a:pt x="3273" y="15692"/>
                    <a:pt x="249" y="8362"/>
                    <a:pt x="4519" y="4093"/>
                  </a:cubicBezTo>
                  <a:cubicBezTo>
                    <a:pt x="5915" y="2696"/>
                    <a:pt x="7630" y="2071"/>
                    <a:pt x="9309" y="2071"/>
                  </a:cubicBezTo>
                  <a:close/>
                  <a:moveTo>
                    <a:pt x="4732" y="14731"/>
                  </a:moveTo>
                  <a:cubicBezTo>
                    <a:pt x="4910" y="14874"/>
                    <a:pt x="5088" y="15016"/>
                    <a:pt x="5302" y="15158"/>
                  </a:cubicBezTo>
                  <a:lnTo>
                    <a:pt x="3949" y="16332"/>
                  </a:lnTo>
                  <a:lnTo>
                    <a:pt x="4732" y="14731"/>
                  </a:lnTo>
                  <a:close/>
                  <a:moveTo>
                    <a:pt x="13948" y="14731"/>
                  </a:moveTo>
                  <a:lnTo>
                    <a:pt x="14766" y="16297"/>
                  </a:lnTo>
                  <a:lnTo>
                    <a:pt x="14766" y="16332"/>
                  </a:lnTo>
                  <a:lnTo>
                    <a:pt x="13414" y="15123"/>
                  </a:lnTo>
                  <a:cubicBezTo>
                    <a:pt x="13592" y="15016"/>
                    <a:pt x="13770" y="14874"/>
                    <a:pt x="13948" y="14731"/>
                  </a:cubicBezTo>
                  <a:close/>
                  <a:moveTo>
                    <a:pt x="8290" y="1"/>
                  </a:moveTo>
                  <a:cubicBezTo>
                    <a:pt x="7721" y="1"/>
                    <a:pt x="7259" y="463"/>
                    <a:pt x="7259" y="1033"/>
                  </a:cubicBezTo>
                  <a:lnTo>
                    <a:pt x="7259" y="1709"/>
                  </a:lnTo>
                  <a:cubicBezTo>
                    <a:pt x="6760" y="1851"/>
                    <a:pt x="6262" y="2064"/>
                    <a:pt x="5800" y="2314"/>
                  </a:cubicBezTo>
                  <a:cubicBezTo>
                    <a:pt x="5196" y="1709"/>
                    <a:pt x="4404" y="1412"/>
                    <a:pt x="3614" y="1412"/>
                  </a:cubicBezTo>
                  <a:cubicBezTo>
                    <a:pt x="2683" y="1412"/>
                    <a:pt x="1755" y="1825"/>
                    <a:pt x="1139" y="2634"/>
                  </a:cubicBezTo>
                  <a:cubicBezTo>
                    <a:pt x="0" y="4128"/>
                    <a:pt x="427" y="6299"/>
                    <a:pt x="2064" y="7224"/>
                  </a:cubicBezTo>
                  <a:cubicBezTo>
                    <a:pt x="1921" y="7757"/>
                    <a:pt x="1850" y="8327"/>
                    <a:pt x="1850" y="8860"/>
                  </a:cubicBezTo>
                  <a:cubicBezTo>
                    <a:pt x="1850" y="10924"/>
                    <a:pt x="2704" y="12845"/>
                    <a:pt x="4199" y="14269"/>
                  </a:cubicBezTo>
                  <a:lnTo>
                    <a:pt x="3309" y="16012"/>
                  </a:lnTo>
                  <a:cubicBezTo>
                    <a:pt x="3070" y="16517"/>
                    <a:pt x="3486" y="17023"/>
                    <a:pt x="3950" y="17023"/>
                  </a:cubicBezTo>
                  <a:cubicBezTo>
                    <a:pt x="4106" y="17023"/>
                    <a:pt x="4268" y="16965"/>
                    <a:pt x="4412" y="16830"/>
                  </a:cubicBezTo>
                  <a:lnTo>
                    <a:pt x="5906" y="15514"/>
                  </a:lnTo>
                  <a:cubicBezTo>
                    <a:pt x="6974" y="16101"/>
                    <a:pt x="8157" y="16395"/>
                    <a:pt x="9344" y="16395"/>
                  </a:cubicBezTo>
                  <a:cubicBezTo>
                    <a:pt x="10532" y="16395"/>
                    <a:pt x="11724" y="16101"/>
                    <a:pt x="12809" y="15514"/>
                  </a:cubicBezTo>
                  <a:lnTo>
                    <a:pt x="14304" y="16830"/>
                  </a:lnTo>
                  <a:cubicBezTo>
                    <a:pt x="14445" y="16954"/>
                    <a:pt x="14604" y="17008"/>
                    <a:pt x="14759" y="17008"/>
                  </a:cubicBezTo>
                  <a:cubicBezTo>
                    <a:pt x="15225" y="17008"/>
                    <a:pt x="15647" y="16520"/>
                    <a:pt x="15407" y="16012"/>
                  </a:cubicBezTo>
                  <a:lnTo>
                    <a:pt x="14517" y="14269"/>
                  </a:lnTo>
                  <a:cubicBezTo>
                    <a:pt x="15976" y="12845"/>
                    <a:pt x="16830" y="10924"/>
                    <a:pt x="16865" y="8896"/>
                  </a:cubicBezTo>
                  <a:cubicBezTo>
                    <a:pt x="16865" y="8327"/>
                    <a:pt x="16794" y="7793"/>
                    <a:pt x="16652" y="7224"/>
                  </a:cubicBezTo>
                  <a:cubicBezTo>
                    <a:pt x="19487" y="5665"/>
                    <a:pt x="18369" y="1388"/>
                    <a:pt x="15162" y="1388"/>
                  </a:cubicBezTo>
                  <a:cubicBezTo>
                    <a:pt x="15148" y="1388"/>
                    <a:pt x="15135" y="1388"/>
                    <a:pt x="15122" y="1388"/>
                  </a:cubicBezTo>
                  <a:lnTo>
                    <a:pt x="15086" y="1388"/>
                  </a:lnTo>
                  <a:cubicBezTo>
                    <a:pt x="14268" y="1388"/>
                    <a:pt x="13450" y="1744"/>
                    <a:pt x="12880" y="2314"/>
                  </a:cubicBezTo>
                  <a:cubicBezTo>
                    <a:pt x="12418" y="2064"/>
                    <a:pt x="11920" y="1851"/>
                    <a:pt x="11421" y="1709"/>
                  </a:cubicBezTo>
                  <a:lnTo>
                    <a:pt x="11421" y="1033"/>
                  </a:lnTo>
                  <a:cubicBezTo>
                    <a:pt x="11421" y="463"/>
                    <a:pt x="10959" y="1"/>
                    <a:pt x="10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 name="Google Shape;1070;p72"/>
          <p:cNvGrpSpPr/>
          <p:nvPr/>
        </p:nvGrpSpPr>
        <p:grpSpPr>
          <a:xfrm>
            <a:off x="5960226" y="3928554"/>
            <a:ext cx="374501" cy="374795"/>
            <a:chOff x="5443600" y="4014850"/>
            <a:chExt cx="444775" cy="445125"/>
          </a:xfrm>
        </p:grpSpPr>
        <p:sp>
          <p:nvSpPr>
            <p:cNvPr id="1071" name="Google Shape;1071;p72"/>
            <p:cNvSpPr/>
            <p:nvPr/>
          </p:nvSpPr>
          <p:spPr>
            <a:xfrm>
              <a:off x="5725575" y="4327400"/>
              <a:ext cx="20475" cy="17500"/>
            </a:xfrm>
            <a:custGeom>
              <a:rect b="b" l="l" r="r" t="t"/>
              <a:pathLst>
                <a:path extrusionOk="0" h="700" w="819">
                  <a:moveTo>
                    <a:pt x="463" y="1"/>
                  </a:moveTo>
                  <a:cubicBezTo>
                    <a:pt x="178" y="1"/>
                    <a:pt x="0" y="392"/>
                    <a:pt x="214" y="605"/>
                  </a:cubicBezTo>
                  <a:cubicBezTo>
                    <a:pt x="290" y="671"/>
                    <a:pt x="377" y="700"/>
                    <a:pt x="460" y="700"/>
                  </a:cubicBezTo>
                  <a:cubicBezTo>
                    <a:pt x="648" y="700"/>
                    <a:pt x="819" y="554"/>
                    <a:pt x="819" y="356"/>
                  </a:cubicBezTo>
                  <a:cubicBezTo>
                    <a:pt x="819" y="143"/>
                    <a:pt x="676"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72"/>
            <p:cNvSpPr/>
            <p:nvPr/>
          </p:nvSpPr>
          <p:spPr>
            <a:xfrm>
              <a:off x="5581475" y="4327400"/>
              <a:ext cx="20475" cy="17500"/>
            </a:xfrm>
            <a:custGeom>
              <a:rect b="b" l="l" r="r" t="t"/>
              <a:pathLst>
                <a:path extrusionOk="0" h="700" w="819">
                  <a:moveTo>
                    <a:pt x="498" y="1"/>
                  </a:moveTo>
                  <a:cubicBezTo>
                    <a:pt x="178" y="1"/>
                    <a:pt x="0" y="392"/>
                    <a:pt x="249" y="605"/>
                  </a:cubicBezTo>
                  <a:cubicBezTo>
                    <a:pt x="315" y="671"/>
                    <a:pt x="394" y="700"/>
                    <a:pt x="472" y="700"/>
                  </a:cubicBezTo>
                  <a:cubicBezTo>
                    <a:pt x="648" y="700"/>
                    <a:pt x="819" y="554"/>
                    <a:pt x="819" y="356"/>
                  </a:cubicBezTo>
                  <a:cubicBezTo>
                    <a:pt x="819" y="143"/>
                    <a:pt x="676" y="1"/>
                    <a:pt x="4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72"/>
            <p:cNvSpPr/>
            <p:nvPr/>
          </p:nvSpPr>
          <p:spPr>
            <a:xfrm>
              <a:off x="5587700" y="4119250"/>
              <a:ext cx="155700" cy="104100"/>
            </a:xfrm>
            <a:custGeom>
              <a:rect b="b" l="l" r="r" t="t"/>
              <a:pathLst>
                <a:path extrusionOk="0" h="4164" w="6228">
                  <a:moveTo>
                    <a:pt x="3114" y="784"/>
                  </a:moveTo>
                  <a:cubicBezTo>
                    <a:pt x="4297" y="784"/>
                    <a:pt x="5480" y="1566"/>
                    <a:pt x="5551" y="3132"/>
                  </a:cubicBezTo>
                  <a:lnTo>
                    <a:pt x="5551" y="3452"/>
                  </a:lnTo>
                  <a:lnTo>
                    <a:pt x="676" y="3452"/>
                  </a:lnTo>
                  <a:lnTo>
                    <a:pt x="676" y="3132"/>
                  </a:lnTo>
                  <a:cubicBezTo>
                    <a:pt x="748" y="1566"/>
                    <a:pt x="1931" y="784"/>
                    <a:pt x="3114" y="784"/>
                  </a:cubicBezTo>
                  <a:close/>
                  <a:moveTo>
                    <a:pt x="3132" y="1"/>
                  </a:moveTo>
                  <a:cubicBezTo>
                    <a:pt x="1388" y="1"/>
                    <a:pt x="0" y="1388"/>
                    <a:pt x="0" y="3132"/>
                  </a:cubicBezTo>
                  <a:lnTo>
                    <a:pt x="0" y="3843"/>
                  </a:lnTo>
                  <a:cubicBezTo>
                    <a:pt x="0" y="4021"/>
                    <a:pt x="143" y="4164"/>
                    <a:pt x="356" y="4164"/>
                  </a:cubicBezTo>
                  <a:lnTo>
                    <a:pt x="5907" y="4164"/>
                  </a:lnTo>
                  <a:cubicBezTo>
                    <a:pt x="6085" y="4164"/>
                    <a:pt x="6227" y="4021"/>
                    <a:pt x="6227" y="3843"/>
                  </a:cubicBezTo>
                  <a:lnTo>
                    <a:pt x="6227" y="3132"/>
                  </a:lnTo>
                  <a:cubicBezTo>
                    <a:pt x="6227" y="1388"/>
                    <a:pt x="4839" y="1"/>
                    <a:pt x="31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72"/>
            <p:cNvSpPr/>
            <p:nvPr/>
          </p:nvSpPr>
          <p:spPr>
            <a:xfrm>
              <a:off x="5595700" y="4014850"/>
              <a:ext cx="121900" cy="104425"/>
            </a:xfrm>
            <a:custGeom>
              <a:rect b="b" l="l" r="r" t="t"/>
              <a:pathLst>
                <a:path extrusionOk="0" h="4177" w="4876">
                  <a:moveTo>
                    <a:pt x="2798" y="701"/>
                  </a:moveTo>
                  <a:cubicBezTo>
                    <a:pt x="3515" y="701"/>
                    <a:pt x="4199" y="1259"/>
                    <a:pt x="4199" y="2077"/>
                  </a:cubicBezTo>
                  <a:cubicBezTo>
                    <a:pt x="4199" y="2860"/>
                    <a:pt x="3559" y="3465"/>
                    <a:pt x="2812" y="3465"/>
                  </a:cubicBezTo>
                  <a:cubicBezTo>
                    <a:pt x="1566" y="3465"/>
                    <a:pt x="926" y="1971"/>
                    <a:pt x="1815" y="1117"/>
                  </a:cubicBezTo>
                  <a:cubicBezTo>
                    <a:pt x="2103" y="829"/>
                    <a:pt x="2454" y="701"/>
                    <a:pt x="2798" y="701"/>
                  </a:cubicBezTo>
                  <a:close/>
                  <a:moveTo>
                    <a:pt x="2783" y="0"/>
                  </a:moveTo>
                  <a:cubicBezTo>
                    <a:pt x="2269" y="0"/>
                    <a:pt x="1744" y="191"/>
                    <a:pt x="1317" y="619"/>
                  </a:cubicBezTo>
                  <a:cubicBezTo>
                    <a:pt x="1" y="1935"/>
                    <a:pt x="926" y="4177"/>
                    <a:pt x="2812" y="4177"/>
                  </a:cubicBezTo>
                  <a:cubicBezTo>
                    <a:pt x="3950" y="4177"/>
                    <a:pt x="4875" y="3252"/>
                    <a:pt x="4875" y="2077"/>
                  </a:cubicBezTo>
                  <a:cubicBezTo>
                    <a:pt x="4875" y="828"/>
                    <a:pt x="3853" y="0"/>
                    <a:pt x="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72"/>
            <p:cNvSpPr/>
            <p:nvPr/>
          </p:nvSpPr>
          <p:spPr>
            <a:xfrm>
              <a:off x="5443600" y="4101475"/>
              <a:ext cx="213500" cy="357600"/>
            </a:xfrm>
            <a:custGeom>
              <a:rect b="b" l="l" r="r" t="t"/>
              <a:pathLst>
                <a:path extrusionOk="0" h="14304" w="8540">
                  <a:moveTo>
                    <a:pt x="676" y="747"/>
                  </a:moveTo>
                  <a:cubicBezTo>
                    <a:pt x="1530" y="890"/>
                    <a:pt x="2135" y="1601"/>
                    <a:pt x="2171" y="2420"/>
                  </a:cubicBezTo>
                  <a:lnTo>
                    <a:pt x="2171" y="5907"/>
                  </a:lnTo>
                  <a:cubicBezTo>
                    <a:pt x="2171" y="6013"/>
                    <a:pt x="2206" y="6084"/>
                    <a:pt x="2277" y="6156"/>
                  </a:cubicBezTo>
                  <a:lnTo>
                    <a:pt x="4768" y="8646"/>
                  </a:lnTo>
                  <a:cubicBezTo>
                    <a:pt x="4838" y="8709"/>
                    <a:pt x="4915" y="8735"/>
                    <a:pt x="4990" y="8735"/>
                  </a:cubicBezTo>
                  <a:cubicBezTo>
                    <a:pt x="5255" y="8735"/>
                    <a:pt x="5489" y="8398"/>
                    <a:pt x="5266" y="8148"/>
                  </a:cubicBezTo>
                  <a:lnTo>
                    <a:pt x="3025" y="5907"/>
                  </a:lnTo>
                  <a:cubicBezTo>
                    <a:pt x="3284" y="5748"/>
                    <a:pt x="3578" y="5671"/>
                    <a:pt x="3871" y="5671"/>
                  </a:cubicBezTo>
                  <a:cubicBezTo>
                    <a:pt x="4304" y="5671"/>
                    <a:pt x="4735" y="5838"/>
                    <a:pt x="5053" y="6156"/>
                  </a:cubicBezTo>
                  <a:lnTo>
                    <a:pt x="7543" y="8539"/>
                  </a:lnTo>
                  <a:cubicBezTo>
                    <a:pt x="7757" y="8753"/>
                    <a:pt x="7864" y="9002"/>
                    <a:pt x="7864" y="9287"/>
                  </a:cubicBezTo>
                  <a:lnTo>
                    <a:pt x="7864" y="13628"/>
                  </a:lnTo>
                  <a:lnTo>
                    <a:pt x="4306" y="13628"/>
                  </a:lnTo>
                  <a:lnTo>
                    <a:pt x="4306" y="11030"/>
                  </a:lnTo>
                  <a:cubicBezTo>
                    <a:pt x="4306" y="10781"/>
                    <a:pt x="4199" y="10568"/>
                    <a:pt x="4057" y="10390"/>
                  </a:cubicBezTo>
                  <a:lnTo>
                    <a:pt x="925" y="6760"/>
                  </a:lnTo>
                  <a:cubicBezTo>
                    <a:pt x="783" y="6583"/>
                    <a:pt x="676" y="6333"/>
                    <a:pt x="676" y="6120"/>
                  </a:cubicBezTo>
                  <a:lnTo>
                    <a:pt x="676" y="747"/>
                  </a:lnTo>
                  <a:close/>
                  <a:moveTo>
                    <a:pt x="356" y="0"/>
                  </a:moveTo>
                  <a:cubicBezTo>
                    <a:pt x="178" y="0"/>
                    <a:pt x="0" y="142"/>
                    <a:pt x="0" y="356"/>
                  </a:cubicBezTo>
                  <a:lnTo>
                    <a:pt x="0" y="6084"/>
                  </a:lnTo>
                  <a:cubicBezTo>
                    <a:pt x="36" y="6511"/>
                    <a:pt x="143" y="6903"/>
                    <a:pt x="427" y="7187"/>
                  </a:cubicBezTo>
                  <a:lnTo>
                    <a:pt x="392" y="7223"/>
                  </a:lnTo>
                  <a:lnTo>
                    <a:pt x="3523" y="10781"/>
                  </a:lnTo>
                  <a:cubicBezTo>
                    <a:pt x="3558" y="10852"/>
                    <a:pt x="3594" y="10923"/>
                    <a:pt x="3594" y="11030"/>
                  </a:cubicBezTo>
                  <a:lnTo>
                    <a:pt x="3594" y="13948"/>
                  </a:lnTo>
                  <a:cubicBezTo>
                    <a:pt x="3594" y="14161"/>
                    <a:pt x="3736" y="14304"/>
                    <a:pt x="3950" y="14304"/>
                  </a:cubicBezTo>
                  <a:lnTo>
                    <a:pt x="8184" y="14304"/>
                  </a:lnTo>
                  <a:cubicBezTo>
                    <a:pt x="8397" y="14304"/>
                    <a:pt x="8540" y="14161"/>
                    <a:pt x="8540" y="13948"/>
                  </a:cubicBezTo>
                  <a:lnTo>
                    <a:pt x="8540" y="9251"/>
                  </a:lnTo>
                  <a:cubicBezTo>
                    <a:pt x="8540" y="8789"/>
                    <a:pt x="8362" y="8362"/>
                    <a:pt x="8042" y="8041"/>
                  </a:cubicBezTo>
                  <a:lnTo>
                    <a:pt x="5551" y="5657"/>
                  </a:lnTo>
                  <a:cubicBezTo>
                    <a:pt x="5127" y="5211"/>
                    <a:pt x="4549" y="4975"/>
                    <a:pt x="3948" y="4975"/>
                  </a:cubicBezTo>
                  <a:cubicBezTo>
                    <a:pt x="3592" y="4975"/>
                    <a:pt x="3227" y="5058"/>
                    <a:pt x="2882" y="5230"/>
                  </a:cubicBezTo>
                  <a:lnTo>
                    <a:pt x="2882" y="2420"/>
                  </a:lnTo>
                  <a:cubicBezTo>
                    <a:pt x="2847" y="1068"/>
                    <a:pt x="174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72"/>
            <p:cNvSpPr/>
            <p:nvPr/>
          </p:nvSpPr>
          <p:spPr>
            <a:xfrm>
              <a:off x="5673975" y="4101475"/>
              <a:ext cx="214400" cy="358500"/>
            </a:xfrm>
            <a:custGeom>
              <a:rect b="b" l="l" r="r" t="t"/>
              <a:pathLst>
                <a:path extrusionOk="0" h="14340" w="8576">
                  <a:moveTo>
                    <a:pt x="7829" y="783"/>
                  </a:moveTo>
                  <a:lnTo>
                    <a:pt x="7864" y="6120"/>
                  </a:lnTo>
                  <a:cubicBezTo>
                    <a:pt x="7864" y="6333"/>
                    <a:pt x="7757" y="6583"/>
                    <a:pt x="7615" y="6760"/>
                  </a:cubicBezTo>
                  <a:lnTo>
                    <a:pt x="4484" y="10354"/>
                  </a:lnTo>
                  <a:cubicBezTo>
                    <a:pt x="4342" y="10532"/>
                    <a:pt x="4270" y="10781"/>
                    <a:pt x="4270" y="11030"/>
                  </a:cubicBezTo>
                  <a:lnTo>
                    <a:pt x="4270" y="13628"/>
                  </a:lnTo>
                  <a:lnTo>
                    <a:pt x="712" y="13628"/>
                  </a:lnTo>
                  <a:lnTo>
                    <a:pt x="712" y="9251"/>
                  </a:lnTo>
                  <a:cubicBezTo>
                    <a:pt x="712" y="9002"/>
                    <a:pt x="819" y="8717"/>
                    <a:pt x="997" y="8539"/>
                  </a:cubicBezTo>
                  <a:lnTo>
                    <a:pt x="3488" y="6191"/>
                  </a:lnTo>
                  <a:cubicBezTo>
                    <a:pt x="3799" y="5859"/>
                    <a:pt x="4208" y="5696"/>
                    <a:pt x="4621" y="5696"/>
                  </a:cubicBezTo>
                  <a:cubicBezTo>
                    <a:pt x="4916" y="5696"/>
                    <a:pt x="5213" y="5779"/>
                    <a:pt x="5480" y="5942"/>
                  </a:cubicBezTo>
                  <a:lnTo>
                    <a:pt x="3274" y="8184"/>
                  </a:lnTo>
                  <a:cubicBezTo>
                    <a:pt x="3049" y="8437"/>
                    <a:pt x="3269" y="8757"/>
                    <a:pt x="3546" y="8757"/>
                  </a:cubicBezTo>
                  <a:cubicBezTo>
                    <a:pt x="3620" y="8757"/>
                    <a:pt x="3698" y="8734"/>
                    <a:pt x="3772" y="8682"/>
                  </a:cubicBezTo>
                  <a:lnTo>
                    <a:pt x="6263" y="6191"/>
                  </a:lnTo>
                  <a:cubicBezTo>
                    <a:pt x="6299" y="6120"/>
                    <a:pt x="6334" y="6013"/>
                    <a:pt x="6334" y="5942"/>
                  </a:cubicBezTo>
                  <a:lnTo>
                    <a:pt x="6334" y="2455"/>
                  </a:lnTo>
                  <a:cubicBezTo>
                    <a:pt x="6405" y="1637"/>
                    <a:pt x="7010" y="925"/>
                    <a:pt x="7829" y="783"/>
                  </a:cubicBezTo>
                  <a:close/>
                  <a:moveTo>
                    <a:pt x="8184" y="0"/>
                  </a:moveTo>
                  <a:cubicBezTo>
                    <a:pt x="6832" y="0"/>
                    <a:pt x="5729" y="1068"/>
                    <a:pt x="5658" y="2455"/>
                  </a:cubicBezTo>
                  <a:lnTo>
                    <a:pt x="5658" y="5230"/>
                  </a:lnTo>
                  <a:cubicBezTo>
                    <a:pt x="5337" y="5077"/>
                    <a:pt x="4993" y="5001"/>
                    <a:pt x="4651" y="5001"/>
                  </a:cubicBezTo>
                  <a:cubicBezTo>
                    <a:pt x="4045" y="5001"/>
                    <a:pt x="3445" y="5238"/>
                    <a:pt x="2990" y="5693"/>
                  </a:cubicBezTo>
                  <a:lnTo>
                    <a:pt x="534" y="8041"/>
                  </a:lnTo>
                  <a:cubicBezTo>
                    <a:pt x="179" y="8397"/>
                    <a:pt x="1" y="8824"/>
                    <a:pt x="1" y="9287"/>
                  </a:cubicBezTo>
                  <a:lnTo>
                    <a:pt x="1" y="13983"/>
                  </a:lnTo>
                  <a:cubicBezTo>
                    <a:pt x="1" y="14161"/>
                    <a:pt x="179" y="14339"/>
                    <a:pt x="357" y="14339"/>
                  </a:cubicBezTo>
                  <a:lnTo>
                    <a:pt x="4626" y="14339"/>
                  </a:lnTo>
                  <a:cubicBezTo>
                    <a:pt x="4840" y="14339"/>
                    <a:pt x="4982" y="14161"/>
                    <a:pt x="4982" y="13983"/>
                  </a:cubicBezTo>
                  <a:lnTo>
                    <a:pt x="4982" y="11030"/>
                  </a:lnTo>
                  <a:cubicBezTo>
                    <a:pt x="4982" y="10959"/>
                    <a:pt x="5018" y="10888"/>
                    <a:pt x="5053" y="10817"/>
                  </a:cubicBezTo>
                  <a:lnTo>
                    <a:pt x="8149" y="7223"/>
                  </a:lnTo>
                  <a:cubicBezTo>
                    <a:pt x="8433" y="6938"/>
                    <a:pt x="8576" y="6511"/>
                    <a:pt x="8576" y="6120"/>
                  </a:cubicBezTo>
                  <a:lnTo>
                    <a:pt x="8576" y="356"/>
                  </a:lnTo>
                  <a:cubicBezTo>
                    <a:pt x="8576" y="178"/>
                    <a:pt x="8398" y="0"/>
                    <a:pt x="82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72"/>
          <p:cNvGrpSpPr/>
          <p:nvPr/>
        </p:nvGrpSpPr>
        <p:grpSpPr>
          <a:xfrm>
            <a:off x="6029881" y="3331155"/>
            <a:ext cx="234455" cy="373764"/>
            <a:chOff x="5526325" y="3305350"/>
            <a:chExt cx="278450" cy="443900"/>
          </a:xfrm>
        </p:grpSpPr>
        <p:sp>
          <p:nvSpPr>
            <p:cNvPr id="1078" name="Google Shape;1078;p72"/>
            <p:cNvSpPr/>
            <p:nvPr/>
          </p:nvSpPr>
          <p:spPr>
            <a:xfrm>
              <a:off x="5653525" y="3645150"/>
              <a:ext cx="20475" cy="17675"/>
            </a:xfrm>
            <a:custGeom>
              <a:rect b="b" l="l" r="r" t="t"/>
              <a:pathLst>
                <a:path extrusionOk="0" h="707" w="819">
                  <a:moveTo>
                    <a:pt x="499" y="0"/>
                  </a:moveTo>
                  <a:cubicBezTo>
                    <a:pt x="178" y="0"/>
                    <a:pt x="0" y="392"/>
                    <a:pt x="249" y="605"/>
                  </a:cubicBezTo>
                  <a:cubicBezTo>
                    <a:pt x="319" y="675"/>
                    <a:pt x="404" y="707"/>
                    <a:pt x="487" y="707"/>
                  </a:cubicBezTo>
                  <a:cubicBezTo>
                    <a:pt x="657" y="707"/>
                    <a:pt x="819" y="572"/>
                    <a:pt x="819" y="356"/>
                  </a:cubicBezTo>
                  <a:cubicBezTo>
                    <a:pt x="819" y="143"/>
                    <a:pt x="676" y="0"/>
                    <a:pt x="4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72"/>
            <p:cNvSpPr/>
            <p:nvPr/>
          </p:nvSpPr>
          <p:spPr>
            <a:xfrm>
              <a:off x="5526325" y="3305350"/>
              <a:ext cx="278450" cy="443900"/>
            </a:xfrm>
            <a:custGeom>
              <a:rect b="b" l="l" r="r" t="t"/>
              <a:pathLst>
                <a:path extrusionOk="0" h="17756" w="11138">
                  <a:moveTo>
                    <a:pt x="8789" y="676"/>
                  </a:moveTo>
                  <a:lnTo>
                    <a:pt x="5587" y="3345"/>
                  </a:lnTo>
                  <a:lnTo>
                    <a:pt x="2349" y="676"/>
                  </a:lnTo>
                  <a:close/>
                  <a:moveTo>
                    <a:pt x="1459" y="854"/>
                  </a:moveTo>
                  <a:lnTo>
                    <a:pt x="5017" y="3808"/>
                  </a:lnTo>
                  <a:lnTo>
                    <a:pt x="2918" y="5373"/>
                  </a:lnTo>
                  <a:lnTo>
                    <a:pt x="783" y="1744"/>
                  </a:lnTo>
                  <a:lnTo>
                    <a:pt x="1459" y="854"/>
                  </a:lnTo>
                  <a:close/>
                  <a:moveTo>
                    <a:pt x="9678" y="854"/>
                  </a:moveTo>
                  <a:lnTo>
                    <a:pt x="10354" y="1744"/>
                  </a:lnTo>
                  <a:lnTo>
                    <a:pt x="8255" y="5373"/>
                  </a:lnTo>
                  <a:lnTo>
                    <a:pt x="6120" y="3808"/>
                  </a:lnTo>
                  <a:lnTo>
                    <a:pt x="9678" y="854"/>
                  </a:lnTo>
                  <a:close/>
                  <a:moveTo>
                    <a:pt x="5587" y="4270"/>
                  </a:moveTo>
                  <a:lnTo>
                    <a:pt x="6690" y="5088"/>
                  </a:lnTo>
                  <a:lnTo>
                    <a:pt x="6369" y="6263"/>
                  </a:lnTo>
                  <a:lnTo>
                    <a:pt x="4804" y="6263"/>
                  </a:lnTo>
                  <a:lnTo>
                    <a:pt x="4448" y="5088"/>
                  </a:lnTo>
                  <a:lnTo>
                    <a:pt x="5587" y="4270"/>
                  </a:lnTo>
                  <a:close/>
                  <a:moveTo>
                    <a:pt x="6298" y="6939"/>
                  </a:moveTo>
                  <a:lnTo>
                    <a:pt x="7294" y="15193"/>
                  </a:lnTo>
                  <a:lnTo>
                    <a:pt x="5587" y="16937"/>
                  </a:lnTo>
                  <a:lnTo>
                    <a:pt x="3843" y="15193"/>
                  </a:lnTo>
                  <a:lnTo>
                    <a:pt x="4839" y="6939"/>
                  </a:lnTo>
                  <a:close/>
                  <a:moveTo>
                    <a:pt x="1388" y="0"/>
                  </a:moveTo>
                  <a:cubicBezTo>
                    <a:pt x="1281" y="0"/>
                    <a:pt x="1174" y="36"/>
                    <a:pt x="1139" y="143"/>
                  </a:cubicBezTo>
                  <a:lnTo>
                    <a:pt x="71" y="1530"/>
                  </a:lnTo>
                  <a:cubicBezTo>
                    <a:pt x="0" y="1637"/>
                    <a:pt x="0" y="1779"/>
                    <a:pt x="71" y="1922"/>
                  </a:cubicBezTo>
                  <a:lnTo>
                    <a:pt x="2527" y="6085"/>
                  </a:lnTo>
                  <a:cubicBezTo>
                    <a:pt x="2589" y="6188"/>
                    <a:pt x="2687" y="6244"/>
                    <a:pt x="2794" y="6244"/>
                  </a:cubicBezTo>
                  <a:cubicBezTo>
                    <a:pt x="2870" y="6244"/>
                    <a:pt x="2950" y="6215"/>
                    <a:pt x="3025" y="6156"/>
                  </a:cubicBezTo>
                  <a:lnTo>
                    <a:pt x="3879" y="5551"/>
                  </a:lnTo>
                  <a:lnTo>
                    <a:pt x="4199" y="6618"/>
                  </a:lnTo>
                  <a:lnTo>
                    <a:pt x="3167" y="15300"/>
                  </a:lnTo>
                  <a:cubicBezTo>
                    <a:pt x="3131" y="15407"/>
                    <a:pt x="3203" y="15514"/>
                    <a:pt x="3274" y="15585"/>
                  </a:cubicBezTo>
                  <a:lnTo>
                    <a:pt x="5337" y="17648"/>
                  </a:lnTo>
                  <a:cubicBezTo>
                    <a:pt x="5409" y="17720"/>
                    <a:pt x="5515" y="17755"/>
                    <a:pt x="5587" y="17755"/>
                  </a:cubicBezTo>
                  <a:cubicBezTo>
                    <a:pt x="5693" y="17755"/>
                    <a:pt x="5764" y="17720"/>
                    <a:pt x="5836" y="17648"/>
                  </a:cubicBezTo>
                  <a:lnTo>
                    <a:pt x="7899" y="15585"/>
                  </a:lnTo>
                  <a:cubicBezTo>
                    <a:pt x="8006" y="15514"/>
                    <a:pt x="8042" y="15407"/>
                    <a:pt x="8006" y="15300"/>
                  </a:cubicBezTo>
                  <a:lnTo>
                    <a:pt x="6974" y="6618"/>
                  </a:lnTo>
                  <a:lnTo>
                    <a:pt x="7294" y="5551"/>
                  </a:lnTo>
                  <a:lnTo>
                    <a:pt x="8148" y="6156"/>
                  </a:lnTo>
                  <a:cubicBezTo>
                    <a:pt x="8205" y="6213"/>
                    <a:pt x="8279" y="6241"/>
                    <a:pt x="8354" y="6241"/>
                  </a:cubicBezTo>
                  <a:cubicBezTo>
                    <a:pt x="8467" y="6241"/>
                    <a:pt x="8582" y="6177"/>
                    <a:pt x="8646" y="6049"/>
                  </a:cubicBezTo>
                  <a:lnTo>
                    <a:pt x="11066" y="1886"/>
                  </a:lnTo>
                  <a:cubicBezTo>
                    <a:pt x="11137" y="1779"/>
                    <a:pt x="11137" y="1637"/>
                    <a:pt x="11066" y="1530"/>
                  </a:cubicBezTo>
                  <a:lnTo>
                    <a:pt x="10034" y="143"/>
                  </a:lnTo>
                  <a:cubicBezTo>
                    <a:pt x="9963" y="36"/>
                    <a:pt x="9856" y="0"/>
                    <a:pt x="97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72"/>
            <p:cNvSpPr/>
            <p:nvPr/>
          </p:nvSpPr>
          <p:spPr>
            <a:xfrm>
              <a:off x="5657075" y="3553525"/>
              <a:ext cx="16925" cy="74525"/>
            </a:xfrm>
            <a:custGeom>
              <a:rect b="b" l="l" r="r" t="t"/>
              <a:pathLst>
                <a:path extrusionOk="0" h="2981" w="677">
                  <a:moveTo>
                    <a:pt x="357" y="0"/>
                  </a:moveTo>
                  <a:cubicBezTo>
                    <a:pt x="143" y="0"/>
                    <a:pt x="1" y="143"/>
                    <a:pt x="1" y="321"/>
                  </a:cubicBezTo>
                  <a:lnTo>
                    <a:pt x="1" y="2633"/>
                  </a:lnTo>
                  <a:cubicBezTo>
                    <a:pt x="1" y="2865"/>
                    <a:pt x="170" y="2980"/>
                    <a:pt x="339" y="2980"/>
                  </a:cubicBezTo>
                  <a:cubicBezTo>
                    <a:pt x="508" y="2980"/>
                    <a:pt x="677" y="2865"/>
                    <a:pt x="677" y="2633"/>
                  </a:cubicBezTo>
                  <a:lnTo>
                    <a:pt x="677" y="321"/>
                  </a:lnTo>
                  <a:cubicBezTo>
                    <a:pt x="677" y="143"/>
                    <a:pt x="534" y="0"/>
                    <a:pt x="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72"/>
          <p:cNvGrpSpPr/>
          <p:nvPr/>
        </p:nvGrpSpPr>
        <p:grpSpPr>
          <a:xfrm>
            <a:off x="5961721" y="2723926"/>
            <a:ext cx="368522" cy="374311"/>
            <a:chOff x="5445375" y="2584175"/>
            <a:chExt cx="437675" cy="444550"/>
          </a:xfrm>
        </p:grpSpPr>
        <p:sp>
          <p:nvSpPr>
            <p:cNvPr id="1082" name="Google Shape;1082;p72"/>
            <p:cNvSpPr/>
            <p:nvPr/>
          </p:nvSpPr>
          <p:spPr>
            <a:xfrm>
              <a:off x="5497850" y="2820550"/>
              <a:ext cx="20500" cy="17700"/>
            </a:xfrm>
            <a:custGeom>
              <a:rect b="b" l="l" r="r" t="t"/>
              <a:pathLst>
                <a:path extrusionOk="0" h="708" w="820">
                  <a:moveTo>
                    <a:pt x="463" y="1"/>
                  </a:moveTo>
                  <a:cubicBezTo>
                    <a:pt x="143" y="1"/>
                    <a:pt x="1" y="392"/>
                    <a:pt x="214" y="606"/>
                  </a:cubicBezTo>
                  <a:cubicBezTo>
                    <a:pt x="284" y="676"/>
                    <a:pt x="373" y="707"/>
                    <a:pt x="461" y="707"/>
                  </a:cubicBezTo>
                  <a:cubicBezTo>
                    <a:pt x="642" y="707"/>
                    <a:pt x="819" y="572"/>
                    <a:pt x="819" y="357"/>
                  </a:cubicBezTo>
                  <a:cubicBezTo>
                    <a:pt x="819" y="179"/>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72"/>
            <p:cNvSpPr/>
            <p:nvPr/>
          </p:nvSpPr>
          <p:spPr>
            <a:xfrm>
              <a:off x="5501650" y="2855275"/>
              <a:ext cx="72000" cy="86875"/>
            </a:xfrm>
            <a:custGeom>
              <a:rect b="b" l="l" r="r" t="t"/>
              <a:pathLst>
                <a:path extrusionOk="0" h="3475" w="2880">
                  <a:moveTo>
                    <a:pt x="398" y="0"/>
                  </a:moveTo>
                  <a:cubicBezTo>
                    <a:pt x="198" y="0"/>
                    <a:pt x="1" y="160"/>
                    <a:pt x="62" y="427"/>
                  </a:cubicBezTo>
                  <a:cubicBezTo>
                    <a:pt x="347" y="1672"/>
                    <a:pt x="1130" y="2739"/>
                    <a:pt x="2197" y="3415"/>
                  </a:cubicBezTo>
                  <a:cubicBezTo>
                    <a:pt x="2262" y="3456"/>
                    <a:pt x="2325" y="3474"/>
                    <a:pt x="2385" y="3474"/>
                  </a:cubicBezTo>
                  <a:cubicBezTo>
                    <a:pt x="2686" y="3474"/>
                    <a:pt x="2880" y="3018"/>
                    <a:pt x="2553" y="2810"/>
                  </a:cubicBezTo>
                  <a:cubicBezTo>
                    <a:pt x="1628" y="2241"/>
                    <a:pt x="987" y="1316"/>
                    <a:pt x="738" y="284"/>
                  </a:cubicBezTo>
                  <a:cubicBezTo>
                    <a:pt x="693" y="88"/>
                    <a:pt x="545" y="0"/>
                    <a:pt x="3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72"/>
            <p:cNvSpPr/>
            <p:nvPr/>
          </p:nvSpPr>
          <p:spPr>
            <a:xfrm>
              <a:off x="5445375" y="2723600"/>
              <a:ext cx="437675" cy="305125"/>
            </a:xfrm>
            <a:custGeom>
              <a:rect b="b" l="l" r="r" t="t"/>
              <a:pathLst>
                <a:path extrusionOk="0" h="12205" w="17507">
                  <a:moveTo>
                    <a:pt x="15371" y="2989"/>
                  </a:moveTo>
                  <a:cubicBezTo>
                    <a:pt x="15371" y="2989"/>
                    <a:pt x="15407" y="2989"/>
                    <a:pt x="15407" y="3025"/>
                  </a:cubicBezTo>
                  <a:cubicBezTo>
                    <a:pt x="15300" y="3950"/>
                    <a:pt x="14873" y="6049"/>
                    <a:pt x="12987" y="6583"/>
                  </a:cubicBezTo>
                  <a:cubicBezTo>
                    <a:pt x="13201" y="5943"/>
                    <a:pt x="13308" y="5267"/>
                    <a:pt x="13308" y="4591"/>
                  </a:cubicBezTo>
                  <a:lnTo>
                    <a:pt x="13308" y="2989"/>
                  </a:lnTo>
                  <a:close/>
                  <a:moveTo>
                    <a:pt x="15371" y="1602"/>
                  </a:moveTo>
                  <a:cubicBezTo>
                    <a:pt x="16190" y="1602"/>
                    <a:pt x="16866" y="2349"/>
                    <a:pt x="16759" y="3167"/>
                  </a:cubicBezTo>
                  <a:cubicBezTo>
                    <a:pt x="16546" y="5551"/>
                    <a:pt x="15016" y="7971"/>
                    <a:pt x="12276" y="8077"/>
                  </a:cubicBezTo>
                  <a:cubicBezTo>
                    <a:pt x="12418" y="7828"/>
                    <a:pt x="12560" y="7579"/>
                    <a:pt x="12703" y="7330"/>
                  </a:cubicBezTo>
                  <a:cubicBezTo>
                    <a:pt x="13628" y="7223"/>
                    <a:pt x="14517" y="6725"/>
                    <a:pt x="15087" y="5943"/>
                  </a:cubicBezTo>
                  <a:cubicBezTo>
                    <a:pt x="15656" y="5089"/>
                    <a:pt x="16012" y="4128"/>
                    <a:pt x="16083" y="3096"/>
                  </a:cubicBezTo>
                  <a:cubicBezTo>
                    <a:pt x="16083" y="2918"/>
                    <a:pt x="16047" y="2705"/>
                    <a:pt x="15905" y="2562"/>
                  </a:cubicBezTo>
                  <a:cubicBezTo>
                    <a:pt x="15763" y="2385"/>
                    <a:pt x="15549" y="2313"/>
                    <a:pt x="15371" y="2313"/>
                  </a:cubicBezTo>
                  <a:lnTo>
                    <a:pt x="13308" y="2313"/>
                  </a:lnTo>
                  <a:lnTo>
                    <a:pt x="13308" y="1602"/>
                  </a:lnTo>
                  <a:close/>
                  <a:moveTo>
                    <a:pt x="12632" y="677"/>
                  </a:moveTo>
                  <a:lnTo>
                    <a:pt x="12632" y="4591"/>
                  </a:lnTo>
                  <a:cubicBezTo>
                    <a:pt x="12632" y="6619"/>
                    <a:pt x="11529" y="8469"/>
                    <a:pt x="9750" y="9429"/>
                  </a:cubicBezTo>
                  <a:lnTo>
                    <a:pt x="4377" y="9429"/>
                  </a:lnTo>
                  <a:cubicBezTo>
                    <a:pt x="2598" y="8469"/>
                    <a:pt x="1495" y="6619"/>
                    <a:pt x="1495" y="4591"/>
                  </a:cubicBezTo>
                  <a:lnTo>
                    <a:pt x="1495" y="677"/>
                  </a:lnTo>
                  <a:close/>
                  <a:moveTo>
                    <a:pt x="13308" y="10141"/>
                  </a:moveTo>
                  <a:cubicBezTo>
                    <a:pt x="13272" y="10177"/>
                    <a:pt x="13272" y="10248"/>
                    <a:pt x="13237" y="10283"/>
                  </a:cubicBezTo>
                  <a:lnTo>
                    <a:pt x="13272" y="10283"/>
                  </a:lnTo>
                  <a:cubicBezTo>
                    <a:pt x="13023" y="11031"/>
                    <a:pt x="12347" y="11529"/>
                    <a:pt x="11600" y="11529"/>
                  </a:cubicBezTo>
                  <a:lnTo>
                    <a:pt x="3238" y="11529"/>
                  </a:lnTo>
                  <a:cubicBezTo>
                    <a:pt x="2491" y="11529"/>
                    <a:pt x="1815" y="11031"/>
                    <a:pt x="1602" y="10283"/>
                  </a:cubicBezTo>
                  <a:cubicBezTo>
                    <a:pt x="1566" y="10248"/>
                    <a:pt x="1566" y="10177"/>
                    <a:pt x="1530" y="10141"/>
                  </a:cubicBezTo>
                  <a:close/>
                  <a:moveTo>
                    <a:pt x="1175" y="1"/>
                  </a:moveTo>
                  <a:cubicBezTo>
                    <a:pt x="961" y="1"/>
                    <a:pt x="819" y="143"/>
                    <a:pt x="819" y="356"/>
                  </a:cubicBezTo>
                  <a:lnTo>
                    <a:pt x="819" y="4591"/>
                  </a:lnTo>
                  <a:cubicBezTo>
                    <a:pt x="819" y="6476"/>
                    <a:pt x="1673" y="8255"/>
                    <a:pt x="3132" y="9429"/>
                  </a:cubicBezTo>
                  <a:lnTo>
                    <a:pt x="463" y="9429"/>
                  </a:lnTo>
                  <a:cubicBezTo>
                    <a:pt x="0" y="9429"/>
                    <a:pt x="0" y="10141"/>
                    <a:pt x="463" y="10141"/>
                  </a:cubicBezTo>
                  <a:cubicBezTo>
                    <a:pt x="676" y="10141"/>
                    <a:pt x="854" y="10248"/>
                    <a:pt x="926" y="10461"/>
                  </a:cubicBezTo>
                  <a:cubicBezTo>
                    <a:pt x="1210" y="11493"/>
                    <a:pt x="2171" y="12205"/>
                    <a:pt x="3238" y="12205"/>
                  </a:cubicBezTo>
                  <a:lnTo>
                    <a:pt x="11600" y="12205"/>
                  </a:lnTo>
                  <a:cubicBezTo>
                    <a:pt x="12667" y="12205"/>
                    <a:pt x="13592" y="11493"/>
                    <a:pt x="13913" y="10461"/>
                  </a:cubicBezTo>
                  <a:cubicBezTo>
                    <a:pt x="13984" y="10283"/>
                    <a:pt x="14162" y="10141"/>
                    <a:pt x="14375" y="10141"/>
                  </a:cubicBezTo>
                  <a:cubicBezTo>
                    <a:pt x="14802" y="10141"/>
                    <a:pt x="14802" y="9429"/>
                    <a:pt x="14375" y="9429"/>
                  </a:cubicBezTo>
                  <a:lnTo>
                    <a:pt x="10995" y="9429"/>
                  </a:lnTo>
                  <a:cubicBezTo>
                    <a:pt x="11244" y="9216"/>
                    <a:pt x="11493" y="9003"/>
                    <a:pt x="11742" y="8718"/>
                  </a:cubicBezTo>
                  <a:lnTo>
                    <a:pt x="12062" y="8718"/>
                  </a:lnTo>
                  <a:cubicBezTo>
                    <a:pt x="12105" y="8719"/>
                    <a:pt x="12147" y="8720"/>
                    <a:pt x="12190" y="8720"/>
                  </a:cubicBezTo>
                  <a:cubicBezTo>
                    <a:pt x="13497" y="8720"/>
                    <a:pt x="14761" y="8190"/>
                    <a:pt x="15692" y="7259"/>
                  </a:cubicBezTo>
                  <a:cubicBezTo>
                    <a:pt x="16723" y="6156"/>
                    <a:pt x="17328" y="4733"/>
                    <a:pt x="17471" y="3203"/>
                  </a:cubicBezTo>
                  <a:cubicBezTo>
                    <a:pt x="17506" y="2634"/>
                    <a:pt x="17328" y="2029"/>
                    <a:pt x="16901" y="1602"/>
                  </a:cubicBezTo>
                  <a:lnTo>
                    <a:pt x="16937" y="1602"/>
                  </a:lnTo>
                  <a:cubicBezTo>
                    <a:pt x="16510" y="1139"/>
                    <a:pt x="15941" y="890"/>
                    <a:pt x="15371" y="890"/>
                  </a:cubicBezTo>
                  <a:lnTo>
                    <a:pt x="13308" y="890"/>
                  </a:lnTo>
                  <a:lnTo>
                    <a:pt x="13308" y="356"/>
                  </a:lnTo>
                  <a:cubicBezTo>
                    <a:pt x="13308" y="143"/>
                    <a:pt x="13165" y="1"/>
                    <a:pt x="129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72"/>
            <p:cNvSpPr/>
            <p:nvPr/>
          </p:nvSpPr>
          <p:spPr>
            <a:xfrm>
              <a:off x="5614375" y="2584725"/>
              <a:ext cx="35625" cy="103975"/>
            </a:xfrm>
            <a:custGeom>
              <a:rect b="b" l="l" r="r" t="t"/>
              <a:pathLst>
                <a:path extrusionOk="0" h="4159" w="1425">
                  <a:moveTo>
                    <a:pt x="684" y="0"/>
                  </a:moveTo>
                  <a:cubicBezTo>
                    <a:pt x="601" y="0"/>
                    <a:pt x="510" y="27"/>
                    <a:pt x="428" y="76"/>
                  </a:cubicBezTo>
                  <a:cubicBezTo>
                    <a:pt x="285" y="183"/>
                    <a:pt x="250" y="396"/>
                    <a:pt x="392" y="574"/>
                  </a:cubicBezTo>
                  <a:cubicBezTo>
                    <a:pt x="677" y="966"/>
                    <a:pt x="677" y="1464"/>
                    <a:pt x="392" y="1855"/>
                  </a:cubicBezTo>
                  <a:cubicBezTo>
                    <a:pt x="143" y="2175"/>
                    <a:pt x="36" y="2567"/>
                    <a:pt x="36" y="2958"/>
                  </a:cubicBezTo>
                  <a:cubicBezTo>
                    <a:pt x="1" y="3350"/>
                    <a:pt x="143" y="3705"/>
                    <a:pt x="392" y="4026"/>
                  </a:cubicBezTo>
                  <a:cubicBezTo>
                    <a:pt x="457" y="4112"/>
                    <a:pt x="561" y="4159"/>
                    <a:pt x="672" y="4159"/>
                  </a:cubicBezTo>
                  <a:cubicBezTo>
                    <a:pt x="744" y="4159"/>
                    <a:pt x="820" y="4139"/>
                    <a:pt x="890" y="4097"/>
                  </a:cubicBezTo>
                  <a:cubicBezTo>
                    <a:pt x="1033" y="3954"/>
                    <a:pt x="1033" y="3741"/>
                    <a:pt x="926" y="3599"/>
                  </a:cubicBezTo>
                  <a:cubicBezTo>
                    <a:pt x="641" y="3207"/>
                    <a:pt x="641" y="2674"/>
                    <a:pt x="926" y="2282"/>
                  </a:cubicBezTo>
                  <a:cubicBezTo>
                    <a:pt x="1424" y="1642"/>
                    <a:pt x="1424" y="752"/>
                    <a:pt x="926" y="112"/>
                  </a:cubicBezTo>
                  <a:cubicBezTo>
                    <a:pt x="869" y="35"/>
                    <a:pt x="781" y="0"/>
                    <a:pt x="6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72"/>
            <p:cNvSpPr/>
            <p:nvPr/>
          </p:nvSpPr>
          <p:spPr>
            <a:xfrm>
              <a:off x="5666875" y="2584175"/>
              <a:ext cx="34700" cy="104550"/>
            </a:xfrm>
            <a:custGeom>
              <a:rect b="b" l="l" r="r" t="t"/>
              <a:pathLst>
                <a:path extrusionOk="0" h="4182" w="1388">
                  <a:moveTo>
                    <a:pt x="620" y="1"/>
                  </a:moveTo>
                  <a:cubicBezTo>
                    <a:pt x="550" y="1"/>
                    <a:pt x="483" y="20"/>
                    <a:pt x="427" y="63"/>
                  </a:cubicBezTo>
                  <a:cubicBezTo>
                    <a:pt x="285" y="205"/>
                    <a:pt x="249" y="418"/>
                    <a:pt x="356" y="561"/>
                  </a:cubicBezTo>
                  <a:cubicBezTo>
                    <a:pt x="641" y="952"/>
                    <a:pt x="641" y="1486"/>
                    <a:pt x="356" y="1877"/>
                  </a:cubicBezTo>
                  <a:cubicBezTo>
                    <a:pt x="142" y="2197"/>
                    <a:pt x="0" y="2553"/>
                    <a:pt x="0" y="2945"/>
                  </a:cubicBezTo>
                  <a:lnTo>
                    <a:pt x="0" y="2980"/>
                  </a:lnTo>
                  <a:cubicBezTo>
                    <a:pt x="0" y="3372"/>
                    <a:pt x="142" y="3727"/>
                    <a:pt x="356" y="4048"/>
                  </a:cubicBezTo>
                  <a:cubicBezTo>
                    <a:pt x="441" y="4142"/>
                    <a:pt x="541" y="4181"/>
                    <a:pt x="637" y="4181"/>
                  </a:cubicBezTo>
                  <a:cubicBezTo>
                    <a:pt x="902" y="4181"/>
                    <a:pt x="1134" y="3882"/>
                    <a:pt x="925" y="3621"/>
                  </a:cubicBezTo>
                  <a:cubicBezTo>
                    <a:pt x="641" y="3229"/>
                    <a:pt x="641" y="2696"/>
                    <a:pt x="925" y="2304"/>
                  </a:cubicBezTo>
                  <a:cubicBezTo>
                    <a:pt x="1388" y="1664"/>
                    <a:pt x="1388" y="774"/>
                    <a:pt x="925" y="134"/>
                  </a:cubicBezTo>
                  <a:cubicBezTo>
                    <a:pt x="839" y="48"/>
                    <a:pt x="727" y="1"/>
                    <a:pt x="6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72"/>
            <p:cNvSpPr/>
            <p:nvPr/>
          </p:nvSpPr>
          <p:spPr>
            <a:xfrm>
              <a:off x="5562800" y="2584300"/>
              <a:ext cx="34700" cy="104400"/>
            </a:xfrm>
            <a:custGeom>
              <a:rect b="b" l="l" r="r" t="t"/>
              <a:pathLst>
                <a:path extrusionOk="0" h="4176" w="1388">
                  <a:moveTo>
                    <a:pt x="657" y="1"/>
                  </a:moveTo>
                  <a:cubicBezTo>
                    <a:pt x="387" y="1"/>
                    <a:pt x="144" y="326"/>
                    <a:pt x="356" y="591"/>
                  </a:cubicBezTo>
                  <a:cubicBezTo>
                    <a:pt x="641" y="983"/>
                    <a:pt x="641" y="1516"/>
                    <a:pt x="356" y="1908"/>
                  </a:cubicBezTo>
                  <a:cubicBezTo>
                    <a:pt x="142" y="2192"/>
                    <a:pt x="0" y="2584"/>
                    <a:pt x="0" y="2975"/>
                  </a:cubicBezTo>
                  <a:cubicBezTo>
                    <a:pt x="0" y="3367"/>
                    <a:pt x="142" y="3722"/>
                    <a:pt x="356" y="4043"/>
                  </a:cubicBezTo>
                  <a:cubicBezTo>
                    <a:pt x="442" y="4129"/>
                    <a:pt x="554" y="4176"/>
                    <a:pt x="661" y="4176"/>
                  </a:cubicBezTo>
                  <a:cubicBezTo>
                    <a:pt x="731" y="4176"/>
                    <a:pt x="798" y="4156"/>
                    <a:pt x="854" y="4114"/>
                  </a:cubicBezTo>
                  <a:cubicBezTo>
                    <a:pt x="996" y="3971"/>
                    <a:pt x="1032" y="3758"/>
                    <a:pt x="925" y="3616"/>
                  </a:cubicBezTo>
                  <a:cubicBezTo>
                    <a:pt x="641" y="3224"/>
                    <a:pt x="641" y="2691"/>
                    <a:pt x="925" y="2299"/>
                  </a:cubicBezTo>
                  <a:cubicBezTo>
                    <a:pt x="1388" y="1659"/>
                    <a:pt x="1388" y="769"/>
                    <a:pt x="925" y="129"/>
                  </a:cubicBezTo>
                  <a:cubicBezTo>
                    <a:pt x="844" y="38"/>
                    <a:pt x="749" y="1"/>
                    <a:pt x="6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72"/>
          <p:cNvGrpSpPr/>
          <p:nvPr/>
        </p:nvGrpSpPr>
        <p:grpSpPr>
          <a:xfrm>
            <a:off x="5960226" y="2171553"/>
            <a:ext cx="374501" cy="350735"/>
            <a:chOff x="5443600" y="1928150"/>
            <a:chExt cx="444775" cy="416550"/>
          </a:xfrm>
        </p:grpSpPr>
        <p:sp>
          <p:nvSpPr>
            <p:cNvPr id="1089" name="Google Shape;1089;p72"/>
            <p:cNvSpPr/>
            <p:nvPr/>
          </p:nvSpPr>
          <p:spPr>
            <a:xfrm>
              <a:off x="5653525" y="2258375"/>
              <a:ext cx="20475" cy="16800"/>
            </a:xfrm>
            <a:custGeom>
              <a:rect b="b" l="l" r="r" t="t"/>
              <a:pathLst>
                <a:path extrusionOk="0" h="672" w="819">
                  <a:moveTo>
                    <a:pt x="499" y="1"/>
                  </a:moveTo>
                  <a:cubicBezTo>
                    <a:pt x="178" y="1"/>
                    <a:pt x="0" y="357"/>
                    <a:pt x="249" y="570"/>
                  </a:cubicBezTo>
                  <a:cubicBezTo>
                    <a:pt x="319" y="640"/>
                    <a:pt x="404" y="672"/>
                    <a:pt x="487" y="672"/>
                  </a:cubicBezTo>
                  <a:cubicBezTo>
                    <a:pt x="657" y="672"/>
                    <a:pt x="819" y="537"/>
                    <a:pt x="819" y="321"/>
                  </a:cubicBezTo>
                  <a:cubicBezTo>
                    <a:pt x="819" y="143"/>
                    <a:pt x="676" y="1"/>
                    <a:pt x="4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72"/>
            <p:cNvSpPr/>
            <p:nvPr/>
          </p:nvSpPr>
          <p:spPr>
            <a:xfrm>
              <a:off x="5737125" y="2136200"/>
              <a:ext cx="121900" cy="104425"/>
            </a:xfrm>
            <a:custGeom>
              <a:rect b="b" l="l" r="r" t="t"/>
              <a:pathLst>
                <a:path extrusionOk="0" h="4177" w="4876">
                  <a:moveTo>
                    <a:pt x="2777" y="702"/>
                  </a:moveTo>
                  <a:cubicBezTo>
                    <a:pt x="3496" y="702"/>
                    <a:pt x="4200" y="1268"/>
                    <a:pt x="4200" y="2113"/>
                  </a:cubicBezTo>
                  <a:cubicBezTo>
                    <a:pt x="4164" y="2860"/>
                    <a:pt x="3559" y="3465"/>
                    <a:pt x="2812" y="3500"/>
                  </a:cubicBezTo>
                  <a:cubicBezTo>
                    <a:pt x="1567" y="3500"/>
                    <a:pt x="926" y="1970"/>
                    <a:pt x="1816" y="1116"/>
                  </a:cubicBezTo>
                  <a:cubicBezTo>
                    <a:pt x="2091" y="830"/>
                    <a:pt x="2436" y="702"/>
                    <a:pt x="2777" y="702"/>
                  </a:cubicBezTo>
                  <a:close/>
                  <a:moveTo>
                    <a:pt x="2779" y="1"/>
                  </a:moveTo>
                  <a:cubicBezTo>
                    <a:pt x="2266" y="1"/>
                    <a:pt x="1743" y="192"/>
                    <a:pt x="1317" y="618"/>
                  </a:cubicBezTo>
                  <a:cubicBezTo>
                    <a:pt x="1" y="1935"/>
                    <a:pt x="926" y="4176"/>
                    <a:pt x="2812" y="4176"/>
                  </a:cubicBezTo>
                  <a:cubicBezTo>
                    <a:pt x="3950" y="4176"/>
                    <a:pt x="4876" y="3251"/>
                    <a:pt x="4876" y="2113"/>
                  </a:cubicBezTo>
                  <a:cubicBezTo>
                    <a:pt x="4876" y="837"/>
                    <a:pt x="3850" y="1"/>
                    <a:pt x="27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72"/>
            <p:cNvSpPr/>
            <p:nvPr/>
          </p:nvSpPr>
          <p:spPr>
            <a:xfrm>
              <a:off x="5443600" y="2223250"/>
              <a:ext cx="444775" cy="121450"/>
            </a:xfrm>
            <a:custGeom>
              <a:rect b="b" l="l" r="r" t="t"/>
              <a:pathLst>
                <a:path extrusionOk="0" h="4858" w="17791">
                  <a:moveTo>
                    <a:pt x="3238" y="1370"/>
                  </a:moveTo>
                  <a:cubicBezTo>
                    <a:pt x="3950" y="1370"/>
                    <a:pt x="4661" y="1691"/>
                    <a:pt x="5195" y="2260"/>
                  </a:cubicBezTo>
                  <a:cubicBezTo>
                    <a:pt x="4875" y="2829"/>
                    <a:pt x="4733" y="3505"/>
                    <a:pt x="4733" y="4146"/>
                  </a:cubicBezTo>
                  <a:lnTo>
                    <a:pt x="747" y="4146"/>
                  </a:lnTo>
                  <a:lnTo>
                    <a:pt x="676" y="3825"/>
                  </a:lnTo>
                  <a:cubicBezTo>
                    <a:pt x="747" y="2438"/>
                    <a:pt x="1850" y="1370"/>
                    <a:pt x="3238" y="1370"/>
                  </a:cubicBezTo>
                  <a:close/>
                  <a:moveTo>
                    <a:pt x="8896" y="694"/>
                  </a:moveTo>
                  <a:cubicBezTo>
                    <a:pt x="10781" y="694"/>
                    <a:pt x="12347" y="2260"/>
                    <a:pt x="12347" y="4181"/>
                  </a:cubicBezTo>
                  <a:lnTo>
                    <a:pt x="5409" y="4181"/>
                  </a:lnTo>
                  <a:cubicBezTo>
                    <a:pt x="5409" y="2260"/>
                    <a:pt x="6974" y="694"/>
                    <a:pt x="8896" y="694"/>
                  </a:cubicBezTo>
                  <a:close/>
                  <a:moveTo>
                    <a:pt x="14616" y="1405"/>
                  </a:moveTo>
                  <a:cubicBezTo>
                    <a:pt x="15940" y="1405"/>
                    <a:pt x="17044" y="2495"/>
                    <a:pt x="17079" y="3825"/>
                  </a:cubicBezTo>
                  <a:lnTo>
                    <a:pt x="17079" y="4181"/>
                  </a:lnTo>
                  <a:lnTo>
                    <a:pt x="13058" y="4181"/>
                  </a:lnTo>
                  <a:cubicBezTo>
                    <a:pt x="13058" y="3505"/>
                    <a:pt x="12916" y="2829"/>
                    <a:pt x="12596" y="2260"/>
                  </a:cubicBezTo>
                  <a:cubicBezTo>
                    <a:pt x="13094" y="1691"/>
                    <a:pt x="13806" y="1406"/>
                    <a:pt x="14553" y="1406"/>
                  </a:cubicBezTo>
                  <a:cubicBezTo>
                    <a:pt x="14574" y="1405"/>
                    <a:pt x="14595" y="1405"/>
                    <a:pt x="14616" y="1405"/>
                  </a:cubicBezTo>
                  <a:close/>
                  <a:moveTo>
                    <a:pt x="8878" y="0"/>
                  </a:moveTo>
                  <a:cubicBezTo>
                    <a:pt x="7632" y="0"/>
                    <a:pt x="6387" y="552"/>
                    <a:pt x="5551" y="1655"/>
                  </a:cubicBezTo>
                  <a:cubicBezTo>
                    <a:pt x="4946" y="1050"/>
                    <a:pt x="4092" y="694"/>
                    <a:pt x="3238" y="694"/>
                  </a:cubicBezTo>
                  <a:cubicBezTo>
                    <a:pt x="1495" y="694"/>
                    <a:pt x="36" y="2082"/>
                    <a:pt x="0" y="3825"/>
                  </a:cubicBezTo>
                  <a:lnTo>
                    <a:pt x="0" y="4501"/>
                  </a:lnTo>
                  <a:cubicBezTo>
                    <a:pt x="0" y="4715"/>
                    <a:pt x="143" y="4857"/>
                    <a:pt x="356" y="4857"/>
                  </a:cubicBezTo>
                  <a:lnTo>
                    <a:pt x="17399" y="4857"/>
                  </a:lnTo>
                  <a:cubicBezTo>
                    <a:pt x="17613" y="4857"/>
                    <a:pt x="17791" y="4715"/>
                    <a:pt x="17791" y="4501"/>
                  </a:cubicBezTo>
                  <a:lnTo>
                    <a:pt x="17791" y="3825"/>
                  </a:lnTo>
                  <a:cubicBezTo>
                    <a:pt x="17720" y="2082"/>
                    <a:pt x="16296" y="694"/>
                    <a:pt x="14553" y="694"/>
                  </a:cubicBezTo>
                  <a:cubicBezTo>
                    <a:pt x="13663" y="694"/>
                    <a:pt x="12809" y="1050"/>
                    <a:pt x="12205" y="1655"/>
                  </a:cubicBezTo>
                  <a:cubicBezTo>
                    <a:pt x="11368" y="552"/>
                    <a:pt x="10123" y="0"/>
                    <a:pt x="88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72"/>
            <p:cNvSpPr/>
            <p:nvPr/>
          </p:nvSpPr>
          <p:spPr>
            <a:xfrm>
              <a:off x="5455150" y="2136200"/>
              <a:ext cx="121900" cy="104425"/>
            </a:xfrm>
            <a:custGeom>
              <a:rect b="b" l="l" r="r" t="t"/>
              <a:pathLst>
                <a:path extrusionOk="0" h="4177" w="4876">
                  <a:moveTo>
                    <a:pt x="2757" y="702"/>
                  </a:moveTo>
                  <a:cubicBezTo>
                    <a:pt x="3477" y="702"/>
                    <a:pt x="4164" y="1268"/>
                    <a:pt x="4164" y="2113"/>
                  </a:cubicBezTo>
                  <a:cubicBezTo>
                    <a:pt x="4164" y="2860"/>
                    <a:pt x="3559" y="3465"/>
                    <a:pt x="2776" y="3500"/>
                  </a:cubicBezTo>
                  <a:cubicBezTo>
                    <a:pt x="1531" y="3500"/>
                    <a:pt x="926" y="1970"/>
                    <a:pt x="1780" y="1116"/>
                  </a:cubicBezTo>
                  <a:cubicBezTo>
                    <a:pt x="2066" y="830"/>
                    <a:pt x="2416" y="702"/>
                    <a:pt x="2757" y="702"/>
                  </a:cubicBezTo>
                  <a:close/>
                  <a:moveTo>
                    <a:pt x="2779" y="1"/>
                  </a:moveTo>
                  <a:cubicBezTo>
                    <a:pt x="2266" y="1"/>
                    <a:pt x="1743" y="192"/>
                    <a:pt x="1317" y="618"/>
                  </a:cubicBezTo>
                  <a:cubicBezTo>
                    <a:pt x="1" y="1935"/>
                    <a:pt x="926" y="4176"/>
                    <a:pt x="2776" y="4176"/>
                  </a:cubicBezTo>
                  <a:cubicBezTo>
                    <a:pt x="3915" y="4176"/>
                    <a:pt x="4875" y="3251"/>
                    <a:pt x="4875" y="2113"/>
                  </a:cubicBezTo>
                  <a:cubicBezTo>
                    <a:pt x="4875" y="837"/>
                    <a:pt x="3850" y="1"/>
                    <a:pt x="27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72"/>
            <p:cNvSpPr/>
            <p:nvPr/>
          </p:nvSpPr>
          <p:spPr>
            <a:xfrm>
              <a:off x="5572575" y="2084150"/>
              <a:ext cx="162800" cy="139575"/>
            </a:xfrm>
            <a:custGeom>
              <a:rect b="b" l="l" r="r" t="t"/>
              <a:pathLst>
                <a:path extrusionOk="0" h="5583" w="6512">
                  <a:moveTo>
                    <a:pt x="3708" y="694"/>
                  </a:moveTo>
                  <a:cubicBezTo>
                    <a:pt x="4778" y="694"/>
                    <a:pt x="5800" y="1522"/>
                    <a:pt x="5800" y="2771"/>
                  </a:cubicBezTo>
                  <a:cubicBezTo>
                    <a:pt x="5800" y="3946"/>
                    <a:pt x="4875" y="4871"/>
                    <a:pt x="3737" y="4871"/>
                  </a:cubicBezTo>
                  <a:cubicBezTo>
                    <a:pt x="1851" y="4871"/>
                    <a:pt x="926" y="2629"/>
                    <a:pt x="2242" y="1313"/>
                  </a:cubicBezTo>
                  <a:cubicBezTo>
                    <a:pt x="2669" y="885"/>
                    <a:pt x="3194" y="694"/>
                    <a:pt x="3708" y="694"/>
                  </a:cubicBezTo>
                  <a:close/>
                  <a:moveTo>
                    <a:pt x="3679" y="1"/>
                  </a:moveTo>
                  <a:cubicBezTo>
                    <a:pt x="2999" y="1"/>
                    <a:pt x="2307" y="252"/>
                    <a:pt x="1744" y="814"/>
                  </a:cubicBezTo>
                  <a:cubicBezTo>
                    <a:pt x="1" y="2558"/>
                    <a:pt x="1246" y="5582"/>
                    <a:pt x="3737" y="5582"/>
                  </a:cubicBezTo>
                  <a:cubicBezTo>
                    <a:pt x="5266" y="5547"/>
                    <a:pt x="6512" y="4301"/>
                    <a:pt x="6512" y="2771"/>
                  </a:cubicBezTo>
                  <a:cubicBezTo>
                    <a:pt x="6488" y="1108"/>
                    <a:pt x="5109" y="1"/>
                    <a:pt x="36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72"/>
            <p:cNvSpPr/>
            <p:nvPr/>
          </p:nvSpPr>
          <p:spPr>
            <a:xfrm>
              <a:off x="5594825" y="1928150"/>
              <a:ext cx="140550" cy="133375"/>
            </a:xfrm>
            <a:custGeom>
              <a:rect b="b" l="l" r="r" t="t"/>
              <a:pathLst>
                <a:path extrusionOk="0" h="5335" w="5622">
                  <a:moveTo>
                    <a:pt x="2811" y="1148"/>
                  </a:moveTo>
                  <a:lnTo>
                    <a:pt x="3238" y="2038"/>
                  </a:lnTo>
                  <a:cubicBezTo>
                    <a:pt x="3309" y="2144"/>
                    <a:pt x="3416" y="2215"/>
                    <a:pt x="3523" y="2215"/>
                  </a:cubicBezTo>
                  <a:lnTo>
                    <a:pt x="4483" y="2358"/>
                  </a:lnTo>
                  <a:lnTo>
                    <a:pt x="3807" y="3069"/>
                  </a:lnTo>
                  <a:cubicBezTo>
                    <a:pt x="3700" y="3141"/>
                    <a:pt x="3665" y="3247"/>
                    <a:pt x="3700" y="3354"/>
                  </a:cubicBezTo>
                  <a:lnTo>
                    <a:pt x="3878" y="4350"/>
                  </a:lnTo>
                  <a:lnTo>
                    <a:pt x="3878" y="4350"/>
                  </a:lnTo>
                  <a:lnTo>
                    <a:pt x="2989" y="3888"/>
                  </a:lnTo>
                  <a:cubicBezTo>
                    <a:pt x="2935" y="3870"/>
                    <a:pt x="2873" y="3861"/>
                    <a:pt x="2811" y="3861"/>
                  </a:cubicBezTo>
                  <a:cubicBezTo>
                    <a:pt x="2749" y="3861"/>
                    <a:pt x="2686" y="3870"/>
                    <a:pt x="2633" y="3888"/>
                  </a:cubicBezTo>
                  <a:lnTo>
                    <a:pt x="1743" y="4350"/>
                  </a:lnTo>
                  <a:lnTo>
                    <a:pt x="1743" y="4350"/>
                  </a:lnTo>
                  <a:lnTo>
                    <a:pt x="1921" y="3354"/>
                  </a:lnTo>
                  <a:cubicBezTo>
                    <a:pt x="1957" y="3247"/>
                    <a:pt x="1921" y="3141"/>
                    <a:pt x="1815" y="3069"/>
                  </a:cubicBezTo>
                  <a:lnTo>
                    <a:pt x="1103" y="2358"/>
                  </a:lnTo>
                  <a:lnTo>
                    <a:pt x="2099" y="2215"/>
                  </a:lnTo>
                  <a:cubicBezTo>
                    <a:pt x="2206" y="2215"/>
                    <a:pt x="2313" y="2144"/>
                    <a:pt x="2348" y="2038"/>
                  </a:cubicBezTo>
                  <a:lnTo>
                    <a:pt x="2811" y="1148"/>
                  </a:lnTo>
                  <a:close/>
                  <a:moveTo>
                    <a:pt x="2811" y="1"/>
                  </a:moveTo>
                  <a:cubicBezTo>
                    <a:pt x="2686" y="1"/>
                    <a:pt x="2562" y="63"/>
                    <a:pt x="2491" y="187"/>
                  </a:cubicBezTo>
                  <a:lnTo>
                    <a:pt x="1850" y="1575"/>
                  </a:lnTo>
                  <a:lnTo>
                    <a:pt x="320" y="1788"/>
                  </a:lnTo>
                  <a:cubicBezTo>
                    <a:pt x="214" y="1788"/>
                    <a:pt x="107" y="1895"/>
                    <a:pt x="71" y="2038"/>
                  </a:cubicBezTo>
                  <a:cubicBezTo>
                    <a:pt x="0" y="2144"/>
                    <a:pt x="36" y="2287"/>
                    <a:pt x="142" y="2393"/>
                  </a:cubicBezTo>
                  <a:lnTo>
                    <a:pt x="1245" y="3425"/>
                  </a:lnTo>
                  <a:lnTo>
                    <a:pt x="961" y="4920"/>
                  </a:lnTo>
                  <a:cubicBezTo>
                    <a:pt x="961" y="5062"/>
                    <a:pt x="996" y="5204"/>
                    <a:pt x="1103" y="5275"/>
                  </a:cubicBezTo>
                  <a:cubicBezTo>
                    <a:pt x="1166" y="5317"/>
                    <a:pt x="1240" y="5334"/>
                    <a:pt x="1320" y="5334"/>
                  </a:cubicBezTo>
                  <a:cubicBezTo>
                    <a:pt x="1377" y="5334"/>
                    <a:pt x="1435" y="5326"/>
                    <a:pt x="1494" y="5311"/>
                  </a:cubicBezTo>
                  <a:lnTo>
                    <a:pt x="2811" y="4599"/>
                  </a:lnTo>
                  <a:lnTo>
                    <a:pt x="4163" y="5311"/>
                  </a:lnTo>
                  <a:cubicBezTo>
                    <a:pt x="4207" y="5326"/>
                    <a:pt x="4258" y="5334"/>
                    <a:pt x="4309" y="5334"/>
                  </a:cubicBezTo>
                  <a:cubicBezTo>
                    <a:pt x="4382" y="5334"/>
                    <a:pt x="4456" y="5317"/>
                    <a:pt x="4519" y="5275"/>
                  </a:cubicBezTo>
                  <a:cubicBezTo>
                    <a:pt x="4626" y="5204"/>
                    <a:pt x="4661" y="5062"/>
                    <a:pt x="4661" y="4920"/>
                  </a:cubicBezTo>
                  <a:lnTo>
                    <a:pt x="4412" y="3425"/>
                  </a:lnTo>
                  <a:lnTo>
                    <a:pt x="5479" y="2393"/>
                  </a:lnTo>
                  <a:cubicBezTo>
                    <a:pt x="5586" y="2287"/>
                    <a:pt x="5622" y="2144"/>
                    <a:pt x="5551" y="2038"/>
                  </a:cubicBezTo>
                  <a:lnTo>
                    <a:pt x="5586" y="2038"/>
                  </a:lnTo>
                  <a:cubicBezTo>
                    <a:pt x="5551" y="1895"/>
                    <a:pt x="5408" y="1788"/>
                    <a:pt x="5302" y="1788"/>
                  </a:cubicBezTo>
                  <a:lnTo>
                    <a:pt x="3807" y="1575"/>
                  </a:lnTo>
                  <a:lnTo>
                    <a:pt x="3131" y="187"/>
                  </a:lnTo>
                  <a:cubicBezTo>
                    <a:pt x="3060" y="63"/>
                    <a:pt x="2935" y="1"/>
                    <a:pt x="2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72"/>
            <p:cNvSpPr/>
            <p:nvPr/>
          </p:nvSpPr>
          <p:spPr>
            <a:xfrm>
              <a:off x="5758475" y="2006650"/>
              <a:ext cx="105900" cy="99200"/>
            </a:xfrm>
            <a:custGeom>
              <a:rect b="b" l="l" r="r" t="t"/>
              <a:pathLst>
                <a:path extrusionOk="0" h="3968" w="4236">
                  <a:moveTo>
                    <a:pt x="2136" y="1139"/>
                  </a:moveTo>
                  <a:lnTo>
                    <a:pt x="2385" y="1566"/>
                  </a:lnTo>
                  <a:cubicBezTo>
                    <a:pt x="2420" y="1673"/>
                    <a:pt x="2527" y="1744"/>
                    <a:pt x="2634" y="1780"/>
                  </a:cubicBezTo>
                  <a:lnTo>
                    <a:pt x="3132" y="1851"/>
                  </a:lnTo>
                  <a:lnTo>
                    <a:pt x="2776" y="2171"/>
                  </a:lnTo>
                  <a:cubicBezTo>
                    <a:pt x="2705" y="2278"/>
                    <a:pt x="2669" y="2384"/>
                    <a:pt x="2669" y="2491"/>
                  </a:cubicBezTo>
                  <a:lnTo>
                    <a:pt x="2776" y="2989"/>
                  </a:lnTo>
                  <a:lnTo>
                    <a:pt x="2314" y="2740"/>
                  </a:lnTo>
                  <a:cubicBezTo>
                    <a:pt x="2260" y="2722"/>
                    <a:pt x="2207" y="2714"/>
                    <a:pt x="2154" y="2714"/>
                  </a:cubicBezTo>
                  <a:cubicBezTo>
                    <a:pt x="2100" y="2714"/>
                    <a:pt x="2047" y="2722"/>
                    <a:pt x="1993" y="2740"/>
                  </a:cubicBezTo>
                  <a:lnTo>
                    <a:pt x="1566" y="2989"/>
                  </a:lnTo>
                  <a:lnTo>
                    <a:pt x="1638" y="2491"/>
                  </a:lnTo>
                  <a:cubicBezTo>
                    <a:pt x="1638" y="2384"/>
                    <a:pt x="1602" y="2278"/>
                    <a:pt x="1531" y="2207"/>
                  </a:cubicBezTo>
                  <a:lnTo>
                    <a:pt x="1175" y="1851"/>
                  </a:lnTo>
                  <a:lnTo>
                    <a:pt x="1673" y="1780"/>
                  </a:lnTo>
                  <a:cubicBezTo>
                    <a:pt x="1780" y="1744"/>
                    <a:pt x="1887" y="1673"/>
                    <a:pt x="1922" y="1566"/>
                  </a:cubicBezTo>
                  <a:lnTo>
                    <a:pt x="2136" y="1139"/>
                  </a:lnTo>
                  <a:close/>
                  <a:moveTo>
                    <a:pt x="2171" y="1"/>
                  </a:moveTo>
                  <a:cubicBezTo>
                    <a:pt x="2029" y="1"/>
                    <a:pt x="1922" y="72"/>
                    <a:pt x="1851" y="178"/>
                  </a:cubicBezTo>
                  <a:lnTo>
                    <a:pt x="1424" y="1104"/>
                  </a:lnTo>
                  <a:lnTo>
                    <a:pt x="392" y="1246"/>
                  </a:lnTo>
                  <a:cubicBezTo>
                    <a:pt x="108" y="1281"/>
                    <a:pt x="1" y="1637"/>
                    <a:pt x="214" y="1851"/>
                  </a:cubicBezTo>
                  <a:lnTo>
                    <a:pt x="926" y="2562"/>
                  </a:lnTo>
                  <a:lnTo>
                    <a:pt x="748" y="3559"/>
                  </a:lnTo>
                  <a:cubicBezTo>
                    <a:pt x="713" y="3701"/>
                    <a:pt x="784" y="3843"/>
                    <a:pt x="855" y="3914"/>
                  </a:cubicBezTo>
                  <a:cubicBezTo>
                    <a:pt x="926" y="3950"/>
                    <a:pt x="997" y="3968"/>
                    <a:pt x="1064" y="3968"/>
                  </a:cubicBezTo>
                  <a:cubicBezTo>
                    <a:pt x="1131" y="3968"/>
                    <a:pt x="1193" y="3950"/>
                    <a:pt x="1246" y="3914"/>
                  </a:cubicBezTo>
                  <a:lnTo>
                    <a:pt x="2136" y="3452"/>
                  </a:lnTo>
                  <a:lnTo>
                    <a:pt x="3025" y="3914"/>
                  </a:lnTo>
                  <a:cubicBezTo>
                    <a:pt x="3080" y="3946"/>
                    <a:pt x="3136" y="3960"/>
                    <a:pt x="3190" y="3960"/>
                  </a:cubicBezTo>
                  <a:cubicBezTo>
                    <a:pt x="3384" y="3960"/>
                    <a:pt x="3551" y="3781"/>
                    <a:pt x="3523" y="3559"/>
                  </a:cubicBezTo>
                  <a:lnTo>
                    <a:pt x="3346" y="2562"/>
                  </a:lnTo>
                  <a:lnTo>
                    <a:pt x="4093" y="1851"/>
                  </a:lnTo>
                  <a:cubicBezTo>
                    <a:pt x="4164" y="1744"/>
                    <a:pt x="4199" y="1602"/>
                    <a:pt x="4164" y="1495"/>
                  </a:cubicBezTo>
                  <a:lnTo>
                    <a:pt x="4235" y="1495"/>
                  </a:lnTo>
                  <a:cubicBezTo>
                    <a:pt x="4164" y="1353"/>
                    <a:pt x="4057" y="1281"/>
                    <a:pt x="3950" y="1246"/>
                  </a:cubicBezTo>
                  <a:lnTo>
                    <a:pt x="2919" y="1104"/>
                  </a:lnTo>
                  <a:lnTo>
                    <a:pt x="2492" y="178"/>
                  </a:lnTo>
                  <a:cubicBezTo>
                    <a:pt x="2420" y="72"/>
                    <a:pt x="2314" y="1"/>
                    <a:pt x="21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72"/>
            <p:cNvSpPr/>
            <p:nvPr/>
          </p:nvSpPr>
          <p:spPr>
            <a:xfrm>
              <a:off x="5464950" y="2006650"/>
              <a:ext cx="104100" cy="99450"/>
            </a:xfrm>
            <a:custGeom>
              <a:rect b="b" l="l" r="r" t="t"/>
              <a:pathLst>
                <a:path extrusionOk="0" h="3978" w="4164">
                  <a:moveTo>
                    <a:pt x="2099" y="1139"/>
                  </a:moveTo>
                  <a:lnTo>
                    <a:pt x="2313" y="1566"/>
                  </a:lnTo>
                  <a:cubicBezTo>
                    <a:pt x="2384" y="1673"/>
                    <a:pt x="2455" y="1744"/>
                    <a:pt x="2598" y="1780"/>
                  </a:cubicBezTo>
                  <a:lnTo>
                    <a:pt x="3096" y="1851"/>
                  </a:lnTo>
                  <a:lnTo>
                    <a:pt x="2704" y="2171"/>
                  </a:lnTo>
                  <a:cubicBezTo>
                    <a:pt x="2633" y="2278"/>
                    <a:pt x="2598" y="2384"/>
                    <a:pt x="2633" y="2491"/>
                  </a:cubicBezTo>
                  <a:lnTo>
                    <a:pt x="2704" y="2989"/>
                  </a:lnTo>
                  <a:lnTo>
                    <a:pt x="2277" y="2740"/>
                  </a:lnTo>
                  <a:cubicBezTo>
                    <a:pt x="2224" y="2722"/>
                    <a:pt x="2162" y="2714"/>
                    <a:pt x="2099" y="2714"/>
                  </a:cubicBezTo>
                  <a:cubicBezTo>
                    <a:pt x="2037" y="2714"/>
                    <a:pt x="1975" y="2722"/>
                    <a:pt x="1922" y="2740"/>
                  </a:cubicBezTo>
                  <a:lnTo>
                    <a:pt x="1495" y="2989"/>
                  </a:lnTo>
                  <a:lnTo>
                    <a:pt x="1566" y="2491"/>
                  </a:lnTo>
                  <a:cubicBezTo>
                    <a:pt x="1601" y="2384"/>
                    <a:pt x="1566" y="2278"/>
                    <a:pt x="1459" y="2171"/>
                  </a:cubicBezTo>
                  <a:lnTo>
                    <a:pt x="1103" y="1851"/>
                  </a:lnTo>
                  <a:lnTo>
                    <a:pt x="1601" y="1780"/>
                  </a:lnTo>
                  <a:cubicBezTo>
                    <a:pt x="1708" y="1744"/>
                    <a:pt x="1815" y="1673"/>
                    <a:pt x="1886" y="1566"/>
                  </a:cubicBezTo>
                  <a:lnTo>
                    <a:pt x="2099" y="1139"/>
                  </a:lnTo>
                  <a:close/>
                  <a:moveTo>
                    <a:pt x="2099" y="1"/>
                  </a:moveTo>
                  <a:cubicBezTo>
                    <a:pt x="1957" y="1"/>
                    <a:pt x="1850" y="72"/>
                    <a:pt x="1779" y="178"/>
                  </a:cubicBezTo>
                  <a:lnTo>
                    <a:pt x="1352" y="1104"/>
                  </a:lnTo>
                  <a:lnTo>
                    <a:pt x="320" y="1246"/>
                  </a:lnTo>
                  <a:cubicBezTo>
                    <a:pt x="214" y="1281"/>
                    <a:pt x="107" y="1353"/>
                    <a:pt x="36" y="1495"/>
                  </a:cubicBezTo>
                  <a:cubicBezTo>
                    <a:pt x="0" y="1602"/>
                    <a:pt x="36" y="1744"/>
                    <a:pt x="143" y="1851"/>
                  </a:cubicBezTo>
                  <a:lnTo>
                    <a:pt x="890" y="2562"/>
                  </a:lnTo>
                  <a:lnTo>
                    <a:pt x="712" y="3559"/>
                  </a:lnTo>
                  <a:cubicBezTo>
                    <a:pt x="653" y="3792"/>
                    <a:pt x="859" y="3978"/>
                    <a:pt x="1072" y="3978"/>
                  </a:cubicBezTo>
                  <a:cubicBezTo>
                    <a:pt x="1118" y="3978"/>
                    <a:pt x="1165" y="3969"/>
                    <a:pt x="1210" y="3950"/>
                  </a:cubicBezTo>
                  <a:lnTo>
                    <a:pt x="2099" y="3452"/>
                  </a:lnTo>
                  <a:lnTo>
                    <a:pt x="2989" y="3950"/>
                  </a:lnTo>
                  <a:cubicBezTo>
                    <a:pt x="3034" y="3969"/>
                    <a:pt x="3079" y="3978"/>
                    <a:pt x="3124" y="3978"/>
                  </a:cubicBezTo>
                  <a:cubicBezTo>
                    <a:pt x="3330" y="3978"/>
                    <a:pt x="3516" y="3792"/>
                    <a:pt x="3487" y="3559"/>
                  </a:cubicBezTo>
                  <a:lnTo>
                    <a:pt x="3309" y="2562"/>
                  </a:lnTo>
                  <a:lnTo>
                    <a:pt x="4056" y="1851"/>
                  </a:lnTo>
                  <a:cubicBezTo>
                    <a:pt x="4128" y="1744"/>
                    <a:pt x="4163" y="1602"/>
                    <a:pt x="4128" y="1495"/>
                  </a:cubicBezTo>
                  <a:lnTo>
                    <a:pt x="4163" y="1495"/>
                  </a:lnTo>
                  <a:cubicBezTo>
                    <a:pt x="4128" y="1353"/>
                    <a:pt x="4021" y="1281"/>
                    <a:pt x="3879" y="1246"/>
                  </a:cubicBezTo>
                  <a:lnTo>
                    <a:pt x="2847" y="1104"/>
                  </a:lnTo>
                  <a:lnTo>
                    <a:pt x="2420" y="178"/>
                  </a:lnTo>
                  <a:cubicBezTo>
                    <a:pt x="2349" y="72"/>
                    <a:pt x="2242" y="1"/>
                    <a:pt x="20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72"/>
            <p:cNvSpPr/>
            <p:nvPr/>
          </p:nvSpPr>
          <p:spPr>
            <a:xfrm>
              <a:off x="5689100" y="2267550"/>
              <a:ext cx="42650" cy="42400"/>
            </a:xfrm>
            <a:custGeom>
              <a:rect b="b" l="l" r="r" t="t"/>
              <a:pathLst>
                <a:path extrusionOk="0" h="1696" w="1706">
                  <a:moveTo>
                    <a:pt x="389" y="1"/>
                  </a:moveTo>
                  <a:cubicBezTo>
                    <a:pt x="282" y="1"/>
                    <a:pt x="174" y="56"/>
                    <a:pt x="107" y="168"/>
                  </a:cubicBezTo>
                  <a:cubicBezTo>
                    <a:pt x="1" y="310"/>
                    <a:pt x="36" y="523"/>
                    <a:pt x="179" y="666"/>
                  </a:cubicBezTo>
                  <a:cubicBezTo>
                    <a:pt x="534" y="844"/>
                    <a:pt x="783" y="1164"/>
                    <a:pt x="926" y="1484"/>
                  </a:cubicBezTo>
                  <a:cubicBezTo>
                    <a:pt x="1000" y="1633"/>
                    <a:pt x="1126" y="1695"/>
                    <a:pt x="1250" y="1695"/>
                  </a:cubicBezTo>
                  <a:cubicBezTo>
                    <a:pt x="1482" y="1695"/>
                    <a:pt x="1705" y="1478"/>
                    <a:pt x="1566" y="1199"/>
                  </a:cubicBezTo>
                  <a:cubicBezTo>
                    <a:pt x="1353" y="737"/>
                    <a:pt x="997" y="346"/>
                    <a:pt x="570" y="61"/>
                  </a:cubicBezTo>
                  <a:cubicBezTo>
                    <a:pt x="517" y="21"/>
                    <a:pt x="453" y="1"/>
                    <a:pt x="38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72"/>
          <p:cNvGrpSpPr/>
          <p:nvPr/>
        </p:nvGrpSpPr>
        <p:grpSpPr>
          <a:xfrm>
            <a:off x="5960226" y="1591857"/>
            <a:ext cx="390983" cy="374122"/>
            <a:chOff x="5443600" y="1239675"/>
            <a:chExt cx="464350" cy="444325"/>
          </a:xfrm>
        </p:grpSpPr>
        <p:sp>
          <p:nvSpPr>
            <p:cNvPr id="1099" name="Google Shape;1099;p72"/>
            <p:cNvSpPr/>
            <p:nvPr/>
          </p:nvSpPr>
          <p:spPr>
            <a:xfrm>
              <a:off x="5599250" y="1557450"/>
              <a:ext cx="20500" cy="17500"/>
            </a:xfrm>
            <a:custGeom>
              <a:rect b="b" l="l" r="r" t="t"/>
              <a:pathLst>
                <a:path extrusionOk="0" h="700" w="820">
                  <a:moveTo>
                    <a:pt x="463" y="0"/>
                  </a:moveTo>
                  <a:cubicBezTo>
                    <a:pt x="143" y="0"/>
                    <a:pt x="1" y="392"/>
                    <a:pt x="214" y="605"/>
                  </a:cubicBezTo>
                  <a:cubicBezTo>
                    <a:pt x="280" y="671"/>
                    <a:pt x="362" y="699"/>
                    <a:pt x="445" y="699"/>
                  </a:cubicBezTo>
                  <a:cubicBezTo>
                    <a:pt x="631" y="699"/>
                    <a:pt x="819" y="553"/>
                    <a:pt x="819" y="356"/>
                  </a:cubicBezTo>
                  <a:cubicBezTo>
                    <a:pt x="819"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72"/>
            <p:cNvSpPr/>
            <p:nvPr/>
          </p:nvSpPr>
          <p:spPr>
            <a:xfrm>
              <a:off x="5774500" y="1519425"/>
              <a:ext cx="72950" cy="69175"/>
            </a:xfrm>
            <a:custGeom>
              <a:rect b="b" l="l" r="r" t="t"/>
              <a:pathLst>
                <a:path extrusionOk="0" h="2767" w="2918">
                  <a:moveTo>
                    <a:pt x="356" y="0"/>
                  </a:moveTo>
                  <a:cubicBezTo>
                    <a:pt x="178" y="0"/>
                    <a:pt x="0" y="116"/>
                    <a:pt x="0" y="347"/>
                  </a:cubicBezTo>
                  <a:lnTo>
                    <a:pt x="0" y="2411"/>
                  </a:lnTo>
                  <a:cubicBezTo>
                    <a:pt x="0" y="2624"/>
                    <a:pt x="178" y="2767"/>
                    <a:pt x="356" y="2767"/>
                  </a:cubicBezTo>
                  <a:lnTo>
                    <a:pt x="2455" y="2767"/>
                  </a:lnTo>
                  <a:cubicBezTo>
                    <a:pt x="2918" y="2767"/>
                    <a:pt x="2918" y="2055"/>
                    <a:pt x="2455" y="2055"/>
                  </a:cubicBezTo>
                  <a:lnTo>
                    <a:pt x="2455" y="2091"/>
                  </a:lnTo>
                  <a:lnTo>
                    <a:pt x="712" y="2091"/>
                  </a:lnTo>
                  <a:lnTo>
                    <a:pt x="712" y="347"/>
                  </a:lnTo>
                  <a:cubicBezTo>
                    <a:pt x="712" y="116"/>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72"/>
            <p:cNvSpPr/>
            <p:nvPr/>
          </p:nvSpPr>
          <p:spPr>
            <a:xfrm>
              <a:off x="5492525" y="1400900"/>
              <a:ext cx="77400" cy="17800"/>
            </a:xfrm>
            <a:custGeom>
              <a:rect b="b" l="l" r="r" t="t"/>
              <a:pathLst>
                <a:path extrusionOk="0" h="712" w="3096">
                  <a:moveTo>
                    <a:pt x="463" y="0"/>
                  </a:moveTo>
                  <a:cubicBezTo>
                    <a:pt x="0" y="0"/>
                    <a:pt x="0" y="712"/>
                    <a:pt x="463" y="712"/>
                  </a:cubicBezTo>
                  <a:lnTo>
                    <a:pt x="2669" y="712"/>
                  </a:lnTo>
                  <a:cubicBezTo>
                    <a:pt x="3096" y="712"/>
                    <a:pt x="3096" y="0"/>
                    <a:pt x="26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72"/>
            <p:cNvSpPr/>
            <p:nvPr/>
          </p:nvSpPr>
          <p:spPr>
            <a:xfrm>
              <a:off x="5599250" y="1400900"/>
              <a:ext cx="78325" cy="17800"/>
            </a:xfrm>
            <a:custGeom>
              <a:rect b="b" l="l" r="r" t="t"/>
              <a:pathLst>
                <a:path extrusionOk="0" h="712" w="3133">
                  <a:moveTo>
                    <a:pt x="463" y="0"/>
                  </a:moveTo>
                  <a:cubicBezTo>
                    <a:pt x="1" y="0"/>
                    <a:pt x="1" y="712"/>
                    <a:pt x="463" y="712"/>
                  </a:cubicBezTo>
                  <a:lnTo>
                    <a:pt x="2670" y="712"/>
                  </a:lnTo>
                  <a:cubicBezTo>
                    <a:pt x="3132" y="712"/>
                    <a:pt x="3132" y="0"/>
                    <a:pt x="2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72"/>
            <p:cNvSpPr/>
            <p:nvPr/>
          </p:nvSpPr>
          <p:spPr>
            <a:xfrm>
              <a:off x="5492525" y="1453375"/>
              <a:ext cx="77400" cy="16925"/>
            </a:xfrm>
            <a:custGeom>
              <a:rect b="b" l="l" r="r" t="t"/>
              <a:pathLst>
                <a:path extrusionOk="0" h="677" w="3096">
                  <a:moveTo>
                    <a:pt x="463" y="0"/>
                  </a:moveTo>
                  <a:cubicBezTo>
                    <a:pt x="0" y="0"/>
                    <a:pt x="0" y="676"/>
                    <a:pt x="463" y="676"/>
                  </a:cubicBezTo>
                  <a:lnTo>
                    <a:pt x="2669" y="676"/>
                  </a:lnTo>
                  <a:cubicBezTo>
                    <a:pt x="3096" y="676"/>
                    <a:pt x="3096" y="0"/>
                    <a:pt x="26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72"/>
            <p:cNvSpPr/>
            <p:nvPr/>
          </p:nvSpPr>
          <p:spPr>
            <a:xfrm>
              <a:off x="5493400" y="1557450"/>
              <a:ext cx="95200" cy="17800"/>
            </a:xfrm>
            <a:custGeom>
              <a:rect b="b" l="l" r="r" t="t"/>
              <a:pathLst>
                <a:path extrusionOk="0" h="712" w="3808">
                  <a:moveTo>
                    <a:pt x="463" y="0"/>
                  </a:moveTo>
                  <a:cubicBezTo>
                    <a:pt x="1" y="0"/>
                    <a:pt x="1" y="712"/>
                    <a:pt x="463" y="712"/>
                  </a:cubicBezTo>
                  <a:lnTo>
                    <a:pt x="3345" y="712"/>
                  </a:lnTo>
                  <a:cubicBezTo>
                    <a:pt x="3808" y="712"/>
                    <a:pt x="3808" y="0"/>
                    <a:pt x="334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72"/>
            <p:cNvSpPr/>
            <p:nvPr/>
          </p:nvSpPr>
          <p:spPr>
            <a:xfrm>
              <a:off x="5599250" y="1453375"/>
              <a:ext cx="78325" cy="16925"/>
            </a:xfrm>
            <a:custGeom>
              <a:rect b="b" l="l" r="r" t="t"/>
              <a:pathLst>
                <a:path extrusionOk="0" h="677" w="3133">
                  <a:moveTo>
                    <a:pt x="463" y="0"/>
                  </a:moveTo>
                  <a:cubicBezTo>
                    <a:pt x="1" y="0"/>
                    <a:pt x="1" y="676"/>
                    <a:pt x="463" y="676"/>
                  </a:cubicBezTo>
                  <a:lnTo>
                    <a:pt x="2670" y="676"/>
                  </a:lnTo>
                  <a:cubicBezTo>
                    <a:pt x="3132" y="676"/>
                    <a:pt x="3132" y="0"/>
                    <a:pt x="2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72"/>
            <p:cNvSpPr/>
            <p:nvPr/>
          </p:nvSpPr>
          <p:spPr>
            <a:xfrm>
              <a:off x="5492525" y="1504975"/>
              <a:ext cx="77400" cy="17800"/>
            </a:xfrm>
            <a:custGeom>
              <a:rect b="b" l="l" r="r" t="t"/>
              <a:pathLst>
                <a:path extrusionOk="0" h="712" w="3096">
                  <a:moveTo>
                    <a:pt x="463" y="0"/>
                  </a:moveTo>
                  <a:cubicBezTo>
                    <a:pt x="0" y="0"/>
                    <a:pt x="0" y="712"/>
                    <a:pt x="463" y="712"/>
                  </a:cubicBezTo>
                  <a:lnTo>
                    <a:pt x="2669" y="712"/>
                  </a:lnTo>
                  <a:cubicBezTo>
                    <a:pt x="3096" y="712"/>
                    <a:pt x="3096" y="0"/>
                    <a:pt x="26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72"/>
            <p:cNvSpPr/>
            <p:nvPr/>
          </p:nvSpPr>
          <p:spPr>
            <a:xfrm>
              <a:off x="5599250" y="1504975"/>
              <a:ext cx="78325" cy="17800"/>
            </a:xfrm>
            <a:custGeom>
              <a:rect b="b" l="l" r="r" t="t"/>
              <a:pathLst>
                <a:path extrusionOk="0" h="712" w="3133">
                  <a:moveTo>
                    <a:pt x="463" y="0"/>
                  </a:moveTo>
                  <a:cubicBezTo>
                    <a:pt x="1" y="0"/>
                    <a:pt x="1" y="712"/>
                    <a:pt x="463" y="712"/>
                  </a:cubicBezTo>
                  <a:lnTo>
                    <a:pt x="2670" y="712"/>
                  </a:lnTo>
                  <a:cubicBezTo>
                    <a:pt x="3132" y="712"/>
                    <a:pt x="3132" y="0"/>
                    <a:pt x="26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72"/>
            <p:cNvSpPr/>
            <p:nvPr/>
          </p:nvSpPr>
          <p:spPr>
            <a:xfrm>
              <a:off x="5706000" y="1400900"/>
              <a:ext cx="74750" cy="17800"/>
            </a:xfrm>
            <a:custGeom>
              <a:rect b="b" l="l" r="r" t="t"/>
              <a:pathLst>
                <a:path extrusionOk="0" h="712" w="2990">
                  <a:moveTo>
                    <a:pt x="463" y="0"/>
                  </a:moveTo>
                  <a:cubicBezTo>
                    <a:pt x="1" y="0"/>
                    <a:pt x="1" y="712"/>
                    <a:pt x="463" y="712"/>
                  </a:cubicBezTo>
                  <a:lnTo>
                    <a:pt x="2527" y="712"/>
                  </a:lnTo>
                  <a:cubicBezTo>
                    <a:pt x="2989" y="712"/>
                    <a:pt x="2989" y="0"/>
                    <a:pt x="252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72"/>
            <p:cNvSpPr/>
            <p:nvPr/>
          </p:nvSpPr>
          <p:spPr>
            <a:xfrm>
              <a:off x="5443600" y="1239675"/>
              <a:ext cx="464350" cy="444325"/>
            </a:xfrm>
            <a:custGeom>
              <a:rect b="b" l="l" r="r" t="t"/>
              <a:pathLst>
                <a:path extrusionOk="0" h="17773" w="18574">
                  <a:moveTo>
                    <a:pt x="2420" y="694"/>
                  </a:moveTo>
                  <a:cubicBezTo>
                    <a:pt x="2598" y="694"/>
                    <a:pt x="2776" y="810"/>
                    <a:pt x="2776" y="1041"/>
                  </a:cubicBezTo>
                  <a:lnTo>
                    <a:pt x="2776" y="2428"/>
                  </a:lnTo>
                  <a:cubicBezTo>
                    <a:pt x="2776" y="2660"/>
                    <a:pt x="2598" y="2775"/>
                    <a:pt x="2420" y="2775"/>
                  </a:cubicBezTo>
                  <a:cubicBezTo>
                    <a:pt x="2242" y="2775"/>
                    <a:pt x="2064" y="2660"/>
                    <a:pt x="2064" y="2428"/>
                  </a:cubicBezTo>
                  <a:lnTo>
                    <a:pt x="2064" y="1041"/>
                  </a:lnTo>
                  <a:cubicBezTo>
                    <a:pt x="2064" y="810"/>
                    <a:pt x="2242" y="694"/>
                    <a:pt x="2420" y="694"/>
                  </a:cubicBezTo>
                  <a:close/>
                  <a:moveTo>
                    <a:pt x="7383" y="694"/>
                  </a:moveTo>
                  <a:cubicBezTo>
                    <a:pt x="7552" y="694"/>
                    <a:pt x="7721" y="810"/>
                    <a:pt x="7721" y="1041"/>
                  </a:cubicBezTo>
                  <a:lnTo>
                    <a:pt x="7721" y="2428"/>
                  </a:lnTo>
                  <a:cubicBezTo>
                    <a:pt x="7721" y="2660"/>
                    <a:pt x="7552" y="2775"/>
                    <a:pt x="7383" y="2775"/>
                  </a:cubicBezTo>
                  <a:cubicBezTo>
                    <a:pt x="7214" y="2775"/>
                    <a:pt x="7045" y="2660"/>
                    <a:pt x="7045" y="2428"/>
                  </a:cubicBezTo>
                  <a:lnTo>
                    <a:pt x="7045" y="1041"/>
                  </a:lnTo>
                  <a:cubicBezTo>
                    <a:pt x="7045" y="810"/>
                    <a:pt x="7214" y="694"/>
                    <a:pt x="7383" y="694"/>
                  </a:cubicBezTo>
                  <a:close/>
                  <a:moveTo>
                    <a:pt x="12347" y="694"/>
                  </a:moveTo>
                  <a:cubicBezTo>
                    <a:pt x="12525" y="694"/>
                    <a:pt x="12703" y="810"/>
                    <a:pt x="12703" y="1041"/>
                  </a:cubicBezTo>
                  <a:lnTo>
                    <a:pt x="12703" y="2428"/>
                  </a:lnTo>
                  <a:cubicBezTo>
                    <a:pt x="12703" y="2660"/>
                    <a:pt x="12525" y="2775"/>
                    <a:pt x="12347" y="2775"/>
                  </a:cubicBezTo>
                  <a:cubicBezTo>
                    <a:pt x="12169" y="2775"/>
                    <a:pt x="11991" y="2660"/>
                    <a:pt x="11991" y="2428"/>
                  </a:cubicBezTo>
                  <a:lnTo>
                    <a:pt x="11991" y="1041"/>
                  </a:lnTo>
                  <a:cubicBezTo>
                    <a:pt x="11991" y="810"/>
                    <a:pt x="12169" y="694"/>
                    <a:pt x="12347" y="694"/>
                  </a:cubicBezTo>
                  <a:close/>
                  <a:moveTo>
                    <a:pt x="1032" y="2073"/>
                  </a:moveTo>
                  <a:lnTo>
                    <a:pt x="1032" y="2108"/>
                  </a:lnTo>
                  <a:lnTo>
                    <a:pt x="1388" y="2108"/>
                  </a:lnTo>
                  <a:lnTo>
                    <a:pt x="1388" y="2428"/>
                  </a:lnTo>
                  <a:cubicBezTo>
                    <a:pt x="1388" y="3122"/>
                    <a:pt x="1904" y="3469"/>
                    <a:pt x="2420" y="3469"/>
                  </a:cubicBezTo>
                  <a:cubicBezTo>
                    <a:pt x="2936" y="3469"/>
                    <a:pt x="3452" y="3122"/>
                    <a:pt x="3452" y="2428"/>
                  </a:cubicBezTo>
                  <a:lnTo>
                    <a:pt x="3452" y="2108"/>
                  </a:lnTo>
                  <a:lnTo>
                    <a:pt x="6334" y="2108"/>
                  </a:lnTo>
                  <a:lnTo>
                    <a:pt x="6334" y="2428"/>
                  </a:lnTo>
                  <a:cubicBezTo>
                    <a:pt x="6334" y="3122"/>
                    <a:pt x="6858" y="3469"/>
                    <a:pt x="7383" y="3469"/>
                  </a:cubicBezTo>
                  <a:cubicBezTo>
                    <a:pt x="7908" y="3469"/>
                    <a:pt x="8433" y="3122"/>
                    <a:pt x="8433" y="2428"/>
                  </a:cubicBezTo>
                  <a:lnTo>
                    <a:pt x="8433" y="2108"/>
                  </a:lnTo>
                  <a:lnTo>
                    <a:pt x="11315" y="2108"/>
                  </a:lnTo>
                  <a:lnTo>
                    <a:pt x="11315" y="2428"/>
                  </a:lnTo>
                  <a:cubicBezTo>
                    <a:pt x="11315" y="3122"/>
                    <a:pt x="11831" y="3469"/>
                    <a:pt x="12347" y="3469"/>
                  </a:cubicBezTo>
                  <a:cubicBezTo>
                    <a:pt x="12863" y="3469"/>
                    <a:pt x="13379" y="3122"/>
                    <a:pt x="13379" y="2428"/>
                  </a:cubicBezTo>
                  <a:lnTo>
                    <a:pt x="13379" y="2108"/>
                  </a:lnTo>
                  <a:lnTo>
                    <a:pt x="14411" y="2108"/>
                  </a:lnTo>
                  <a:cubicBezTo>
                    <a:pt x="14624" y="2108"/>
                    <a:pt x="14766" y="2251"/>
                    <a:pt x="14766" y="2428"/>
                  </a:cubicBezTo>
                  <a:lnTo>
                    <a:pt x="14766" y="4279"/>
                  </a:lnTo>
                  <a:lnTo>
                    <a:pt x="676" y="4279"/>
                  </a:lnTo>
                  <a:lnTo>
                    <a:pt x="676" y="2428"/>
                  </a:lnTo>
                  <a:cubicBezTo>
                    <a:pt x="676" y="2215"/>
                    <a:pt x="854" y="2073"/>
                    <a:pt x="1032" y="2073"/>
                  </a:cubicBezTo>
                  <a:close/>
                  <a:moveTo>
                    <a:pt x="14766" y="4955"/>
                  </a:moveTo>
                  <a:lnTo>
                    <a:pt x="14766" y="9616"/>
                  </a:lnTo>
                  <a:cubicBezTo>
                    <a:pt x="14369" y="9499"/>
                    <a:pt x="13971" y="9444"/>
                    <a:pt x="13582" y="9444"/>
                  </a:cubicBezTo>
                  <a:cubicBezTo>
                    <a:pt x="11362" y="9444"/>
                    <a:pt x="9429" y="11239"/>
                    <a:pt x="9429" y="13601"/>
                  </a:cubicBezTo>
                  <a:cubicBezTo>
                    <a:pt x="9429" y="13779"/>
                    <a:pt x="9429" y="13921"/>
                    <a:pt x="9465" y="14099"/>
                  </a:cubicBezTo>
                  <a:lnTo>
                    <a:pt x="1032" y="14099"/>
                  </a:lnTo>
                  <a:cubicBezTo>
                    <a:pt x="854" y="14099"/>
                    <a:pt x="676" y="13921"/>
                    <a:pt x="676" y="13743"/>
                  </a:cubicBezTo>
                  <a:lnTo>
                    <a:pt x="676" y="4955"/>
                  </a:lnTo>
                  <a:close/>
                  <a:moveTo>
                    <a:pt x="13544" y="10129"/>
                  </a:moveTo>
                  <a:cubicBezTo>
                    <a:pt x="15333" y="10129"/>
                    <a:pt x="17044" y="11507"/>
                    <a:pt x="17044" y="13601"/>
                  </a:cubicBezTo>
                  <a:cubicBezTo>
                    <a:pt x="17044" y="15522"/>
                    <a:pt x="15478" y="17088"/>
                    <a:pt x="13592" y="17088"/>
                  </a:cubicBezTo>
                  <a:cubicBezTo>
                    <a:pt x="10497" y="17088"/>
                    <a:pt x="8931" y="13352"/>
                    <a:pt x="11102" y="11146"/>
                  </a:cubicBezTo>
                  <a:cubicBezTo>
                    <a:pt x="11815" y="10444"/>
                    <a:pt x="12689" y="10129"/>
                    <a:pt x="13544" y="10129"/>
                  </a:cubicBezTo>
                  <a:close/>
                  <a:moveTo>
                    <a:pt x="2438" y="0"/>
                  </a:moveTo>
                  <a:cubicBezTo>
                    <a:pt x="1913" y="0"/>
                    <a:pt x="1388" y="347"/>
                    <a:pt x="1388" y="1041"/>
                  </a:cubicBezTo>
                  <a:lnTo>
                    <a:pt x="1388" y="1397"/>
                  </a:lnTo>
                  <a:lnTo>
                    <a:pt x="1032" y="1397"/>
                  </a:lnTo>
                  <a:cubicBezTo>
                    <a:pt x="463" y="1397"/>
                    <a:pt x="0" y="1859"/>
                    <a:pt x="0" y="2428"/>
                  </a:cubicBezTo>
                  <a:lnTo>
                    <a:pt x="0" y="13743"/>
                  </a:lnTo>
                  <a:cubicBezTo>
                    <a:pt x="0" y="14312"/>
                    <a:pt x="463" y="14775"/>
                    <a:pt x="1032" y="14775"/>
                  </a:cubicBezTo>
                  <a:lnTo>
                    <a:pt x="9607" y="14775"/>
                  </a:lnTo>
                  <a:cubicBezTo>
                    <a:pt x="10167" y="16663"/>
                    <a:pt x="11872" y="17773"/>
                    <a:pt x="13622" y="17773"/>
                  </a:cubicBezTo>
                  <a:cubicBezTo>
                    <a:pt x="14542" y="17773"/>
                    <a:pt x="15476" y="17466"/>
                    <a:pt x="16261" y="16803"/>
                  </a:cubicBezTo>
                  <a:cubicBezTo>
                    <a:pt x="18573" y="14882"/>
                    <a:pt x="18147" y="11253"/>
                    <a:pt x="15478" y="9900"/>
                  </a:cubicBezTo>
                  <a:lnTo>
                    <a:pt x="15478" y="2428"/>
                  </a:lnTo>
                  <a:cubicBezTo>
                    <a:pt x="15478" y="1859"/>
                    <a:pt x="15015" y="1397"/>
                    <a:pt x="14411" y="1397"/>
                  </a:cubicBezTo>
                  <a:lnTo>
                    <a:pt x="13379" y="1397"/>
                  </a:lnTo>
                  <a:lnTo>
                    <a:pt x="13379" y="1041"/>
                  </a:lnTo>
                  <a:cubicBezTo>
                    <a:pt x="13379" y="347"/>
                    <a:pt x="12863" y="0"/>
                    <a:pt x="12347" y="0"/>
                  </a:cubicBezTo>
                  <a:cubicBezTo>
                    <a:pt x="11831" y="0"/>
                    <a:pt x="11315" y="347"/>
                    <a:pt x="11315" y="1041"/>
                  </a:cubicBezTo>
                  <a:lnTo>
                    <a:pt x="11315" y="1397"/>
                  </a:lnTo>
                  <a:lnTo>
                    <a:pt x="8433" y="1397"/>
                  </a:lnTo>
                  <a:lnTo>
                    <a:pt x="8433" y="1041"/>
                  </a:lnTo>
                  <a:cubicBezTo>
                    <a:pt x="8433" y="347"/>
                    <a:pt x="7917" y="0"/>
                    <a:pt x="7401" y="0"/>
                  </a:cubicBezTo>
                  <a:cubicBezTo>
                    <a:pt x="6885" y="0"/>
                    <a:pt x="6369" y="347"/>
                    <a:pt x="6369" y="1041"/>
                  </a:cubicBezTo>
                  <a:lnTo>
                    <a:pt x="6369" y="1397"/>
                  </a:lnTo>
                  <a:lnTo>
                    <a:pt x="3487" y="1397"/>
                  </a:lnTo>
                  <a:lnTo>
                    <a:pt x="3487" y="1041"/>
                  </a:lnTo>
                  <a:cubicBezTo>
                    <a:pt x="3487" y="347"/>
                    <a:pt x="2962" y="0"/>
                    <a:pt x="24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 name="Google Shape;1110;p72"/>
          <p:cNvGrpSpPr/>
          <p:nvPr/>
        </p:nvGrpSpPr>
        <p:grpSpPr>
          <a:xfrm>
            <a:off x="5330326" y="3928828"/>
            <a:ext cx="385741" cy="373764"/>
            <a:chOff x="4695500" y="4015175"/>
            <a:chExt cx="458125" cy="443900"/>
          </a:xfrm>
        </p:grpSpPr>
        <p:sp>
          <p:nvSpPr>
            <p:cNvPr id="1111" name="Google Shape;1111;p72"/>
            <p:cNvSpPr/>
            <p:nvPr/>
          </p:nvSpPr>
          <p:spPr>
            <a:xfrm>
              <a:off x="4968600" y="4083675"/>
              <a:ext cx="20475" cy="17675"/>
            </a:xfrm>
            <a:custGeom>
              <a:rect b="b" l="l" r="r" t="t"/>
              <a:pathLst>
                <a:path extrusionOk="0" h="707" w="819">
                  <a:moveTo>
                    <a:pt x="463" y="1"/>
                  </a:moveTo>
                  <a:cubicBezTo>
                    <a:pt x="178" y="1"/>
                    <a:pt x="0" y="392"/>
                    <a:pt x="214" y="605"/>
                  </a:cubicBezTo>
                  <a:cubicBezTo>
                    <a:pt x="295" y="675"/>
                    <a:pt x="388" y="707"/>
                    <a:pt x="476" y="707"/>
                  </a:cubicBezTo>
                  <a:cubicBezTo>
                    <a:pt x="657" y="707"/>
                    <a:pt x="818" y="572"/>
                    <a:pt x="818" y="356"/>
                  </a:cubicBezTo>
                  <a:cubicBezTo>
                    <a:pt x="818" y="178"/>
                    <a:pt x="676"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72"/>
            <p:cNvSpPr/>
            <p:nvPr/>
          </p:nvSpPr>
          <p:spPr>
            <a:xfrm>
              <a:off x="4695500" y="4015175"/>
              <a:ext cx="458125" cy="443900"/>
            </a:xfrm>
            <a:custGeom>
              <a:rect b="b" l="l" r="r" t="t"/>
              <a:pathLst>
                <a:path extrusionOk="0" h="17756" w="18325">
                  <a:moveTo>
                    <a:pt x="17151" y="677"/>
                  </a:moveTo>
                  <a:cubicBezTo>
                    <a:pt x="17613" y="677"/>
                    <a:pt x="17613" y="1388"/>
                    <a:pt x="17151" y="1388"/>
                  </a:cubicBezTo>
                  <a:lnTo>
                    <a:pt x="1460" y="1388"/>
                  </a:lnTo>
                  <a:cubicBezTo>
                    <a:pt x="997" y="1388"/>
                    <a:pt x="997" y="677"/>
                    <a:pt x="1460" y="677"/>
                  </a:cubicBezTo>
                  <a:close/>
                  <a:moveTo>
                    <a:pt x="16795" y="2064"/>
                  </a:moveTo>
                  <a:lnTo>
                    <a:pt x="16795" y="12703"/>
                  </a:lnTo>
                  <a:lnTo>
                    <a:pt x="1815" y="12703"/>
                  </a:lnTo>
                  <a:lnTo>
                    <a:pt x="1815" y="2064"/>
                  </a:lnTo>
                  <a:close/>
                  <a:moveTo>
                    <a:pt x="9311" y="16373"/>
                  </a:moveTo>
                  <a:cubicBezTo>
                    <a:pt x="9482" y="16373"/>
                    <a:pt x="9643" y="16508"/>
                    <a:pt x="9643" y="16724"/>
                  </a:cubicBezTo>
                  <a:cubicBezTo>
                    <a:pt x="9643" y="16902"/>
                    <a:pt x="9501" y="17080"/>
                    <a:pt x="9287" y="17080"/>
                  </a:cubicBezTo>
                  <a:cubicBezTo>
                    <a:pt x="9003" y="17080"/>
                    <a:pt x="8825" y="16688"/>
                    <a:pt x="9074" y="16475"/>
                  </a:cubicBezTo>
                  <a:cubicBezTo>
                    <a:pt x="9144" y="16405"/>
                    <a:pt x="9229" y="16373"/>
                    <a:pt x="9311" y="16373"/>
                  </a:cubicBezTo>
                  <a:close/>
                  <a:moveTo>
                    <a:pt x="1460" y="1"/>
                  </a:moveTo>
                  <a:cubicBezTo>
                    <a:pt x="285" y="1"/>
                    <a:pt x="1" y="1637"/>
                    <a:pt x="1139" y="2029"/>
                  </a:cubicBezTo>
                  <a:lnTo>
                    <a:pt x="1139" y="12703"/>
                  </a:lnTo>
                  <a:lnTo>
                    <a:pt x="784" y="12703"/>
                  </a:lnTo>
                  <a:cubicBezTo>
                    <a:pt x="321" y="12703"/>
                    <a:pt x="321" y="13379"/>
                    <a:pt x="784" y="13379"/>
                  </a:cubicBezTo>
                  <a:lnTo>
                    <a:pt x="8967" y="13379"/>
                  </a:lnTo>
                  <a:lnTo>
                    <a:pt x="8967" y="15727"/>
                  </a:lnTo>
                  <a:cubicBezTo>
                    <a:pt x="7864" y="16119"/>
                    <a:pt x="8149" y="17756"/>
                    <a:pt x="9323" y="17756"/>
                  </a:cubicBezTo>
                  <a:cubicBezTo>
                    <a:pt x="10497" y="17756"/>
                    <a:pt x="10782" y="16119"/>
                    <a:pt x="9679" y="15727"/>
                  </a:cubicBezTo>
                  <a:lnTo>
                    <a:pt x="9679" y="13379"/>
                  </a:lnTo>
                  <a:lnTo>
                    <a:pt x="17862" y="13379"/>
                  </a:lnTo>
                  <a:cubicBezTo>
                    <a:pt x="18325" y="13379"/>
                    <a:pt x="18325" y="12703"/>
                    <a:pt x="17862" y="12703"/>
                  </a:cubicBezTo>
                  <a:lnTo>
                    <a:pt x="17507" y="12703"/>
                  </a:lnTo>
                  <a:lnTo>
                    <a:pt x="17507" y="2029"/>
                  </a:lnTo>
                  <a:cubicBezTo>
                    <a:pt x="17934" y="1887"/>
                    <a:pt x="18218" y="1495"/>
                    <a:pt x="18183" y="1033"/>
                  </a:cubicBezTo>
                  <a:cubicBezTo>
                    <a:pt x="18218" y="463"/>
                    <a:pt x="17720" y="1"/>
                    <a:pt x="171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72"/>
            <p:cNvSpPr/>
            <p:nvPr/>
          </p:nvSpPr>
          <p:spPr>
            <a:xfrm>
              <a:off x="4756000" y="4101475"/>
              <a:ext cx="320250" cy="214175"/>
            </a:xfrm>
            <a:custGeom>
              <a:rect b="b" l="l" r="r" t="t"/>
              <a:pathLst>
                <a:path extrusionOk="0" h="8567" w="12810">
                  <a:moveTo>
                    <a:pt x="2033" y="0"/>
                  </a:moveTo>
                  <a:cubicBezTo>
                    <a:pt x="1948" y="0"/>
                    <a:pt x="1868" y="36"/>
                    <a:pt x="1815" y="107"/>
                  </a:cubicBezTo>
                  <a:lnTo>
                    <a:pt x="1103" y="818"/>
                  </a:lnTo>
                  <a:cubicBezTo>
                    <a:pt x="878" y="1072"/>
                    <a:pt x="1120" y="1391"/>
                    <a:pt x="1389" y="1391"/>
                  </a:cubicBezTo>
                  <a:cubicBezTo>
                    <a:pt x="1461" y="1391"/>
                    <a:pt x="1534" y="1369"/>
                    <a:pt x="1601" y="1317"/>
                  </a:cubicBezTo>
                  <a:lnTo>
                    <a:pt x="1708" y="1210"/>
                  </a:lnTo>
                  <a:lnTo>
                    <a:pt x="1708" y="6476"/>
                  </a:lnTo>
                  <a:lnTo>
                    <a:pt x="463" y="6476"/>
                  </a:lnTo>
                  <a:cubicBezTo>
                    <a:pt x="0" y="6476"/>
                    <a:pt x="0" y="7152"/>
                    <a:pt x="463" y="7152"/>
                  </a:cubicBezTo>
                  <a:lnTo>
                    <a:pt x="1708" y="7152"/>
                  </a:lnTo>
                  <a:lnTo>
                    <a:pt x="1708" y="8219"/>
                  </a:lnTo>
                  <a:cubicBezTo>
                    <a:pt x="1708" y="8451"/>
                    <a:pt x="1877" y="8566"/>
                    <a:pt x="2046" y="8566"/>
                  </a:cubicBezTo>
                  <a:cubicBezTo>
                    <a:pt x="2215" y="8566"/>
                    <a:pt x="2384" y="8451"/>
                    <a:pt x="2384" y="8219"/>
                  </a:cubicBezTo>
                  <a:lnTo>
                    <a:pt x="2384" y="7152"/>
                  </a:lnTo>
                  <a:lnTo>
                    <a:pt x="11600" y="7152"/>
                  </a:lnTo>
                  <a:lnTo>
                    <a:pt x="11493" y="7259"/>
                  </a:lnTo>
                  <a:cubicBezTo>
                    <a:pt x="11245" y="7506"/>
                    <a:pt x="11487" y="7860"/>
                    <a:pt x="11757" y="7860"/>
                  </a:cubicBezTo>
                  <a:cubicBezTo>
                    <a:pt x="11836" y="7860"/>
                    <a:pt x="11918" y="7829"/>
                    <a:pt x="11991" y="7757"/>
                  </a:cubicBezTo>
                  <a:lnTo>
                    <a:pt x="12703" y="7081"/>
                  </a:lnTo>
                  <a:cubicBezTo>
                    <a:pt x="12809" y="6938"/>
                    <a:pt x="12809" y="6725"/>
                    <a:pt x="12703" y="6583"/>
                  </a:cubicBezTo>
                  <a:lnTo>
                    <a:pt x="11991" y="5871"/>
                  </a:lnTo>
                  <a:cubicBezTo>
                    <a:pt x="11920" y="5800"/>
                    <a:pt x="11831" y="5764"/>
                    <a:pt x="11742" y="5764"/>
                  </a:cubicBezTo>
                  <a:cubicBezTo>
                    <a:pt x="11653" y="5764"/>
                    <a:pt x="11564" y="5800"/>
                    <a:pt x="11493" y="5871"/>
                  </a:cubicBezTo>
                  <a:cubicBezTo>
                    <a:pt x="11386" y="6013"/>
                    <a:pt x="11386" y="6227"/>
                    <a:pt x="11493" y="6369"/>
                  </a:cubicBezTo>
                  <a:lnTo>
                    <a:pt x="11600" y="6476"/>
                  </a:lnTo>
                  <a:lnTo>
                    <a:pt x="2384" y="6476"/>
                  </a:lnTo>
                  <a:lnTo>
                    <a:pt x="2384" y="1210"/>
                  </a:lnTo>
                  <a:lnTo>
                    <a:pt x="2491" y="1317"/>
                  </a:lnTo>
                  <a:cubicBezTo>
                    <a:pt x="2558" y="1369"/>
                    <a:pt x="2630" y="1391"/>
                    <a:pt x="2699" y="1391"/>
                  </a:cubicBezTo>
                  <a:cubicBezTo>
                    <a:pt x="2960" y="1391"/>
                    <a:pt x="3186" y="1072"/>
                    <a:pt x="2989" y="818"/>
                  </a:cubicBezTo>
                  <a:lnTo>
                    <a:pt x="2277" y="107"/>
                  </a:lnTo>
                  <a:cubicBezTo>
                    <a:pt x="2206" y="36"/>
                    <a:pt x="2117" y="0"/>
                    <a:pt x="203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72"/>
            <p:cNvSpPr/>
            <p:nvPr/>
          </p:nvSpPr>
          <p:spPr>
            <a:xfrm>
              <a:off x="5003275" y="4084575"/>
              <a:ext cx="97875" cy="16925"/>
            </a:xfrm>
            <a:custGeom>
              <a:rect b="b" l="l" r="r" t="t"/>
              <a:pathLst>
                <a:path extrusionOk="0" h="677" w="3915">
                  <a:moveTo>
                    <a:pt x="463" y="0"/>
                  </a:moveTo>
                  <a:cubicBezTo>
                    <a:pt x="1" y="0"/>
                    <a:pt x="1" y="676"/>
                    <a:pt x="463" y="676"/>
                  </a:cubicBezTo>
                  <a:lnTo>
                    <a:pt x="3452" y="676"/>
                  </a:lnTo>
                  <a:cubicBezTo>
                    <a:pt x="3915" y="676"/>
                    <a:pt x="3915" y="0"/>
                    <a:pt x="34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72"/>
            <p:cNvSpPr/>
            <p:nvPr/>
          </p:nvSpPr>
          <p:spPr>
            <a:xfrm>
              <a:off x="4836950" y="4159275"/>
              <a:ext cx="217050" cy="69425"/>
            </a:xfrm>
            <a:custGeom>
              <a:rect b="b" l="l" r="r" t="t"/>
              <a:pathLst>
                <a:path extrusionOk="0" h="2777" w="8682">
                  <a:moveTo>
                    <a:pt x="4341" y="1"/>
                  </a:moveTo>
                  <a:cubicBezTo>
                    <a:pt x="3772" y="1"/>
                    <a:pt x="3416" y="570"/>
                    <a:pt x="3025" y="1211"/>
                  </a:cubicBezTo>
                  <a:cubicBezTo>
                    <a:pt x="2882" y="1424"/>
                    <a:pt x="2704" y="1638"/>
                    <a:pt x="2526" y="1851"/>
                  </a:cubicBezTo>
                  <a:cubicBezTo>
                    <a:pt x="2348" y="2065"/>
                    <a:pt x="2277" y="2065"/>
                    <a:pt x="2277" y="2065"/>
                  </a:cubicBezTo>
                  <a:cubicBezTo>
                    <a:pt x="2242" y="2065"/>
                    <a:pt x="2171" y="2065"/>
                    <a:pt x="1993" y="1851"/>
                  </a:cubicBezTo>
                  <a:cubicBezTo>
                    <a:pt x="1815" y="1638"/>
                    <a:pt x="1672" y="1424"/>
                    <a:pt x="1530" y="1211"/>
                  </a:cubicBezTo>
                  <a:cubicBezTo>
                    <a:pt x="1317" y="819"/>
                    <a:pt x="1068" y="499"/>
                    <a:pt x="747" y="214"/>
                  </a:cubicBezTo>
                  <a:cubicBezTo>
                    <a:pt x="676" y="157"/>
                    <a:pt x="601" y="133"/>
                    <a:pt x="528" y="133"/>
                  </a:cubicBezTo>
                  <a:cubicBezTo>
                    <a:pt x="239" y="133"/>
                    <a:pt x="0" y="520"/>
                    <a:pt x="285" y="748"/>
                  </a:cubicBezTo>
                  <a:lnTo>
                    <a:pt x="320" y="748"/>
                  </a:lnTo>
                  <a:cubicBezTo>
                    <a:pt x="569" y="997"/>
                    <a:pt x="783" y="1282"/>
                    <a:pt x="925" y="1566"/>
                  </a:cubicBezTo>
                  <a:cubicBezTo>
                    <a:pt x="1352" y="2171"/>
                    <a:pt x="1708" y="2776"/>
                    <a:pt x="2277" y="2776"/>
                  </a:cubicBezTo>
                  <a:cubicBezTo>
                    <a:pt x="2847" y="2776"/>
                    <a:pt x="3202" y="2171"/>
                    <a:pt x="3594" y="1566"/>
                  </a:cubicBezTo>
                  <a:cubicBezTo>
                    <a:pt x="3736" y="1317"/>
                    <a:pt x="3914" y="1104"/>
                    <a:pt x="4092" y="890"/>
                  </a:cubicBezTo>
                  <a:cubicBezTo>
                    <a:pt x="4270" y="677"/>
                    <a:pt x="4341" y="677"/>
                    <a:pt x="4341" y="677"/>
                  </a:cubicBezTo>
                  <a:cubicBezTo>
                    <a:pt x="4377" y="677"/>
                    <a:pt x="4448" y="677"/>
                    <a:pt x="4626" y="890"/>
                  </a:cubicBezTo>
                  <a:cubicBezTo>
                    <a:pt x="4804" y="1104"/>
                    <a:pt x="4946" y="1317"/>
                    <a:pt x="5124" y="1566"/>
                  </a:cubicBezTo>
                  <a:cubicBezTo>
                    <a:pt x="5515" y="2171"/>
                    <a:pt x="5871" y="2776"/>
                    <a:pt x="6440" y="2776"/>
                  </a:cubicBezTo>
                  <a:cubicBezTo>
                    <a:pt x="7010" y="2776"/>
                    <a:pt x="7365" y="2171"/>
                    <a:pt x="7792" y="1566"/>
                  </a:cubicBezTo>
                  <a:cubicBezTo>
                    <a:pt x="7935" y="1282"/>
                    <a:pt x="8148" y="997"/>
                    <a:pt x="8397" y="748"/>
                  </a:cubicBezTo>
                  <a:cubicBezTo>
                    <a:pt x="8682" y="520"/>
                    <a:pt x="8466" y="133"/>
                    <a:pt x="8185" y="133"/>
                  </a:cubicBezTo>
                  <a:cubicBezTo>
                    <a:pt x="8115" y="133"/>
                    <a:pt x="8041" y="157"/>
                    <a:pt x="7970" y="214"/>
                  </a:cubicBezTo>
                  <a:cubicBezTo>
                    <a:pt x="7650" y="499"/>
                    <a:pt x="7401" y="819"/>
                    <a:pt x="7187" y="1211"/>
                  </a:cubicBezTo>
                  <a:cubicBezTo>
                    <a:pt x="7045" y="1424"/>
                    <a:pt x="6867" y="1638"/>
                    <a:pt x="6689" y="1851"/>
                  </a:cubicBezTo>
                  <a:cubicBezTo>
                    <a:pt x="6547" y="2065"/>
                    <a:pt x="6440" y="2065"/>
                    <a:pt x="6440" y="2065"/>
                  </a:cubicBezTo>
                  <a:cubicBezTo>
                    <a:pt x="6440" y="2065"/>
                    <a:pt x="6334" y="2065"/>
                    <a:pt x="6156" y="1851"/>
                  </a:cubicBezTo>
                  <a:cubicBezTo>
                    <a:pt x="5978" y="1638"/>
                    <a:pt x="5835" y="1424"/>
                    <a:pt x="5693" y="1211"/>
                  </a:cubicBezTo>
                  <a:cubicBezTo>
                    <a:pt x="5266" y="570"/>
                    <a:pt x="4910" y="1"/>
                    <a:pt x="4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 name="Google Shape;1116;p72"/>
          <p:cNvGrpSpPr/>
          <p:nvPr/>
        </p:nvGrpSpPr>
        <p:grpSpPr>
          <a:xfrm>
            <a:off x="5339315" y="3351384"/>
            <a:ext cx="376753" cy="334800"/>
            <a:chOff x="4706175" y="3329375"/>
            <a:chExt cx="447450" cy="397625"/>
          </a:xfrm>
        </p:grpSpPr>
        <p:sp>
          <p:nvSpPr>
            <p:cNvPr id="1117" name="Google Shape;1117;p72"/>
            <p:cNvSpPr/>
            <p:nvPr/>
          </p:nvSpPr>
          <p:spPr>
            <a:xfrm>
              <a:off x="4957025" y="3423650"/>
              <a:ext cx="19600" cy="16800"/>
            </a:xfrm>
            <a:custGeom>
              <a:rect b="b" l="l" r="r" t="t"/>
              <a:pathLst>
                <a:path extrusionOk="0" h="672" w="784">
                  <a:moveTo>
                    <a:pt x="463" y="1"/>
                  </a:moveTo>
                  <a:cubicBezTo>
                    <a:pt x="143" y="1"/>
                    <a:pt x="1" y="356"/>
                    <a:pt x="214" y="570"/>
                  </a:cubicBezTo>
                  <a:cubicBezTo>
                    <a:pt x="284" y="640"/>
                    <a:pt x="369" y="671"/>
                    <a:pt x="451" y="671"/>
                  </a:cubicBezTo>
                  <a:cubicBezTo>
                    <a:pt x="622" y="671"/>
                    <a:pt x="783" y="536"/>
                    <a:pt x="783" y="321"/>
                  </a:cubicBezTo>
                  <a:cubicBezTo>
                    <a:pt x="783"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72"/>
            <p:cNvSpPr/>
            <p:nvPr/>
          </p:nvSpPr>
          <p:spPr>
            <a:xfrm>
              <a:off x="4706175" y="3329375"/>
              <a:ext cx="386075" cy="397625"/>
            </a:xfrm>
            <a:custGeom>
              <a:rect b="b" l="l" r="r" t="t"/>
              <a:pathLst>
                <a:path extrusionOk="0" h="15905" w="15443">
                  <a:moveTo>
                    <a:pt x="13628" y="5515"/>
                  </a:moveTo>
                  <a:cubicBezTo>
                    <a:pt x="14020" y="5693"/>
                    <a:pt x="14304" y="6084"/>
                    <a:pt x="14304" y="6511"/>
                  </a:cubicBezTo>
                  <a:cubicBezTo>
                    <a:pt x="14304" y="6974"/>
                    <a:pt x="14020" y="7365"/>
                    <a:pt x="13628" y="7508"/>
                  </a:cubicBezTo>
                  <a:lnTo>
                    <a:pt x="13628" y="5515"/>
                  </a:lnTo>
                  <a:close/>
                  <a:moveTo>
                    <a:pt x="4377" y="4092"/>
                  </a:moveTo>
                  <a:lnTo>
                    <a:pt x="4377" y="8931"/>
                  </a:lnTo>
                  <a:lnTo>
                    <a:pt x="1744" y="8931"/>
                  </a:lnTo>
                  <a:cubicBezTo>
                    <a:pt x="1175" y="8931"/>
                    <a:pt x="712" y="8468"/>
                    <a:pt x="712" y="7899"/>
                  </a:cubicBezTo>
                  <a:lnTo>
                    <a:pt x="712" y="5124"/>
                  </a:lnTo>
                  <a:cubicBezTo>
                    <a:pt x="712" y="4554"/>
                    <a:pt x="1175" y="4092"/>
                    <a:pt x="1744" y="4092"/>
                  </a:cubicBezTo>
                  <a:close/>
                  <a:moveTo>
                    <a:pt x="11529" y="2348"/>
                  </a:moveTo>
                  <a:lnTo>
                    <a:pt x="11529" y="10710"/>
                  </a:lnTo>
                  <a:cubicBezTo>
                    <a:pt x="9714" y="9536"/>
                    <a:pt x="7579" y="8931"/>
                    <a:pt x="5409" y="8931"/>
                  </a:cubicBezTo>
                  <a:lnTo>
                    <a:pt x="5089" y="8931"/>
                  </a:lnTo>
                  <a:lnTo>
                    <a:pt x="5089" y="4127"/>
                  </a:lnTo>
                  <a:cubicBezTo>
                    <a:pt x="5203" y="4131"/>
                    <a:pt x="5318" y="4133"/>
                    <a:pt x="5432" y="4133"/>
                  </a:cubicBezTo>
                  <a:cubicBezTo>
                    <a:pt x="7590" y="4133"/>
                    <a:pt x="9704" y="3497"/>
                    <a:pt x="11529" y="2348"/>
                  </a:cubicBezTo>
                  <a:close/>
                  <a:moveTo>
                    <a:pt x="5089" y="9678"/>
                  </a:moveTo>
                  <a:lnTo>
                    <a:pt x="5089" y="10710"/>
                  </a:lnTo>
                  <a:cubicBezTo>
                    <a:pt x="5089" y="10923"/>
                    <a:pt x="4911" y="11066"/>
                    <a:pt x="4733" y="11066"/>
                  </a:cubicBezTo>
                  <a:lnTo>
                    <a:pt x="4377" y="11066"/>
                  </a:lnTo>
                  <a:lnTo>
                    <a:pt x="4377" y="9678"/>
                  </a:lnTo>
                  <a:close/>
                  <a:moveTo>
                    <a:pt x="12579" y="614"/>
                  </a:moveTo>
                  <a:cubicBezTo>
                    <a:pt x="12748" y="614"/>
                    <a:pt x="12917" y="729"/>
                    <a:pt x="12917" y="961"/>
                  </a:cubicBezTo>
                  <a:lnTo>
                    <a:pt x="12917" y="12098"/>
                  </a:lnTo>
                  <a:cubicBezTo>
                    <a:pt x="12917" y="12311"/>
                    <a:pt x="12748" y="12418"/>
                    <a:pt x="12579" y="12418"/>
                  </a:cubicBezTo>
                  <a:cubicBezTo>
                    <a:pt x="12410" y="12418"/>
                    <a:pt x="12241" y="12311"/>
                    <a:pt x="12241" y="12098"/>
                  </a:cubicBezTo>
                  <a:lnTo>
                    <a:pt x="12241" y="961"/>
                  </a:lnTo>
                  <a:cubicBezTo>
                    <a:pt x="12241" y="729"/>
                    <a:pt x="12410" y="614"/>
                    <a:pt x="12579" y="614"/>
                  </a:cubicBezTo>
                  <a:close/>
                  <a:moveTo>
                    <a:pt x="3701" y="9642"/>
                  </a:moveTo>
                  <a:lnTo>
                    <a:pt x="3701" y="14517"/>
                  </a:lnTo>
                  <a:cubicBezTo>
                    <a:pt x="3701" y="14980"/>
                    <a:pt x="3354" y="15211"/>
                    <a:pt x="3007" y="15211"/>
                  </a:cubicBezTo>
                  <a:cubicBezTo>
                    <a:pt x="2660" y="15211"/>
                    <a:pt x="2313" y="14980"/>
                    <a:pt x="2313" y="14517"/>
                  </a:cubicBezTo>
                  <a:lnTo>
                    <a:pt x="2313" y="9642"/>
                  </a:lnTo>
                  <a:close/>
                  <a:moveTo>
                    <a:pt x="12565" y="0"/>
                  </a:moveTo>
                  <a:cubicBezTo>
                    <a:pt x="12063" y="0"/>
                    <a:pt x="11565" y="320"/>
                    <a:pt x="11529" y="961"/>
                  </a:cubicBezTo>
                  <a:lnTo>
                    <a:pt x="11529" y="1494"/>
                  </a:lnTo>
                  <a:cubicBezTo>
                    <a:pt x="9706" y="2754"/>
                    <a:pt x="7544" y="3427"/>
                    <a:pt x="5329" y="3427"/>
                  </a:cubicBezTo>
                  <a:cubicBezTo>
                    <a:pt x="5166" y="3427"/>
                    <a:pt x="5003" y="3423"/>
                    <a:pt x="4840" y="3416"/>
                  </a:cubicBezTo>
                  <a:lnTo>
                    <a:pt x="1744" y="3416"/>
                  </a:lnTo>
                  <a:cubicBezTo>
                    <a:pt x="784" y="3416"/>
                    <a:pt x="1" y="4163"/>
                    <a:pt x="1" y="5124"/>
                  </a:cubicBezTo>
                  <a:lnTo>
                    <a:pt x="1" y="7899"/>
                  </a:lnTo>
                  <a:cubicBezTo>
                    <a:pt x="1" y="8824"/>
                    <a:pt x="712" y="9571"/>
                    <a:pt x="1602" y="9642"/>
                  </a:cubicBezTo>
                  <a:lnTo>
                    <a:pt x="1602" y="14517"/>
                  </a:lnTo>
                  <a:cubicBezTo>
                    <a:pt x="1602" y="15442"/>
                    <a:pt x="2296" y="15905"/>
                    <a:pt x="2990" y="15905"/>
                  </a:cubicBezTo>
                  <a:cubicBezTo>
                    <a:pt x="3683" y="15905"/>
                    <a:pt x="4377" y="15442"/>
                    <a:pt x="4377" y="14517"/>
                  </a:cubicBezTo>
                  <a:lnTo>
                    <a:pt x="4377" y="11742"/>
                  </a:lnTo>
                  <a:lnTo>
                    <a:pt x="4733" y="11742"/>
                  </a:lnTo>
                  <a:cubicBezTo>
                    <a:pt x="5302" y="11742"/>
                    <a:pt x="5765" y="11279"/>
                    <a:pt x="5765" y="10710"/>
                  </a:cubicBezTo>
                  <a:lnTo>
                    <a:pt x="5765" y="9642"/>
                  </a:lnTo>
                  <a:cubicBezTo>
                    <a:pt x="7829" y="9678"/>
                    <a:pt x="9821" y="10354"/>
                    <a:pt x="11529" y="11564"/>
                  </a:cubicBezTo>
                  <a:lnTo>
                    <a:pt x="11529" y="12062"/>
                  </a:lnTo>
                  <a:cubicBezTo>
                    <a:pt x="11476" y="12809"/>
                    <a:pt x="12018" y="13183"/>
                    <a:pt x="12565" y="13183"/>
                  </a:cubicBezTo>
                  <a:cubicBezTo>
                    <a:pt x="13112" y="13183"/>
                    <a:pt x="13664" y="12809"/>
                    <a:pt x="13628" y="12062"/>
                  </a:cubicBezTo>
                  <a:lnTo>
                    <a:pt x="13628" y="8219"/>
                  </a:lnTo>
                  <a:cubicBezTo>
                    <a:pt x="15443" y="7828"/>
                    <a:pt x="15443" y="5195"/>
                    <a:pt x="13628" y="4839"/>
                  </a:cubicBezTo>
                  <a:lnTo>
                    <a:pt x="13628" y="961"/>
                  </a:lnTo>
                  <a:cubicBezTo>
                    <a:pt x="13575" y="320"/>
                    <a:pt x="13068" y="0"/>
                    <a:pt x="125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72"/>
            <p:cNvSpPr/>
            <p:nvPr/>
          </p:nvSpPr>
          <p:spPr>
            <a:xfrm>
              <a:off x="4847000" y="3435550"/>
              <a:ext cx="98475" cy="30850"/>
            </a:xfrm>
            <a:custGeom>
              <a:rect b="b" l="l" r="r" t="t"/>
              <a:pathLst>
                <a:path extrusionOk="0" h="1234" w="3939">
                  <a:moveTo>
                    <a:pt x="3558" y="0"/>
                  </a:moveTo>
                  <a:cubicBezTo>
                    <a:pt x="3519" y="0"/>
                    <a:pt x="3479" y="8"/>
                    <a:pt x="3441" y="23"/>
                  </a:cubicBezTo>
                  <a:cubicBezTo>
                    <a:pt x="2480" y="307"/>
                    <a:pt x="1448" y="485"/>
                    <a:pt x="452" y="556"/>
                  </a:cubicBezTo>
                  <a:cubicBezTo>
                    <a:pt x="1" y="556"/>
                    <a:pt x="24" y="1234"/>
                    <a:pt x="455" y="1234"/>
                  </a:cubicBezTo>
                  <a:cubicBezTo>
                    <a:pt x="465" y="1234"/>
                    <a:pt x="476" y="1233"/>
                    <a:pt x="488" y="1232"/>
                  </a:cubicBezTo>
                  <a:cubicBezTo>
                    <a:pt x="1555" y="1197"/>
                    <a:pt x="2623" y="983"/>
                    <a:pt x="3654" y="699"/>
                  </a:cubicBezTo>
                  <a:cubicBezTo>
                    <a:pt x="3832" y="628"/>
                    <a:pt x="3939" y="414"/>
                    <a:pt x="3903" y="236"/>
                  </a:cubicBezTo>
                  <a:cubicBezTo>
                    <a:pt x="3847" y="96"/>
                    <a:pt x="3704" y="0"/>
                    <a:pt x="35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72"/>
            <p:cNvSpPr/>
            <p:nvPr/>
          </p:nvSpPr>
          <p:spPr>
            <a:xfrm>
              <a:off x="5095800" y="3484150"/>
              <a:ext cx="57825" cy="16925"/>
            </a:xfrm>
            <a:custGeom>
              <a:rect b="b" l="l" r="r" t="t"/>
              <a:pathLst>
                <a:path extrusionOk="0" h="677" w="2313">
                  <a:moveTo>
                    <a:pt x="463" y="0"/>
                  </a:moveTo>
                  <a:cubicBezTo>
                    <a:pt x="0" y="0"/>
                    <a:pt x="0" y="676"/>
                    <a:pt x="463" y="676"/>
                  </a:cubicBezTo>
                  <a:lnTo>
                    <a:pt x="1850" y="676"/>
                  </a:lnTo>
                  <a:cubicBezTo>
                    <a:pt x="2313" y="676"/>
                    <a:pt x="2313" y="0"/>
                    <a:pt x="18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72"/>
            <p:cNvSpPr/>
            <p:nvPr/>
          </p:nvSpPr>
          <p:spPr>
            <a:xfrm>
              <a:off x="5092025" y="3401325"/>
              <a:ext cx="47675" cy="41475"/>
            </a:xfrm>
            <a:custGeom>
              <a:rect b="b" l="l" r="r" t="t"/>
              <a:pathLst>
                <a:path extrusionOk="0" h="1659" w="1907">
                  <a:moveTo>
                    <a:pt x="1427" y="1"/>
                  </a:moveTo>
                  <a:cubicBezTo>
                    <a:pt x="1358" y="1"/>
                    <a:pt x="1286" y="23"/>
                    <a:pt x="1219" y="75"/>
                  </a:cubicBezTo>
                  <a:lnTo>
                    <a:pt x="222" y="1072"/>
                  </a:lnTo>
                  <a:cubicBezTo>
                    <a:pt x="0" y="1322"/>
                    <a:pt x="212" y="1659"/>
                    <a:pt x="485" y="1659"/>
                  </a:cubicBezTo>
                  <a:cubicBezTo>
                    <a:pt x="561" y="1659"/>
                    <a:pt x="643" y="1632"/>
                    <a:pt x="720" y="1570"/>
                  </a:cubicBezTo>
                  <a:lnTo>
                    <a:pt x="1681" y="573"/>
                  </a:lnTo>
                  <a:cubicBezTo>
                    <a:pt x="1906" y="320"/>
                    <a:pt x="1687" y="1"/>
                    <a:pt x="142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72"/>
            <p:cNvSpPr/>
            <p:nvPr/>
          </p:nvSpPr>
          <p:spPr>
            <a:xfrm>
              <a:off x="5094000" y="3541950"/>
              <a:ext cx="46250" cy="41750"/>
            </a:xfrm>
            <a:custGeom>
              <a:rect b="b" l="l" r="r" t="t"/>
              <a:pathLst>
                <a:path extrusionOk="0" h="1670" w="1850">
                  <a:moveTo>
                    <a:pt x="361" y="1"/>
                  </a:moveTo>
                  <a:cubicBezTo>
                    <a:pt x="277" y="1"/>
                    <a:pt x="197" y="36"/>
                    <a:pt x="143" y="108"/>
                  </a:cubicBezTo>
                  <a:cubicBezTo>
                    <a:pt x="1" y="250"/>
                    <a:pt x="1" y="463"/>
                    <a:pt x="143" y="606"/>
                  </a:cubicBezTo>
                  <a:lnTo>
                    <a:pt x="1104" y="1566"/>
                  </a:lnTo>
                  <a:cubicBezTo>
                    <a:pt x="1177" y="1639"/>
                    <a:pt x="1259" y="1670"/>
                    <a:pt x="1338" y="1670"/>
                  </a:cubicBezTo>
                  <a:cubicBezTo>
                    <a:pt x="1608" y="1670"/>
                    <a:pt x="1850" y="1316"/>
                    <a:pt x="1602" y="1068"/>
                  </a:cubicBezTo>
                  <a:lnTo>
                    <a:pt x="606" y="108"/>
                  </a:lnTo>
                  <a:cubicBezTo>
                    <a:pt x="535" y="36"/>
                    <a:pt x="446" y="1"/>
                    <a:pt x="3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 name="Google Shape;1123;p72"/>
          <p:cNvGrpSpPr/>
          <p:nvPr/>
        </p:nvGrpSpPr>
        <p:grpSpPr>
          <a:xfrm>
            <a:off x="5349061" y="2724641"/>
            <a:ext cx="347535" cy="373595"/>
            <a:chOff x="4717750" y="2585025"/>
            <a:chExt cx="412750" cy="443700"/>
          </a:xfrm>
        </p:grpSpPr>
        <p:sp>
          <p:nvSpPr>
            <p:cNvPr id="1124" name="Google Shape;1124;p72"/>
            <p:cNvSpPr/>
            <p:nvPr/>
          </p:nvSpPr>
          <p:spPr>
            <a:xfrm>
              <a:off x="4941025" y="2902400"/>
              <a:ext cx="20475" cy="17175"/>
            </a:xfrm>
            <a:custGeom>
              <a:rect b="b" l="l" r="r" t="t"/>
              <a:pathLst>
                <a:path extrusionOk="0" h="687" w="819">
                  <a:moveTo>
                    <a:pt x="498" y="0"/>
                  </a:moveTo>
                  <a:cubicBezTo>
                    <a:pt x="178" y="0"/>
                    <a:pt x="0" y="356"/>
                    <a:pt x="249" y="570"/>
                  </a:cubicBezTo>
                  <a:cubicBezTo>
                    <a:pt x="319" y="651"/>
                    <a:pt x="404" y="687"/>
                    <a:pt x="487" y="687"/>
                  </a:cubicBezTo>
                  <a:cubicBezTo>
                    <a:pt x="657" y="687"/>
                    <a:pt x="818" y="536"/>
                    <a:pt x="818" y="321"/>
                  </a:cubicBezTo>
                  <a:cubicBezTo>
                    <a:pt x="818" y="143"/>
                    <a:pt x="676" y="0"/>
                    <a:pt x="4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72"/>
            <p:cNvSpPr/>
            <p:nvPr/>
          </p:nvSpPr>
          <p:spPr>
            <a:xfrm>
              <a:off x="4717750" y="2585025"/>
              <a:ext cx="412750" cy="443700"/>
            </a:xfrm>
            <a:custGeom>
              <a:rect b="b" l="l" r="r" t="t"/>
              <a:pathLst>
                <a:path extrusionOk="0" h="17748" w="16510">
                  <a:moveTo>
                    <a:pt x="7162" y="710"/>
                  </a:moveTo>
                  <a:cubicBezTo>
                    <a:pt x="7612" y="710"/>
                    <a:pt x="8052" y="757"/>
                    <a:pt x="8469" y="847"/>
                  </a:cubicBezTo>
                  <a:cubicBezTo>
                    <a:pt x="11244" y="1310"/>
                    <a:pt x="13236" y="3729"/>
                    <a:pt x="13165" y="6540"/>
                  </a:cubicBezTo>
                  <a:cubicBezTo>
                    <a:pt x="13165" y="6611"/>
                    <a:pt x="13165" y="6682"/>
                    <a:pt x="13201" y="6753"/>
                  </a:cubicBezTo>
                  <a:lnTo>
                    <a:pt x="15442" y="9813"/>
                  </a:lnTo>
                  <a:cubicBezTo>
                    <a:pt x="15514" y="9920"/>
                    <a:pt x="15549" y="10062"/>
                    <a:pt x="15478" y="10169"/>
                  </a:cubicBezTo>
                  <a:cubicBezTo>
                    <a:pt x="15407" y="10276"/>
                    <a:pt x="15300" y="10383"/>
                    <a:pt x="15158" y="10383"/>
                  </a:cubicBezTo>
                  <a:lnTo>
                    <a:pt x="13485" y="10383"/>
                  </a:lnTo>
                  <a:cubicBezTo>
                    <a:pt x="13470" y="10379"/>
                    <a:pt x="13454" y="10378"/>
                    <a:pt x="13439" y="10378"/>
                  </a:cubicBezTo>
                  <a:cubicBezTo>
                    <a:pt x="13278" y="10378"/>
                    <a:pt x="13130" y="10540"/>
                    <a:pt x="13130" y="10703"/>
                  </a:cubicBezTo>
                  <a:lnTo>
                    <a:pt x="13130" y="13727"/>
                  </a:lnTo>
                  <a:cubicBezTo>
                    <a:pt x="13130" y="13905"/>
                    <a:pt x="12987" y="14083"/>
                    <a:pt x="12774" y="14083"/>
                  </a:cubicBezTo>
                  <a:lnTo>
                    <a:pt x="10710" y="14083"/>
                  </a:lnTo>
                  <a:cubicBezTo>
                    <a:pt x="10141" y="14083"/>
                    <a:pt x="9678" y="14546"/>
                    <a:pt x="9678" y="15115"/>
                  </a:cubicBezTo>
                  <a:lnTo>
                    <a:pt x="9678" y="17036"/>
                  </a:lnTo>
                  <a:lnTo>
                    <a:pt x="4163" y="17036"/>
                  </a:lnTo>
                  <a:cubicBezTo>
                    <a:pt x="4163" y="13941"/>
                    <a:pt x="3274" y="11984"/>
                    <a:pt x="2455" y="10240"/>
                  </a:cubicBezTo>
                  <a:cubicBezTo>
                    <a:pt x="1530" y="8248"/>
                    <a:pt x="819" y="6682"/>
                    <a:pt x="1886" y="4049"/>
                  </a:cubicBezTo>
                  <a:cubicBezTo>
                    <a:pt x="2878" y="1686"/>
                    <a:pt x="5114" y="710"/>
                    <a:pt x="7162" y="710"/>
                  </a:cubicBezTo>
                  <a:close/>
                  <a:moveTo>
                    <a:pt x="7174" y="1"/>
                  </a:moveTo>
                  <a:cubicBezTo>
                    <a:pt x="4682" y="1"/>
                    <a:pt x="2295" y="1277"/>
                    <a:pt x="1246" y="3765"/>
                  </a:cubicBezTo>
                  <a:cubicBezTo>
                    <a:pt x="0" y="6718"/>
                    <a:pt x="854" y="8461"/>
                    <a:pt x="1815" y="10525"/>
                  </a:cubicBezTo>
                  <a:cubicBezTo>
                    <a:pt x="2562" y="12197"/>
                    <a:pt x="3452" y="14083"/>
                    <a:pt x="3452" y="17036"/>
                  </a:cubicBezTo>
                  <a:lnTo>
                    <a:pt x="3452" y="17392"/>
                  </a:lnTo>
                  <a:cubicBezTo>
                    <a:pt x="3452" y="17570"/>
                    <a:pt x="3594" y="17748"/>
                    <a:pt x="3772" y="17748"/>
                  </a:cubicBezTo>
                  <a:lnTo>
                    <a:pt x="10034" y="17748"/>
                  </a:lnTo>
                  <a:cubicBezTo>
                    <a:pt x="10212" y="17748"/>
                    <a:pt x="10354" y="17605"/>
                    <a:pt x="10354" y="17392"/>
                  </a:cubicBezTo>
                  <a:lnTo>
                    <a:pt x="10354" y="15115"/>
                  </a:lnTo>
                  <a:cubicBezTo>
                    <a:pt x="10354" y="14937"/>
                    <a:pt x="10532" y="14759"/>
                    <a:pt x="10710" y="14759"/>
                  </a:cubicBezTo>
                  <a:lnTo>
                    <a:pt x="12774" y="14759"/>
                  </a:lnTo>
                  <a:cubicBezTo>
                    <a:pt x="13379" y="14759"/>
                    <a:pt x="13841" y="14296"/>
                    <a:pt x="13841" y="13727"/>
                  </a:cubicBezTo>
                  <a:lnTo>
                    <a:pt x="13841" y="11059"/>
                  </a:lnTo>
                  <a:lnTo>
                    <a:pt x="15158" y="11059"/>
                  </a:lnTo>
                  <a:cubicBezTo>
                    <a:pt x="16012" y="11059"/>
                    <a:pt x="16510" y="10098"/>
                    <a:pt x="16012" y="9386"/>
                  </a:cubicBezTo>
                  <a:lnTo>
                    <a:pt x="13841" y="6433"/>
                  </a:lnTo>
                  <a:cubicBezTo>
                    <a:pt x="13877" y="3338"/>
                    <a:pt x="11635" y="669"/>
                    <a:pt x="8575" y="135"/>
                  </a:cubicBezTo>
                  <a:cubicBezTo>
                    <a:pt x="8110" y="46"/>
                    <a:pt x="7640" y="1"/>
                    <a:pt x="7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72"/>
            <p:cNvSpPr/>
            <p:nvPr/>
          </p:nvSpPr>
          <p:spPr>
            <a:xfrm>
              <a:off x="4978375" y="2902400"/>
              <a:ext cx="52500" cy="16925"/>
            </a:xfrm>
            <a:custGeom>
              <a:rect b="b" l="l" r="r" t="t"/>
              <a:pathLst>
                <a:path extrusionOk="0" h="677" w="2100">
                  <a:moveTo>
                    <a:pt x="356" y="0"/>
                  </a:moveTo>
                  <a:cubicBezTo>
                    <a:pt x="178" y="0"/>
                    <a:pt x="0" y="143"/>
                    <a:pt x="0" y="321"/>
                  </a:cubicBezTo>
                  <a:lnTo>
                    <a:pt x="36" y="321"/>
                  </a:lnTo>
                  <a:cubicBezTo>
                    <a:pt x="36" y="534"/>
                    <a:pt x="178" y="676"/>
                    <a:pt x="392" y="676"/>
                  </a:cubicBezTo>
                  <a:lnTo>
                    <a:pt x="1780" y="676"/>
                  </a:lnTo>
                  <a:cubicBezTo>
                    <a:pt x="1957" y="676"/>
                    <a:pt x="2100" y="534"/>
                    <a:pt x="2100" y="321"/>
                  </a:cubicBezTo>
                  <a:cubicBezTo>
                    <a:pt x="2100" y="143"/>
                    <a:pt x="1957" y="0"/>
                    <a:pt x="17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72"/>
            <p:cNvSpPr/>
            <p:nvPr/>
          </p:nvSpPr>
          <p:spPr>
            <a:xfrm>
              <a:off x="4892100" y="2688250"/>
              <a:ext cx="72075" cy="69175"/>
            </a:xfrm>
            <a:custGeom>
              <a:rect b="b" l="l" r="r" t="t"/>
              <a:pathLst>
                <a:path extrusionOk="0" h="2767" w="2883">
                  <a:moveTo>
                    <a:pt x="356" y="0"/>
                  </a:moveTo>
                  <a:cubicBezTo>
                    <a:pt x="178" y="0"/>
                    <a:pt x="0" y="116"/>
                    <a:pt x="0" y="347"/>
                  </a:cubicBezTo>
                  <a:lnTo>
                    <a:pt x="0" y="2411"/>
                  </a:lnTo>
                  <a:cubicBezTo>
                    <a:pt x="0" y="2624"/>
                    <a:pt x="142" y="2767"/>
                    <a:pt x="356" y="2767"/>
                  </a:cubicBezTo>
                  <a:lnTo>
                    <a:pt x="2455" y="2767"/>
                  </a:lnTo>
                  <a:cubicBezTo>
                    <a:pt x="2882" y="2767"/>
                    <a:pt x="2882" y="2091"/>
                    <a:pt x="2455" y="2091"/>
                  </a:cubicBezTo>
                  <a:lnTo>
                    <a:pt x="712" y="2091"/>
                  </a:lnTo>
                  <a:lnTo>
                    <a:pt x="712" y="347"/>
                  </a:lnTo>
                  <a:cubicBezTo>
                    <a:pt x="712" y="116"/>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72"/>
            <p:cNvSpPr/>
            <p:nvPr/>
          </p:nvSpPr>
          <p:spPr>
            <a:xfrm>
              <a:off x="4796900" y="2644650"/>
              <a:ext cx="243775" cy="207950"/>
            </a:xfrm>
            <a:custGeom>
              <a:rect b="b" l="l" r="r" t="t"/>
              <a:pathLst>
                <a:path extrusionOk="0" h="8318" w="9751">
                  <a:moveTo>
                    <a:pt x="4164" y="704"/>
                  </a:moveTo>
                  <a:cubicBezTo>
                    <a:pt x="7259" y="704"/>
                    <a:pt x="8789" y="4440"/>
                    <a:pt x="6619" y="6610"/>
                  </a:cubicBezTo>
                  <a:cubicBezTo>
                    <a:pt x="5917" y="7324"/>
                    <a:pt x="5051" y="7643"/>
                    <a:pt x="4200" y="7643"/>
                  </a:cubicBezTo>
                  <a:cubicBezTo>
                    <a:pt x="2422" y="7643"/>
                    <a:pt x="713" y="6249"/>
                    <a:pt x="713" y="4155"/>
                  </a:cubicBezTo>
                  <a:cubicBezTo>
                    <a:pt x="713" y="2269"/>
                    <a:pt x="2243" y="704"/>
                    <a:pt x="4164" y="704"/>
                  </a:cubicBezTo>
                  <a:close/>
                  <a:moveTo>
                    <a:pt x="4185" y="0"/>
                  </a:moveTo>
                  <a:cubicBezTo>
                    <a:pt x="2046" y="0"/>
                    <a:pt x="1" y="1656"/>
                    <a:pt x="1" y="4155"/>
                  </a:cubicBezTo>
                  <a:cubicBezTo>
                    <a:pt x="37" y="6468"/>
                    <a:pt x="1887" y="8318"/>
                    <a:pt x="4164" y="8318"/>
                  </a:cubicBezTo>
                  <a:cubicBezTo>
                    <a:pt x="7864" y="8318"/>
                    <a:pt x="9750" y="3835"/>
                    <a:pt x="7117" y="1237"/>
                  </a:cubicBezTo>
                  <a:cubicBezTo>
                    <a:pt x="6263" y="383"/>
                    <a:pt x="5213" y="0"/>
                    <a:pt x="41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 name="Google Shape;1129;p72"/>
          <p:cNvGrpSpPr/>
          <p:nvPr/>
        </p:nvGrpSpPr>
        <p:grpSpPr>
          <a:xfrm>
            <a:off x="5339315" y="2160501"/>
            <a:ext cx="373764" cy="373764"/>
            <a:chOff x="4706175" y="1915025"/>
            <a:chExt cx="443900" cy="443900"/>
          </a:xfrm>
        </p:grpSpPr>
        <p:sp>
          <p:nvSpPr>
            <p:cNvPr id="1130" name="Google Shape;1130;p72"/>
            <p:cNvSpPr/>
            <p:nvPr/>
          </p:nvSpPr>
          <p:spPr>
            <a:xfrm>
              <a:off x="4919675" y="2006875"/>
              <a:ext cx="17800" cy="16700"/>
            </a:xfrm>
            <a:custGeom>
              <a:rect b="b" l="l" r="r" t="t"/>
              <a:pathLst>
                <a:path extrusionOk="0" h="668" w="712">
                  <a:moveTo>
                    <a:pt x="356" y="0"/>
                  </a:moveTo>
                  <a:cubicBezTo>
                    <a:pt x="178" y="0"/>
                    <a:pt x="0" y="116"/>
                    <a:pt x="0" y="347"/>
                  </a:cubicBezTo>
                  <a:cubicBezTo>
                    <a:pt x="0" y="525"/>
                    <a:pt x="178" y="668"/>
                    <a:pt x="356" y="668"/>
                  </a:cubicBezTo>
                  <a:cubicBezTo>
                    <a:pt x="534" y="668"/>
                    <a:pt x="676" y="525"/>
                    <a:pt x="712" y="347"/>
                  </a:cubicBezTo>
                  <a:cubicBezTo>
                    <a:pt x="712" y="116"/>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72"/>
            <p:cNvSpPr/>
            <p:nvPr/>
          </p:nvSpPr>
          <p:spPr>
            <a:xfrm>
              <a:off x="4858300" y="2057925"/>
              <a:ext cx="121875" cy="104425"/>
            </a:xfrm>
            <a:custGeom>
              <a:rect b="b" l="l" r="r" t="t"/>
              <a:pathLst>
                <a:path extrusionOk="0" h="4177" w="4875">
                  <a:moveTo>
                    <a:pt x="2792" y="702"/>
                  </a:moveTo>
                  <a:cubicBezTo>
                    <a:pt x="3512" y="702"/>
                    <a:pt x="4199" y="1268"/>
                    <a:pt x="4199" y="2113"/>
                  </a:cubicBezTo>
                  <a:cubicBezTo>
                    <a:pt x="4199" y="2860"/>
                    <a:pt x="3558" y="3500"/>
                    <a:pt x="2811" y="3500"/>
                  </a:cubicBezTo>
                  <a:cubicBezTo>
                    <a:pt x="1566" y="3500"/>
                    <a:pt x="961" y="2006"/>
                    <a:pt x="1815" y="1116"/>
                  </a:cubicBezTo>
                  <a:cubicBezTo>
                    <a:pt x="2101" y="830"/>
                    <a:pt x="2450" y="702"/>
                    <a:pt x="2792" y="702"/>
                  </a:cubicBezTo>
                  <a:close/>
                  <a:moveTo>
                    <a:pt x="2778" y="1"/>
                  </a:moveTo>
                  <a:cubicBezTo>
                    <a:pt x="2265" y="1"/>
                    <a:pt x="1743" y="192"/>
                    <a:pt x="1317" y="618"/>
                  </a:cubicBezTo>
                  <a:cubicBezTo>
                    <a:pt x="0" y="1935"/>
                    <a:pt x="925" y="4176"/>
                    <a:pt x="2811" y="4176"/>
                  </a:cubicBezTo>
                  <a:cubicBezTo>
                    <a:pt x="3950" y="4176"/>
                    <a:pt x="4875" y="3251"/>
                    <a:pt x="4875" y="2113"/>
                  </a:cubicBezTo>
                  <a:cubicBezTo>
                    <a:pt x="4875" y="837"/>
                    <a:pt x="3849" y="1"/>
                    <a:pt x="2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72"/>
            <p:cNvSpPr/>
            <p:nvPr/>
          </p:nvSpPr>
          <p:spPr>
            <a:xfrm>
              <a:off x="4706175" y="1915025"/>
              <a:ext cx="443900" cy="443900"/>
            </a:xfrm>
            <a:custGeom>
              <a:rect b="b" l="l" r="r" t="t"/>
              <a:pathLst>
                <a:path extrusionOk="0" h="17756" w="17756">
                  <a:moveTo>
                    <a:pt x="9679" y="677"/>
                  </a:moveTo>
                  <a:lnTo>
                    <a:pt x="9963" y="2136"/>
                  </a:lnTo>
                  <a:cubicBezTo>
                    <a:pt x="9999" y="2278"/>
                    <a:pt x="10106" y="2385"/>
                    <a:pt x="10212" y="2420"/>
                  </a:cubicBezTo>
                  <a:cubicBezTo>
                    <a:pt x="11066" y="2598"/>
                    <a:pt x="11849" y="2918"/>
                    <a:pt x="12561" y="3381"/>
                  </a:cubicBezTo>
                  <a:cubicBezTo>
                    <a:pt x="12614" y="3417"/>
                    <a:pt x="12668" y="3434"/>
                    <a:pt x="12721" y="3434"/>
                  </a:cubicBezTo>
                  <a:cubicBezTo>
                    <a:pt x="12774" y="3434"/>
                    <a:pt x="12828" y="3417"/>
                    <a:pt x="12881" y="3381"/>
                  </a:cubicBezTo>
                  <a:cubicBezTo>
                    <a:pt x="12881" y="3381"/>
                    <a:pt x="12917" y="3381"/>
                    <a:pt x="14233" y="2491"/>
                  </a:cubicBezTo>
                  <a:lnTo>
                    <a:pt x="15301" y="3559"/>
                  </a:lnTo>
                  <a:lnTo>
                    <a:pt x="14411" y="4840"/>
                  </a:lnTo>
                  <a:cubicBezTo>
                    <a:pt x="14340" y="4982"/>
                    <a:pt x="14340" y="5124"/>
                    <a:pt x="14411" y="5231"/>
                  </a:cubicBezTo>
                  <a:cubicBezTo>
                    <a:pt x="14874" y="5943"/>
                    <a:pt x="15194" y="6726"/>
                    <a:pt x="15372" y="7544"/>
                  </a:cubicBezTo>
                  <a:cubicBezTo>
                    <a:pt x="15407" y="7686"/>
                    <a:pt x="15514" y="7793"/>
                    <a:pt x="15656" y="7829"/>
                  </a:cubicBezTo>
                  <a:lnTo>
                    <a:pt x="17115" y="8113"/>
                  </a:lnTo>
                  <a:lnTo>
                    <a:pt x="17080" y="9643"/>
                  </a:lnTo>
                  <a:lnTo>
                    <a:pt x="15621" y="9928"/>
                  </a:lnTo>
                  <a:cubicBezTo>
                    <a:pt x="15478" y="9963"/>
                    <a:pt x="15372" y="10070"/>
                    <a:pt x="15336" y="10177"/>
                  </a:cubicBezTo>
                  <a:cubicBezTo>
                    <a:pt x="15158" y="11031"/>
                    <a:pt x="14838" y="11814"/>
                    <a:pt x="14375" y="12490"/>
                  </a:cubicBezTo>
                  <a:cubicBezTo>
                    <a:pt x="14304" y="12632"/>
                    <a:pt x="14304" y="12774"/>
                    <a:pt x="14375" y="12881"/>
                  </a:cubicBezTo>
                  <a:lnTo>
                    <a:pt x="15265" y="14197"/>
                  </a:lnTo>
                  <a:lnTo>
                    <a:pt x="14198" y="15265"/>
                  </a:lnTo>
                  <a:lnTo>
                    <a:pt x="12881" y="14375"/>
                  </a:lnTo>
                  <a:cubicBezTo>
                    <a:pt x="12828" y="14340"/>
                    <a:pt x="12765" y="14322"/>
                    <a:pt x="12703" y="14322"/>
                  </a:cubicBezTo>
                  <a:cubicBezTo>
                    <a:pt x="12641" y="14322"/>
                    <a:pt x="12579" y="14340"/>
                    <a:pt x="12525" y="14375"/>
                  </a:cubicBezTo>
                  <a:cubicBezTo>
                    <a:pt x="11814" y="14838"/>
                    <a:pt x="11031" y="15158"/>
                    <a:pt x="10212" y="15336"/>
                  </a:cubicBezTo>
                  <a:cubicBezTo>
                    <a:pt x="10070" y="15372"/>
                    <a:pt x="9963" y="15478"/>
                    <a:pt x="9928" y="15585"/>
                  </a:cubicBezTo>
                  <a:lnTo>
                    <a:pt x="9643" y="17044"/>
                  </a:lnTo>
                  <a:lnTo>
                    <a:pt x="8149" y="17044"/>
                  </a:lnTo>
                  <a:lnTo>
                    <a:pt x="7864" y="15585"/>
                  </a:lnTo>
                  <a:cubicBezTo>
                    <a:pt x="7829" y="15478"/>
                    <a:pt x="7722" y="15372"/>
                    <a:pt x="7579" y="15336"/>
                  </a:cubicBezTo>
                  <a:cubicBezTo>
                    <a:pt x="6761" y="15158"/>
                    <a:pt x="5943" y="14838"/>
                    <a:pt x="5267" y="14375"/>
                  </a:cubicBezTo>
                  <a:cubicBezTo>
                    <a:pt x="5196" y="14340"/>
                    <a:pt x="5124" y="14322"/>
                    <a:pt x="5058" y="14322"/>
                  </a:cubicBezTo>
                  <a:cubicBezTo>
                    <a:pt x="4991" y="14322"/>
                    <a:pt x="4929" y="14340"/>
                    <a:pt x="4875" y="14375"/>
                  </a:cubicBezTo>
                  <a:lnTo>
                    <a:pt x="3559" y="15265"/>
                  </a:lnTo>
                  <a:lnTo>
                    <a:pt x="2491" y="14197"/>
                  </a:lnTo>
                  <a:lnTo>
                    <a:pt x="3381" y="12881"/>
                  </a:lnTo>
                  <a:cubicBezTo>
                    <a:pt x="3488" y="12774"/>
                    <a:pt x="3488" y="12632"/>
                    <a:pt x="3381" y="12490"/>
                  </a:cubicBezTo>
                  <a:cubicBezTo>
                    <a:pt x="2918" y="11814"/>
                    <a:pt x="2598" y="11031"/>
                    <a:pt x="2420" y="10177"/>
                  </a:cubicBezTo>
                  <a:cubicBezTo>
                    <a:pt x="2420" y="10070"/>
                    <a:pt x="2313" y="9963"/>
                    <a:pt x="2171" y="9928"/>
                  </a:cubicBezTo>
                  <a:lnTo>
                    <a:pt x="712" y="9643"/>
                  </a:lnTo>
                  <a:lnTo>
                    <a:pt x="712" y="8113"/>
                  </a:lnTo>
                  <a:lnTo>
                    <a:pt x="2171" y="7829"/>
                  </a:lnTo>
                  <a:cubicBezTo>
                    <a:pt x="2313" y="7793"/>
                    <a:pt x="2420" y="7686"/>
                    <a:pt x="2420" y="7544"/>
                  </a:cubicBezTo>
                  <a:cubicBezTo>
                    <a:pt x="2598" y="6726"/>
                    <a:pt x="2918" y="5943"/>
                    <a:pt x="3381" y="5231"/>
                  </a:cubicBezTo>
                  <a:cubicBezTo>
                    <a:pt x="3488" y="5124"/>
                    <a:pt x="3488" y="4982"/>
                    <a:pt x="3381" y="4840"/>
                  </a:cubicBezTo>
                  <a:lnTo>
                    <a:pt x="2491" y="3559"/>
                  </a:lnTo>
                  <a:lnTo>
                    <a:pt x="3559" y="2491"/>
                  </a:lnTo>
                  <a:cubicBezTo>
                    <a:pt x="4875" y="3381"/>
                    <a:pt x="4875" y="3381"/>
                    <a:pt x="4911" y="3381"/>
                  </a:cubicBezTo>
                  <a:cubicBezTo>
                    <a:pt x="4964" y="3417"/>
                    <a:pt x="5027" y="3434"/>
                    <a:pt x="5089" y="3434"/>
                  </a:cubicBezTo>
                  <a:cubicBezTo>
                    <a:pt x="5151" y="3434"/>
                    <a:pt x="5213" y="3417"/>
                    <a:pt x="5267" y="3381"/>
                  </a:cubicBezTo>
                  <a:cubicBezTo>
                    <a:pt x="5978" y="2918"/>
                    <a:pt x="6761" y="2598"/>
                    <a:pt x="7579" y="2420"/>
                  </a:cubicBezTo>
                  <a:cubicBezTo>
                    <a:pt x="7722" y="2385"/>
                    <a:pt x="7829" y="2278"/>
                    <a:pt x="7864" y="2136"/>
                  </a:cubicBezTo>
                  <a:lnTo>
                    <a:pt x="8149" y="677"/>
                  </a:lnTo>
                  <a:close/>
                  <a:moveTo>
                    <a:pt x="7829" y="1"/>
                  </a:moveTo>
                  <a:cubicBezTo>
                    <a:pt x="7686" y="1"/>
                    <a:pt x="7544" y="107"/>
                    <a:pt x="7508" y="250"/>
                  </a:cubicBezTo>
                  <a:lnTo>
                    <a:pt x="7188" y="1780"/>
                  </a:lnTo>
                  <a:cubicBezTo>
                    <a:pt x="6441" y="1958"/>
                    <a:pt x="5729" y="2278"/>
                    <a:pt x="5053" y="2669"/>
                  </a:cubicBezTo>
                  <a:lnTo>
                    <a:pt x="3737" y="1744"/>
                  </a:lnTo>
                  <a:cubicBezTo>
                    <a:pt x="3673" y="1712"/>
                    <a:pt x="3594" y="1695"/>
                    <a:pt x="3518" y="1695"/>
                  </a:cubicBezTo>
                  <a:cubicBezTo>
                    <a:pt x="3424" y="1695"/>
                    <a:pt x="3333" y="1721"/>
                    <a:pt x="3274" y="1780"/>
                  </a:cubicBezTo>
                  <a:lnTo>
                    <a:pt x="1815" y="3274"/>
                  </a:lnTo>
                  <a:cubicBezTo>
                    <a:pt x="1673" y="3381"/>
                    <a:pt x="1673" y="3594"/>
                    <a:pt x="1780" y="3701"/>
                  </a:cubicBezTo>
                  <a:lnTo>
                    <a:pt x="2669" y="5053"/>
                  </a:lnTo>
                  <a:cubicBezTo>
                    <a:pt x="2278" y="5729"/>
                    <a:pt x="1958" y="6441"/>
                    <a:pt x="1780" y="7188"/>
                  </a:cubicBezTo>
                  <a:lnTo>
                    <a:pt x="285" y="7508"/>
                  </a:lnTo>
                  <a:cubicBezTo>
                    <a:pt x="107" y="7544"/>
                    <a:pt x="1" y="7686"/>
                    <a:pt x="1" y="7829"/>
                  </a:cubicBezTo>
                  <a:lnTo>
                    <a:pt x="1" y="9928"/>
                  </a:lnTo>
                  <a:cubicBezTo>
                    <a:pt x="1" y="10070"/>
                    <a:pt x="107" y="10212"/>
                    <a:pt x="285" y="10248"/>
                  </a:cubicBezTo>
                  <a:lnTo>
                    <a:pt x="1780" y="10568"/>
                  </a:lnTo>
                  <a:cubicBezTo>
                    <a:pt x="1958" y="11315"/>
                    <a:pt x="2278" y="12027"/>
                    <a:pt x="2669" y="12703"/>
                  </a:cubicBezTo>
                  <a:lnTo>
                    <a:pt x="1780" y="14020"/>
                  </a:lnTo>
                  <a:cubicBezTo>
                    <a:pt x="1673" y="14162"/>
                    <a:pt x="1673" y="14340"/>
                    <a:pt x="1815" y="14482"/>
                  </a:cubicBezTo>
                  <a:lnTo>
                    <a:pt x="3274" y="15941"/>
                  </a:lnTo>
                  <a:cubicBezTo>
                    <a:pt x="3331" y="16017"/>
                    <a:pt x="3419" y="16053"/>
                    <a:pt x="3510" y="16053"/>
                  </a:cubicBezTo>
                  <a:cubicBezTo>
                    <a:pt x="3589" y="16053"/>
                    <a:pt x="3671" y="16026"/>
                    <a:pt x="3737" y="15976"/>
                  </a:cubicBezTo>
                  <a:lnTo>
                    <a:pt x="5053" y="15087"/>
                  </a:lnTo>
                  <a:cubicBezTo>
                    <a:pt x="5729" y="15478"/>
                    <a:pt x="6441" y="15799"/>
                    <a:pt x="7188" y="15976"/>
                  </a:cubicBezTo>
                  <a:lnTo>
                    <a:pt x="7508" y="17471"/>
                  </a:lnTo>
                  <a:cubicBezTo>
                    <a:pt x="7544" y="17649"/>
                    <a:pt x="7686" y="17756"/>
                    <a:pt x="7829" y="17756"/>
                  </a:cubicBezTo>
                  <a:lnTo>
                    <a:pt x="9928" y="17756"/>
                  </a:lnTo>
                  <a:cubicBezTo>
                    <a:pt x="10070" y="17756"/>
                    <a:pt x="10212" y="17649"/>
                    <a:pt x="10248" y="17471"/>
                  </a:cubicBezTo>
                  <a:lnTo>
                    <a:pt x="10568" y="15976"/>
                  </a:lnTo>
                  <a:cubicBezTo>
                    <a:pt x="11315" y="15799"/>
                    <a:pt x="12027" y="15478"/>
                    <a:pt x="12703" y="15087"/>
                  </a:cubicBezTo>
                  <a:lnTo>
                    <a:pt x="14020" y="16012"/>
                  </a:lnTo>
                  <a:cubicBezTo>
                    <a:pt x="14079" y="16042"/>
                    <a:pt x="14144" y="16059"/>
                    <a:pt x="14210" y="16059"/>
                  </a:cubicBezTo>
                  <a:cubicBezTo>
                    <a:pt x="14303" y="16059"/>
                    <a:pt x="14399" y="16024"/>
                    <a:pt x="14482" y="15941"/>
                  </a:cubicBezTo>
                  <a:lnTo>
                    <a:pt x="15941" y="14482"/>
                  </a:lnTo>
                  <a:cubicBezTo>
                    <a:pt x="16048" y="14375"/>
                    <a:pt x="16083" y="14162"/>
                    <a:pt x="15977" y="14020"/>
                  </a:cubicBezTo>
                  <a:lnTo>
                    <a:pt x="15051" y="12703"/>
                  </a:lnTo>
                  <a:cubicBezTo>
                    <a:pt x="15478" y="12027"/>
                    <a:pt x="15763" y="11315"/>
                    <a:pt x="15941" y="10568"/>
                  </a:cubicBezTo>
                  <a:lnTo>
                    <a:pt x="17471" y="10248"/>
                  </a:lnTo>
                  <a:cubicBezTo>
                    <a:pt x="17613" y="10248"/>
                    <a:pt x="17756" y="10070"/>
                    <a:pt x="17756" y="9928"/>
                  </a:cubicBezTo>
                  <a:lnTo>
                    <a:pt x="17756" y="7829"/>
                  </a:lnTo>
                  <a:cubicBezTo>
                    <a:pt x="17756" y="7686"/>
                    <a:pt x="17649" y="7544"/>
                    <a:pt x="17471" y="7508"/>
                  </a:cubicBezTo>
                  <a:lnTo>
                    <a:pt x="15977" y="7188"/>
                  </a:lnTo>
                  <a:cubicBezTo>
                    <a:pt x="15799" y="6441"/>
                    <a:pt x="15478" y="5729"/>
                    <a:pt x="15087" y="5053"/>
                  </a:cubicBezTo>
                  <a:lnTo>
                    <a:pt x="15977" y="3701"/>
                  </a:lnTo>
                  <a:cubicBezTo>
                    <a:pt x="16083" y="3594"/>
                    <a:pt x="16083" y="3381"/>
                    <a:pt x="15941" y="3274"/>
                  </a:cubicBezTo>
                  <a:lnTo>
                    <a:pt x="14482" y="1780"/>
                  </a:lnTo>
                  <a:cubicBezTo>
                    <a:pt x="14404" y="1721"/>
                    <a:pt x="14315" y="1695"/>
                    <a:pt x="14227" y="1695"/>
                  </a:cubicBezTo>
                  <a:cubicBezTo>
                    <a:pt x="14155" y="1695"/>
                    <a:pt x="14084" y="1712"/>
                    <a:pt x="14020" y="1744"/>
                  </a:cubicBezTo>
                  <a:lnTo>
                    <a:pt x="12703" y="2669"/>
                  </a:lnTo>
                  <a:cubicBezTo>
                    <a:pt x="12027" y="2278"/>
                    <a:pt x="11315" y="1958"/>
                    <a:pt x="10568" y="1780"/>
                  </a:cubicBezTo>
                  <a:lnTo>
                    <a:pt x="10248" y="250"/>
                  </a:lnTo>
                  <a:cubicBezTo>
                    <a:pt x="10212" y="107"/>
                    <a:pt x="10070" y="1"/>
                    <a:pt x="99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72"/>
            <p:cNvSpPr/>
            <p:nvPr/>
          </p:nvSpPr>
          <p:spPr>
            <a:xfrm>
              <a:off x="4787125" y="2011425"/>
              <a:ext cx="279325" cy="255875"/>
            </a:xfrm>
            <a:custGeom>
              <a:rect b="b" l="l" r="r" t="t"/>
              <a:pathLst>
                <a:path extrusionOk="0" h="10235" w="11173">
                  <a:moveTo>
                    <a:pt x="5658" y="6730"/>
                  </a:moveTo>
                  <a:cubicBezTo>
                    <a:pt x="6761" y="6730"/>
                    <a:pt x="7864" y="7424"/>
                    <a:pt x="8077" y="8811"/>
                  </a:cubicBezTo>
                  <a:cubicBezTo>
                    <a:pt x="7330" y="9274"/>
                    <a:pt x="6494" y="9505"/>
                    <a:pt x="5658" y="9505"/>
                  </a:cubicBezTo>
                  <a:cubicBezTo>
                    <a:pt x="4822" y="9505"/>
                    <a:pt x="3986" y="9274"/>
                    <a:pt x="3238" y="8811"/>
                  </a:cubicBezTo>
                  <a:cubicBezTo>
                    <a:pt x="3452" y="7424"/>
                    <a:pt x="4555" y="6730"/>
                    <a:pt x="5658" y="6730"/>
                  </a:cubicBezTo>
                  <a:close/>
                  <a:moveTo>
                    <a:pt x="7000" y="1"/>
                  </a:moveTo>
                  <a:cubicBezTo>
                    <a:pt x="6856" y="1"/>
                    <a:pt x="6718" y="97"/>
                    <a:pt x="6690" y="237"/>
                  </a:cubicBezTo>
                  <a:cubicBezTo>
                    <a:pt x="6619" y="450"/>
                    <a:pt x="6725" y="628"/>
                    <a:pt x="6903" y="699"/>
                  </a:cubicBezTo>
                  <a:cubicBezTo>
                    <a:pt x="8825" y="1268"/>
                    <a:pt x="10141" y="3012"/>
                    <a:pt x="10141" y="5004"/>
                  </a:cubicBezTo>
                  <a:cubicBezTo>
                    <a:pt x="10141" y="6285"/>
                    <a:pt x="9607" y="7531"/>
                    <a:pt x="8647" y="8385"/>
                  </a:cubicBezTo>
                  <a:cubicBezTo>
                    <a:pt x="8255" y="6819"/>
                    <a:pt x="6948" y="6036"/>
                    <a:pt x="5640" y="6036"/>
                  </a:cubicBezTo>
                  <a:cubicBezTo>
                    <a:pt x="4333" y="6036"/>
                    <a:pt x="3025" y="6819"/>
                    <a:pt x="2634" y="8385"/>
                  </a:cubicBezTo>
                  <a:cubicBezTo>
                    <a:pt x="1" y="6001"/>
                    <a:pt x="961" y="1695"/>
                    <a:pt x="4341" y="699"/>
                  </a:cubicBezTo>
                  <a:cubicBezTo>
                    <a:pt x="4760" y="570"/>
                    <a:pt x="4654" y="3"/>
                    <a:pt x="4287" y="3"/>
                  </a:cubicBezTo>
                  <a:cubicBezTo>
                    <a:pt x="4248" y="3"/>
                    <a:pt x="4207" y="10"/>
                    <a:pt x="4164" y="23"/>
                  </a:cubicBezTo>
                  <a:cubicBezTo>
                    <a:pt x="1673" y="770"/>
                    <a:pt x="107" y="3190"/>
                    <a:pt x="463" y="5752"/>
                  </a:cubicBezTo>
                  <a:cubicBezTo>
                    <a:pt x="855" y="8313"/>
                    <a:pt x="3061" y="10235"/>
                    <a:pt x="5622" y="10235"/>
                  </a:cubicBezTo>
                  <a:cubicBezTo>
                    <a:pt x="8220" y="10235"/>
                    <a:pt x="10426" y="8313"/>
                    <a:pt x="10782" y="5752"/>
                  </a:cubicBezTo>
                  <a:cubicBezTo>
                    <a:pt x="11173" y="3190"/>
                    <a:pt x="9572" y="770"/>
                    <a:pt x="7117" y="23"/>
                  </a:cubicBezTo>
                  <a:cubicBezTo>
                    <a:pt x="7079" y="8"/>
                    <a:pt x="7039" y="1"/>
                    <a:pt x="70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72"/>
          <p:cNvGrpSpPr/>
          <p:nvPr/>
        </p:nvGrpSpPr>
        <p:grpSpPr>
          <a:xfrm>
            <a:off x="5338157" y="1592046"/>
            <a:ext cx="380921" cy="374227"/>
            <a:chOff x="4704800" y="1239900"/>
            <a:chExt cx="452400" cy="444450"/>
          </a:xfrm>
        </p:grpSpPr>
        <p:sp>
          <p:nvSpPr>
            <p:cNvPr id="1135" name="Google Shape;1135;p72"/>
            <p:cNvSpPr/>
            <p:nvPr/>
          </p:nvSpPr>
          <p:spPr>
            <a:xfrm>
              <a:off x="4982825" y="1386650"/>
              <a:ext cx="23150" cy="17825"/>
            </a:xfrm>
            <a:custGeom>
              <a:rect b="b" l="l" r="r" t="t"/>
              <a:pathLst>
                <a:path extrusionOk="0" h="713" w="926">
                  <a:moveTo>
                    <a:pt x="463" y="1"/>
                  </a:moveTo>
                  <a:cubicBezTo>
                    <a:pt x="374" y="1"/>
                    <a:pt x="285" y="36"/>
                    <a:pt x="214" y="108"/>
                  </a:cubicBezTo>
                  <a:cubicBezTo>
                    <a:pt x="0" y="321"/>
                    <a:pt x="143" y="712"/>
                    <a:pt x="463" y="712"/>
                  </a:cubicBezTo>
                  <a:cubicBezTo>
                    <a:pt x="748" y="712"/>
                    <a:pt x="925" y="321"/>
                    <a:pt x="712" y="108"/>
                  </a:cubicBezTo>
                  <a:cubicBezTo>
                    <a:pt x="641" y="36"/>
                    <a:pt x="552"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72"/>
            <p:cNvSpPr/>
            <p:nvPr/>
          </p:nvSpPr>
          <p:spPr>
            <a:xfrm>
              <a:off x="4704800" y="1239900"/>
              <a:ext cx="452400" cy="444450"/>
            </a:xfrm>
            <a:custGeom>
              <a:rect b="b" l="l" r="r" t="t"/>
              <a:pathLst>
                <a:path extrusionOk="0" h="17778" w="18096">
                  <a:moveTo>
                    <a:pt x="15748" y="683"/>
                  </a:moveTo>
                  <a:cubicBezTo>
                    <a:pt x="16051" y="683"/>
                    <a:pt x="16353" y="775"/>
                    <a:pt x="16601" y="961"/>
                  </a:cubicBezTo>
                  <a:cubicBezTo>
                    <a:pt x="17241" y="1494"/>
                    <a:pt x="17312" y="2455"/>
                    <a:pt x="16708" y="3024"/>
                  </a:cubicBezTo>
                  <a:lnTo>
                    <a:pt x="16743" y="3060"/>
                  </a:lnTo>
                  <a:lnTo>
                    <a:pt x="15747" y="4021"/>
                  </a:lnTo>
                  <a:lnTo>
                    <a:pt x="13790" y="2064"/>
                  </a:lnTo>
                  <a:lnTo>
                    <a:pt x="14679" y="1139"/>
                  </a:lnTo>
                  <a:cubicBezTo>
                    <a:pt x="14961" y="837"/>
                    <a:pt x="15355" y="683"/>
                    <a:pt x="15748" y="683"/>
                  </a:cubicBezTo>
                  <a:close/>
                  <a:moveTo>
                    <a:pt x="13292" y="2562"/>
                  </a:moveTo>
                  <a:lnTo>
                    <a:pt x="15249" y="4519"/>
                  </a:lnTo>
                  <a:lnTo>
                    <a:pt x="14786" y="5017"/>
                  </a:lnTo>
                  <a:lnTo>
                    <a:pt x="12794" y="3060"/>
                  </a:lnTo>
                  <a:lnTo>
                    <a:pt x="13292" y="2562"/>
                  </a:lnTo>
                  <a:close/>
                  <a:moveTo>
                    <a:pt x="12331" y="3522"/>
                  </a:moveTo>
                  <a:lnTo>
                    <a:pt x="13043" y="4270"/>
                  </a:lnTo>
                  <a:lnTo>
                    <a:pt x="12331" y="4981"/>
                  </a:lnTo>
                  <a:cubicBezTo>
                    <a:pt x="12059" y="5253"/>
                    <a:pt x="12286" y="5587"/>
                    <a:pt x="12566" y="5587"/>
                  </a:cubicBezTo>
                  <a:cubicBezTo>
                    <a:pt x="12653" y="5587"/>
                    <a:pt x="12745" y="5555"/>
                    <a:pt x="12829" y="5479"/>
                  </a:cubicBezTo>
                  <a:lnTo>
                    <a:pt x="13541" y="4732"/>
                  </a:lnTo>
                  <a:lnTo>
                    <a:pt x="14288" y="5479"/>
                  </a:lnTo>
                  <a:lnTo>
                    <a:pt x="4076" y="15727"/>
                  </a:lnTo>
                  <a:lnTo>
                    <a:pt x="3329" y="15015"/>
                  </a:lnTo>
                  <a:lnTo>
                    <a:pt x="10872" y="7472"/>
                  </a:lnTo>
                  <a:cubicBezTo>
                    <a:pt x="11140" y="7204"/>
                    <a:pt x="10905" y="6836"/>
                    <a:pt x="10635" y="6836"/>
                  </a:cubicBezTo>
                  <a:cubicBezTo>
                    <a:pt x="10546" y="6836"/>
                    <a:pt x="10454" y="6877"/>
                    <a:pt x="10374" y="6974"/>
                  </a:cubicBezTo>
                  <a:lnTo>
                    <a:pt x="2867" y="14481"/>
                  </a:lnTo>
                  <a:lnTo>
                    <a:pt x="2119" y="13734"/>
                  </a:lnTo>
                  <a:lnTo>
                    <a:pt x="12331" y="3522"/>
                  </a:lnTo>
                  <a:close/>
                  <a:moveTo>
                    <a:pt x="1764" y="14410"/>
                  </a:moveTo>
                  <a:lnTo>
                    <a:pt x="3436" y="16047"/>
                  </a:lnTo>
                  <a:lnTo>
                    <a:pt x="945" y="16865"/>
                  </a:lnTo>
                  <a:lnTo>
                    <a:pt x="1764" y="14410"/>
                  </a:lnTo>
                  <a:close/>
                  <a:moveTo>
                    <a:pt x="15717" y="0"/>
                  </a:moveTo>
                  <a:cubicBezTo>
                    <a:pt x="15164" y="0"/>
                    <a:pt x="14622" y="216"/>
                    <a:pt x="14217" y="640"/>
                  </a:cubicBezTo>
                  <a:cubicBezTo>
                    <a:pt x="13754" y="1103"/>
                    <a:pt x="1906" y="12951"/>
                    <a:pt x="1479" y="13378"/>
                  </a:cubicBezTo>
                  <a:cubicBezTo>
                    <a:pt x="1372" y="13521"/>
                    <a:pt x="1301" y="13663"/>
                    <a:pt x="1230" y="13805"/>
                  </a:cubicBezTo>
                  <a:lnTo>
                    <a:pt x="91" y="17292"/>
                  </a:lnTo>
                  <a:cubicBezTo>
                    <a:pt x="0" y="17535"/>
                    <a:pt x="168" y="17778"/>
                    <a:pt x="396" y="17778"/>
                  </a:cubicBezTo>
                  <a:cubicBezTo>
                    <a:pt x="435" y="17778"/>
                    <a:pt x="476" y="17770"/>
                    <a:pt x="518" y="17755"/>
                  </a:cubicBezTo>
                  <a:lnTo>
                    <a:pt x="4041" y="16581"/>
                  </a:lnTo>
                  <a:cubicBezTo>
                    <a:pt x="4183" y="16545"/>
                    <a:pt x="4325" y="16438"/>
                    <a:pt x="4432" y="16332"/>
                  </a:cubicBezTo>
                  <a:lnTo>
                    <a:pt x="17241" y="3522"/>
                  </a:lnTo>
                  <a:cubicBezTo>
                    <a:pt x="18095" y="2669"/>
                    <a:pt x="18024" y="1210"/>
                    <a:pt x="17063" y="463"/>
                  </a:cubicBezTo>
                  <a:cubicBezTo>
                    <a:pt x="16657" y="153"/>
                    <a:pt x="16183" y="0"/>
                    <a:pt x="157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72"/>
            <p:cNvSpPr/>
            <p:nvPr/>
          </p:nvSpPr>
          <p:spPr>
            <a:xfrm>
              <a:off x="4808475" y="1666850"/>
              <a:ext cx="75625" cy="16925"/>
            </a:xfrm>
            <a:custGeom>
              <a:rect b="b" l="l" r="r" t="t"/>
              <a:pathLst>
                <a:path extrusionOk="0" h="677" w="3025">
                  <a:moveTo>
                    <a:pt x="428" y="1"/>
                  </a:moveTo>
                  <a:cubicBezTo>
                    <a:pt x="1" y="36"/>
                    <a:pt x="1" y="641"/>
                    <a:pt x="428" y="677"/>
                  </a:cubicBezTo>
                  <a:lnTo>
                    <a:pt x="2598" y="677"/>
                  </a:lnTo>
                  <a:cubicBezTo>
                    <a:pt x="3025" y="641"/>
                    <a:pt x="3025" y="36"/>
                    <a:pt x="2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72"/>
            <p:cNvSpPr/>
            <p:nvPr/>
          </p:nvSpPr>
          <p:spPr>
            <a:xfrm>
              <a:off x="4898325" y="1666850"/>
              <a:ext cx="75625" cy="16925"/>
            </a:xfrm>
            <a:custGeom>
              <a:rect b="b" l="l" r="r" t="t"/>
              <a:pathLst>
                <a:path extrusionOk="0" h="677" w="3025">
                  <a:moveTo>
                    <a:pt x="392" y="1"/>
                  </a:moveTo>
                  <a:cubicBezTo>
                    <a:pt x="0" y="36"/>
                    <a:pt x="0" y="641"/>
                    <a:pt x="392" y="677"/>
                  </a:cubicBezTo>
                  <a:lnTo>
                    <a:pt x="2598" y="677"/>
                  </a:lnTo>
                  <a:cubicBezTo>
                    <a:pt x="3025" y="641"/>
                    <a:pt x="3025" y="36"/>
                    <a:pt x="2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72"/>
            <p:cNvSpPr/>
            <p:nvPr/>
          </p:nvSpPr>
          <p:spPr>
            <a:xfrm>
              <a:off x="4987275" y="1666850"/>
              <a:ext cx="75625" cy="16925"/>
            </a:xfrm>
            <a:custGeom>
              <a:rect b="b" l="l" r="r" t="t"/>
              <a:pathLst>
                <a:path extrusionOk="0" h="677" w="3025">
                  <a:moveTo>
                    <a:pt x="427" y="1"/>
                  </a:moveTo>
                  <a:cubicBezTo>
                    <a:pt x="0" y="36"/>
                    <a:pt x="0" y="641"/>
                    <a:pt x="427" y="677"/>
                  </a:cubicBezTo>
                  <a:lnTo>
                    <a:pt x="2598" y="677"/>
                  </a:lnTo>
                  <a:cubicBezTo>
                    <a:pt x="3025" y="641"/>
                    <a:pt x="3025" y="36"/>
                    <a:pt x="2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72"/>
            <p:cNvSpPr/>
            <p:nvPr/>
          </p:nvSpPr>
          <p:spPr>
            <a:xfrm>
              <a:off x="5077100" y="1666850"/>
              <a:ext cx="75650" cy="16925"/>
            </a:xfrm>
            <a:custGeom>
              <a:rect b="b" l="l" r="r" t="t"/>
              <a:pathLst>
                <a:path extrusionOk="0" h="677" w="3026">
                  <a:moveTo>
                    <a:pt x="428" y="1"/>
                  </a:moveTo>
                  <a:cubicBezTo>
                    <a:pt x="1" y="36"/>
                    <a:pt x="1" y="641"/>
                    <a:pt x="428" y="677"/>
                  </a:cubicBezTo>
                  <a:lnTo>
                    <a:pt x="2598" y="677"/>
                  </a:lnTo>
                  <a:cubicBezTo>
                    <a:pt x="3025" y="641"/>
                    <a:pt x="3025" y="36"/>
                    <a:pt x="259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 name="Google Shape;1141;p72"/>
          <p:cNvGrpSpPr/>
          <p:nvPr/>
        </p:nvGrpSpPr>
        <p:grpSpPr>
          <a:xfrm>
            <a:off x="4712425" y="3929017"/>
            <a:ext cx="379005" cy="374143"/>
            <a:chOff x="3961650" y="4015400"/>
            <a:chExt cx="450125" cy="444350"/>
          </a:xfrm>
        </p:grpSpPr>
        <p:sp>
          <p:nvSpPr>
            <p:cNvPr id="1142" name="Google Shape;1142;p72"/>
            <p:cNvSpPr/>
            <p:nvPr/>
          </p:nvSpPr>
          <p:spPr>
            <a:xfrm>
              <a:off x="4067500" y="4332750"/>
              <a:ext cx="20500" cy="17500"/>
            </a:xfrm>
            <a:custGeom>
              <a:rect b="b" l="l" r="r" t="t"/>
              <a:pathLst>
                <a:path extrusionOk="0" h="700" w="820">
                  <a:moveTo>
                    <a:pt x="463" y="0"/>
                  </a:moveTo>
                  <a:cubicBezTo>
                    <a:pt x="143" y="0"/>
                    <a:pt x="1" y="356"/>
                    <a:pt x="214" y="605"/>
                  </a:cubicBezTo>
                  <a:cubicBezTo>
                    <a:pt x="280" y="671"/>
                    <a:pt x="362" y="699"/>
                    <a:pt x="445" y="699"/>
                  </a:cubicBezTo>
                  <a:cubicBezTo>
                    <a:pt x="631" y="699"/>
                    <a:pt x="819" y="553"/>
                    <a:pt x="819" y="356"/>
                  </a:cubicBezTo>
                  <a:cubicBezTo>
                    <a:pt x="819" y="142"/>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72"/>
            <p:cNvSpPr/>
            <p:nvPr/>
          </p:nvSpPr>
          <p:spPr>
            <a:xfrm>
              <a:off x="3961650" y="4015400"/>
              <a:ext cx="450125" cy="444350"/>
            </a:xfrm>
            <a:custGeom>
              <a:rect b="b" l="l" r="r" t="t"/>
              <a:pathLst>
                <a:path extrusionOk="0" h="17774" w="18005">
                  <a:moveTo>
                    <a:pt x="5800" y="4368"/>
                  </a:moveTo>
                  <a:lnTo>
                    <a:pt x="5800" y="16359"/>
                  </a:lnTo>
                  <a:lnTo>
                    <a:pt x="3559" y="16359"/>
                  </a:lnTo>
                  <a:lnTo>
                    <a:pt x="3559" y="4368"/>
                  </a:lnTo>
                  <a:close/>
                  <a:moveTo>
                    <a:pt x="10782" y="7820"/>
                  </a:moveTo>
                  <a:lnTo>
                    <a:pt x="10782" y="16359"/>
                  </a:lnTo>
                  <a:lnTo>
                    <a:pt x="8576" y="16359"/>
                  </a:lnTo>
                  <a:lnTo>
                    <a:pt x="8576" y="7820"/>
                  </a:lnTo>
                  <a:close/>
                  <a:moveTo>
                    <a:pt x="15798" y="11306"/>
                  </a:moveTo>
                  <a:lnTo>
                    <a:pt x="15798" y="16359"/>
                  </a:lnTo>
                  <a:lnTo>
                    <a:pt x="13592" y="16359"/>
                  </a:lnTo>
                  <a:lnTo>
                    <a:pt x="13592" y="11306"/>
                  </a:lnTo>
                  <a:close/>
                  <a:moveTo>
                    <a:pt x="1139" y="1"/>
                  </a:moveTo>
                  <a:cubicBezTo>
                    <a:pt x="961" y="1"/>
                    <a:pt x="783" y="116"/>
                    <a:pt x="783" y="348"/>
                  </a:cubicBezTo>
                  <a:lnTo>
                    <a:pt x="783" y="2981"/>
                  </a:lnTo>
                  <a:lnTo>
                    <a:pt x="463" y="2981"/>
                  </a:lnTo>
                  <a:cubicBezTo>
                    <a:pt x="1" y="2981"/>
                    <a:pt x="1" y="3657"/>
                    <a:pt x="463" y="3657"/>
                  </a:cubicBezTo>
                  <a:lnTo>
                    <a:pt x="783" y="3657"/>
                  </a:lnTo>
                  <a:lnTo>
                    <a:pt x="783" y="5756"/>
                  </a:lnTo>
                  <a:lnTo>
                    <a:pt x="463" y="5756"/>
                  </a:lnTo>
                  <a:cubicBezTo>
                    <a:pt x="1" y="5756"/>
                    <a:pt x="1" y="6467"/>
                    <a:pt x="463" y="6467"/>
                  </a:cubicBezTo>
                  <a:lnTo>
                    <a:pt x="783" y="6467"/>
                  </a:lnTo>
                  <a:lnTo>
                    <a:pt x="783" y="8531"/>
                  </a:lnTo>
                  <a:lnTo>
                    <a:pt x="463" y="8531"/>
                  </a:lnTo>
                  <a:cubicBezTo>
                    <a:pt x="1" y="8531"/>
                    <a:pt x="1" y="9243"/>
                    <a:pt x="463" y="9243"/>
                  </a:cubicBezTo>
                  <a:lnTo>
                    <a:pt x="783" y="9243"/>
                  </a:lnTo>
                  <a:lnTo>
                    <a:pt x="783" y="11306"/>
                  </a:lnTo>
                  <a:lnTo>
                    <a:pt x="463" y="11306"/>
                  </a:lnTo>
                  <a:cubicBezTo>
                    <a:pt x="1" y="11306"/>
                    <a:pt x="1" y="12018"/>
                    <a:pt x="463" y="12018"/>
                  </a:cubicBezTo>
                  <a:lnTo>
                    <a:pt x="783" y="12018"/>
                  </a:lnTo>
                  <a:lnTo>
                    <a:pt x="783" y="14082"/>
                  </a:lnTo>
                  <a:lnTo>
                    <a:pt x="463" y="14082"/>
                  </a:lnTo>
                  <a:cubicBezTo>
                    <a:pt x="1" y="14082"/>
                    <a:pt x="1" y="14793"/>
                    <a:pt x="463" y="14793"/>
                  </a:cubicBezTo>
                  <a:lnTo>
                    <a:pt x="783" y="14793"/>
                  </a:lnTo>
                  <a:lnTo>
                    <a:pt x="783" y="16715"/>
                  </a:lnTo>
                  <a:cubicBezTo>
                    <a:pt x="783" y="16928"/>
                    <a:pt x="961" y="17071"/>
                    <a:pt x="1139" y="17071"/>
                  </a:cubicBezTo>
                  <a:lnTo>
                    <a:pt x="2883" y="17071"/>
                  </a:lnTo>
                  <a:lnTo>
                    <a:pt x="2883" y="17426"/>
                  </a:lnTo>
                  <a:cubicBezTo>
                    <a:pt x="2883" y="17658"/>
                    <a:pt x="3052" y="17773"/>
                    <a:pt x="3221" y="17773"/>
                  </a:cubicBezTo>
                  <a:cubicBezTo>
                    <a:pt x="3390" y="17773"/>
                    <a:pt x="3559" y="17658"/>
                    <a:pt x="3559" y="17426"/>
                  </a:cubicBezTo>
                  <a:lnTo>
                    <a:pt x="3559" y="17071"/>
                  </a:lnTo>
                  <a:lnTo>
                    <a:pt x="5800" y="17071"/>
                  </a:lnTo>
                  <a:lnTo>
                    <a:pt x="5800" y="17426"/>
                  </a:lnTo>
                  <a:cubicBezTo>
                    <a:pt x="5800" y="17658"/>
                    <a:pt x="5969" y="17773"/>
                    <a:pt x="6138" y="17773"/>
                  </a:cubicBezTo>
                  <a:cubicBezTo>
                    <a:pt x="6307" y="17773"/>
                    <a:pt x="6476" y="17658"/>
                    <a:pt x="6476" y="17426"/>
                  </a:cubicBezTo>
                  <a:lnTo>
                    <a:pt x="6476" y="17071"/>
                  </a:lnTo>
                  <a:lnTo>
                    <a:pt x="8647" y="17071"/>
                  </a:lnTo>
                  <a:lnTo>
                    <a:pt x="8647" y="17426"/>
                  </a:lnTo>
                  <a:cubicBezTo>
                    <a:pt x="8647" y="17658"/>
                    <a:pt x="8816" y="17773"/>
                    <a:pt x="8985" y="17773"/>
                  </a:cubicBezTo>
                  <a:cubicBezTo>
                    <a:pt x="9154" y="17773"/>
                    <a:pt x="9323" y="17658"/>
                    <a:pt x="9323" y="17426"/>
                  </a:cubicBezTo>
                  <a:lnTo>
                    <a:pt x="9323" y="17071"/>
                  </a:lnTo>
                  <a:lnTo>
                    <a:pt x="11493" y="17071"/>
                  </a:lnTo>
                  <a:lnTo>
                    <a:pt x="11493" y="17426"/>
                  </a:lnTo>
                  <a:cubicBezTo>
                    <a:pt x="11493" y="17658"/>
                    <a:pt x="11662" y="17773"/>
                    <a:pt x="11831" y="17773"/>
                  </a:cubicBezTo>
                  <a:cubicBezTo>
                    <a:pt x="12000" y="17773"/>
                    <a:pt x="12169" y="17658"/>
                    <a:pt x="12169" y="17426"/>
                  </a:cubicBezTo>
                  <a:lnTo>
                    <a:pt x="12169" y="17071"/>
                  </a:lnTo>
                  <a:lnTo>
                    <a:pt x="14340" y="17071"/>
                  </a:lnTo>
                  <a:lnTo>
                    <a:pt x="14340" y="17426"/>
                  </a:lnTo>
                  <a:cubicBezTo>
                    <a:pt x="14340" y="17658"/>
                    <a:pt x="14518" y="17773"/>
                    <a:pt x="14695" y="17773"/>
                  </a:cubicBezTo>
                  <a:cubicBezTo>
                    <a:pt x="14873" y="17773"/>
                    <a:pt x="15051" y="17658"/>
                    <a:pt x="15051" y="17426"/>
                  </a:cubicBezTo>
                  <a:lnTo>
                    <a:pt x="15051" y="17071"/>
                  </a:lnTo>
                  <a:lnTo>
                    <a:pt x="17542" y="17071"/>
                  </a:lnTo>
                  <a:cubicBezTo>
                    <a:pt x="18004" y="17071"/>
                    <a:pt x="18004" y="16394"/>
                    <a:pt x="17542" y="16394"/>
                  </a:cubicBezTo>
                  <a:lnTo>
                    <a:pt x="17542" y="16359"/>
                  </a:lnTo>
                  <a:lnTo>
                    <a:pt x="16510" y="16359"/>
                  </a:lnTo>
                  <a:lnTo>
                    <a:pt x="16510" y="10951"/>
                  </a:lnTo>
                  <a:cubicBezTo>
                    <a:pt x="16510" y="10773"/>
                    <a:pt x="16332" y="10595"/>
                    <a:pt x="16154" y="10595"/>
                  </a:cubicBezTo>
                  <a:lnTo>
                    <a:pt x="13237" y="10595"/>
                  </a:lnTo>
                  <a:cubicBezTo>
                    <a:pt x="13023" y="10595"/>
                    <a:pt x="12881" y="10773"/>
                    <a:pt x="12881" y="10951"/>
                  </a:cubicBezTo>
                  <a:lnTo>
                    <a:pt x="12881" y="16359"/>
                  </a:lnTo>
                  <a:lnTo>
                    <a:pt x="11493" y="16359"/>
                  </a:lnTo>
                  <a:lnTo>
                    <a:pt x="11493" y="7464"/>
                  </a:lnTo>
                  <a:cubicBezTo>
                    <a:pt x="11493" y="7286"/>
                    <a:pt x="11351" y="7144"/>
                    <a:pt x="11137" y="7144"/>
                  </a:cubicBezTo>
                  <a:lnTo>
                    <a:pt x="8220" y="7144"/>
                  </a:lnTo>
                  <a:cubicBezTo>
                    <a:pt x="8042" y="7144"/>
                    <a:pt x="7900" y="7286"/>
                    <a:pt x="7900" y="7464"/>
                  </a:cubicBezTo>
                  <a:lnTo>
                    <a:pt x="7900" y="16359"/>
                  </a:lnTo>
                  <a:lnTo>
                    <a:pt x="6512" y="16359"/>
                  </a:lnTo>
                  <a:lnTo>
                    <a:pt x="6512" y="4012"/>
                  </a:lnTo>
                  <a:cubicBezTo>
                    <a:pt x="6512" y="3835"/>
                    <a:pt x="6334" y="3657"/>
                    <a:pt x="6156" y="3657"/>
                  </a:cubicBezTo>
                  <a:lnTo>
                    <a:pt x="3238" y="3657"/>
                  </a:lnTo>
                  <a:cubicBezTo>
                    <a:pt x="3025" y="3657"/>
                    <a:pt x="2883" y="3835"/>
                    <a:pt x="2883" y="4012"/>
                  </a:cubicBezTo>
                  <a:lnTo>
                    <a:pt x="2883" y="16359"/>
                  </a:lnTo>
                  <a:lnTo>
                    <a:pt x="1495" y="16359"/>
                  </a:lnTo>
                  <a:lnTo>
                    <a:pt x="1495" y="348"/>
                  </a:lnTo>
                  <a:cubicBezTo>
                    <a:pt x="1495" y="116"/>
                    <a:pt x="1317" y="1"/>
                    <a:pt x="11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72"/>
            <p:cNvSpPr/>
            <p:nvPr/>
          </p:nvSpPr>
          <p:spPr>
            <a:xfrm>
              <a:off x="4070175" y="4193300"/>
              <a:ext cx="17825" cy="121675"/>
            </a:xfrm>
            <a:custGeom>
              <a:rect b="b" l="l" r="r" t="t"/>
              <a:pathLst>
                <a:path extrusionOk="0" h="4867" w="713">
                  <a:moveTo>
                    <a:pt x="356" y="1"/>
                  </a:moveTo>
                  <a:cubicBezTo>
                    <a:pt x="178" y="1"/>
                    <a:pt x="0" y="116"/>
                    <a:pt x="0" y="348"/>
                  </a:cubicBezTo>
                  <a:lnTo>
                    <a:pt x="0" y="4511"/>
                  </a:lnTo>
                  <a:cubicBezTo>
                    <a:pt x="0" y="4724"/>
                    <a:pt x="143" y="4866"/>
                    <a:pt x="356" y="4866"/>
                  </a:cubicBezTo>
                  <a:cubicBezTo>
                    <a:pt x="534" y="4866"/>
                    <a:pt x="712" y="4724"/>
                    <a:pt x="712" y="4511"/>
                  </a:cubicBezTo>
                  <a:lnTo>
                    <a:pt x="712" y="348"/>
                  </a:lnTo>
                  <a:cubicBezTo>
                    <a:pt x="712" y="116"/>
                    <a:pt x="534" y="1"/>
                    <a:pt x="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 name="Google Shape;1145;p72"/>
          <p:cNvGrpSpPr/>
          <p:nvPr/>
        </p:nvGrpSpPr>
        <p:grpSpPr>
          <a:xfrm>
            <a:off x="4714677" y="3331155"/>
            <a:ext cx="374501" cy="373764"/>
            <a:chOff x="3964325" y="3305350"/>
            <a:chExt cx="444775" cy="443900"/>
          </a:xfrm>
        </p:grpSpPr>
        <p:sp>
          <p:nvSpPr>
            <p:cNvPr id="1146" name="Google Shape;1146;p72"/>
            <p:cNvSpPr/>
            <p:nvPr/>
          </p:nvSpPr>
          <p:spPr>
            <a:xfrm>
              <a:off x="4053275" y="3610450"/>
              <a:ext cx="20475" cy="17675"/>
            </a:xfrm>
            <a:custGeom>
              <a:rect b="b" l="l" r="r" t="t"/>
              <a:pathLst>
                <a:path extrusionOk="0" h="707" w="819">
                  <a:moveTo>
                    <a:pt x="463" y="1"/>
                  </a:moveTo>
                  <a:cubicBezTo>
                    <a:pt x="178" y="1"/>
                    <a:pt x="0" y="392"/>
                    <a:pt x="214" y="605"/>
                  </a:cubicBezTo>
                  <a:cubicBezTo>
                    <a:pt x="284" y="675"/>
                    <a:pt x="372" y="707"/>
                    <a:pt x="460" y="707"/>
                  </a:cubicBezTo>
                  <a:cubicBezTo>
                    <a:pt x="641" y="707"/>
                    <a:pt x="819" y="572"/>
                    <a:pt x="819" y="356"/>
                  </a:cubicBezTo>
                  <a:cubicBezTo>
                    <a:pt x="819" y="143"/>
                    <a:pt x="676"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72"/>
            <p:cNvSpPr/>
            <p:nvPr/>
          </p:nvSpPr>
          <p:spPr>
            <a:xfrm>
              <a:off x="3964325" y="3305350"/>
              <a:ext cx="444775" cy="443900"/>
            </a:xfrm>
            <a:custGeom>
              <a:rect b="b" l="l" r="r" t="t"/>
              <a:pathLst>
                <a:path extrusionOk="0" h="17756" w="17791">
                  <a:moveTo>
                    <a:pt x="11315" y="3701"/>
                  </a:moveTo>
                  <a:lnTo>
                    <a:pt x="11315" y="5088"/>
                  </a:lnTo>
                  <a:lnTo>
                    <a:pt x="6476" y="5088"/>
                  </a:lnTo>
                  <a:lnTo>
                    <a:pt x="6476" y="3701"/>
                  </a:lnTo>
                  <a:close/>
                  <a:moveTo>
                    <a:pt x="11315" y="5764"/>
                  </a:moveTo>
                  <a:lnTo>
                    <a:pt x="11315" y="8077"/>
                  </a:lnTo>
                  <a:lnTo>
                    <a:pt x="6476" y="8077"/>
                  </a:lnTo>
                  <a:lnTo>
                    <a:pt x="6476" y="5764"/>
                  </a:lnTo>
                  <a:close/>
                  <a:moveTo>
                    <a:pt x="11315" y="8753"/>
                  </a:moveTo>
                  <a:lnTo>
                    <a:pt x="11315" y="10141"/>
                  </a:lnTo>
                  <a:lnTo>
                    <a:pt x="6476" y="10141"/>
                  </a:lnTo>
                  <a:lnTo>
                    <a:pt x="6476" y="8753"/>
                  </a:lnTo>
                  <a:close/>
                  <a:moveTo>
                    <a:pt x="11315" y="10853"/>
                  </a:moveTo>
                  <a:lnTo>
                    <a:pt x="11315" y="12916"/>
                  </a:lnTo>
                  <a:lnTo>
                    <a:pt x="6476" y="12916"/>
                  </a:lnTo>
                  <a:lnTo>
                    <a:pt x="6476" y="10853"/>
                  </a:lnTo>
                  <a:close/>
                  <a:moveTo>
                    <a:pt x="11315" y="13628"/>
                  </a:moveTo>
                  <a:lnTo>
                    <a:pt x="11315" y="15015"/>
                  </a:lnTo>
                  <a:lnTo>
                    <a:pt x="6476" y="15015"/>
                  </a:lnTo>
                  <a:lnTo>
                    <a:pt x="6476" y="13628"/>
                  </a:lnTo>
                  <a:close/>
                  <a:moveTo>
                    <a:pt x="14126" y="10390"/>
                  </a:moveTo>
                  <a:cubicBezTo>
                    <a:pt x="15976" y="11173"/>
                    <a:pt x="17115" y="12240"/>
                    <a:pt x="17115" y="13272"/>
                  </a:cubicBezTo>
                  <a:cubicBezTo>
                    <a:pt x="17115" y="14304"/>
                    <a:pt x="16012" y="15442"/>
                    <a:pt x="14126" y="16190"/>
                  </a:cubicBezTo>
                  <a:lnTo>
                    <a:pt x="14126" y="10390"/>
                  </a:lnTo>
                  <a:close/>
                  <a:moveTo>
                    <a:pt x="5071" y="694"/>
                  </a:moveTo>
                  <a:cubicBezTo>
                    <a:pt x="5417" y="694"/>
                    <a:pt x="5764" y="925"/>
                    <a:pt x="5764" y="1388"/>
                  </a:cubicBezTo>
                  <a:lnTo>
                    <a:pt x="5764" y="16759"/>
                  </a:lnTo>
                  <a:cubicBezTo>
                    <a:pt x="5302" y="16688"/>
                    <a:pt x="4839" y="16581"/>
                    <a:pt x="4377" y="16403"/>
                  </a:cubicBezTo>
                  <a:lnTo>
                    <a:pt x="4377" y="13948"/>
                  </a:lnTo>
                  <a:cubicBezTo>
                    <a:pt x="4377" y="13717"/>
                    <a:pt x="4208" y="13601"/>
                    <a:pt x="4039" y="13601"/>
                  </a:cubicBezTo>
                  <a:cubicBezTo>
                    <a:pt x="3870" y="13601"/>
                    <a:pt x="3701" y="13717"/>
                    <a:pt x="3701" y="13948"/>
                  </a:cubicBezTo>
                  <a:lnTo>
                    <a:pt x="3701" y="16190"/>
                  </a:lnTo>
                  <a:cubicBezTo>
                    <a:pt x="1815" y="15442"/>
                    <a:pt x="712" y="14375"/>
                    <a:pt x="712" y="13272"/>
                  </a:cubicBezTo>
                  <a:cubicBezTo>
                    <a:pt x="712" y="12240"/>
                    <a:pt x="1815" y="11137"/>
                    <a:pt x="3701" y="10390"/>
                  </a:cubicBezTo>
                  <a:lnTo>
                    <a:pt x="3701" y="11173"/>
                  </a:lnTo>
                  <a:cubicBezTo>
                    <a:pt x="3701" y="11404"/>
                    <a:pt x="3870" y="11520"/>
                    <a:pt x="4039" y="11520"/>
                  </a:cubicBezTo>
                  <a:cubicBezTo>
                    <a:pt x="4208" y="11520"/>
                    <a:pt x="4377" y="11404"/>
                    <a:pt x="4377" y="11173"/>
                  </a:cubicBezTo>
                  <a:lnTo>
                    <a:pt x="4377" y="1388"/>
                  </a:lnTo>
                  <a:cubicBezTo>
                    <a:pt x="4377" y="925"/>
                    <a:pt x="4724" y="694"/>
                    <a:pt x="5071" y="694"/>
                  </a:cubicBezTo>
                  <a:close/>
                  <a:moveTo>
                    <a:pt x="12720" y="694"/>
                  </a:moveTo>
                  <a:cubicBezTo>
                    <a:pt x="13067" y="694"/>
                    <a:pt x="13414" y="925"/>
                    <a:pt x="13414" y="1388"/>
                  </a:cubicBezTo>
                  <a:lnTo>
                    <a:pt x="13414" y="16403"/>
                  </a:lnTo>
                  <a:cubicBezTo>
                    <a:pt x="12952" y="16545"/>
                    <a:pt x="12489" y="16688"/>
                    <a:pt x="12027" y="16759"/>
                  </a:cubicBezTo>
                  <a:lnTo>
                    <a:pt x="12027" y="1388"/>
                  </a:lnTo>
                  <a:cubicBezTo>
                    <a:pt x="12027" y="925"/>
                    <a:pt x="12374" y="694"/>
                    <a:pt x="12720" y="694"/>
                  </a:cubicBezTo>
                  <a:close/>
                  <a:moveTo>
                    <a:pt x="11351" y="15691"/>
                  </a:moveTo>
                  <a:lnTo>
                    <a:pt x="11351" y="16901"/>
                  </a:lnTo>
                  <a:cubicBezTo>
                    <a:pt x="10532" y="17026"/>
                    <a:pt x="9714" y="17088"/>
                    <a:pt x="8900" y="17088"/>
                  </a:cubicBezTo>
                  <a:cubicBezTo>
                    <a:pt x="8086" y="17088"/>
                    <a:pt x="7277" y="17026"/>
                    <a:pt x="6476" y="16901"/>
                  </a:cubicBezTo>
                  <a:lnTo>
                    <a:pt x="6476" y="15691"/>
                  </a:lnTo>
                  <a:close/>
                  <a:moveTo>
                    <a:pt x="12703" y="0"/>
                  </a:moveTo>
                  <a:cubicBezTo>
                    <a:pt x="12009" y="0"/>
                    <a:pt x="11315" y="463"/>
                    <a:pt x="11315" y="1388"/>
                  </a:cubicBezTo>
                  <a:lnTo>
                    <a:pt x="11315" y="2989"/>
                  </a:lnTo>
                  <a:lnTo>
                    <a:pt x="6476" y="2989"/>
                  </a:lnTo>
                  <a:lnTo>
                    <a:pt x="6476" y="1388"/>
                  </a:lnTo>
                  <a:cubicBezTo>
                    <a:pt x="6423" y="516"/>
                    <a:pt x="5747" y="80"/>
                    <a:pt x="5075" y="80"/>
                  </a:cubicBezTo>
                  <a:cubicBezTo>
                    <a:pt x="4403" y="80"/>
                    <a:pt x="3736" y="516"/>
                    <a:pt x="3701" y="1388"/>
                  </a:cubicBezTo>
                  <a:lnTo>
                    <a:pt x="3701" y="9643"/>
                  </a:lnTo>
                  <a:cubicBezTo>
                    <a:pt x="2028" y="10248"/>
                    <a:pt x="0" y="11493"/>
                    <a:pt x="0" y="13272"/>
                  </a:cubicBezTo>
                  <a:cubicBezTo>
                    <a:pt x="0" y="15941"/>
                    <a:pt x="4377" y="17755"/>
                    <a:pt x="8896" y="17755"/>
                  </a:cubicBezTo>
                  <a:cubicBezTo>
                    <a:pt x="13557" y="17755"/>
                    <a:pt x="17791" y="15869"/>
                    <a:pt x="17791" y="13272"/>
                  </a:cubicBezTo>
                  <a:cubicBezTo>
                    <a:pt x="17791" y="11493"/>
                    <a:pt x="15763" y="10248"/>
                    <a:pt x="14126" y="9643"/>
                  </a:cubicBezTo>
                  <a:lnTo>
                    <a:pt x="14090" y="9607"/>
                  </a:lnTo>
                  <a:lnTo>
                    <a:pt x="14090" y="1388"/>
                  </a:lnTo>
                  <a:cubicBezTo>
                    <a:pt x="14090" y="463"/>
                    <a:pt x="13396" y="0"/>
                    <a:pt x="127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72"/>
          <p:cNvGrpSpPr/>
          <p:nvPr/>
        </p:nvGrpSpPr>
        <p:grpSpPr>
          <a:xfrm>
            <a:off x="4707183" y="2724305"/>
            <a:ext cx="388730" cy="374122"/>
            <a:chOff x="3955425" y="2584625"/>
            <a:chExt cx="461675" cy="444325"/>
          </a:xfrm>
        </p:grpSpPr>
        <p:sp>
          <p:nvSpPr>
            <p:cNvPr id="1149" name="Google Shape;1149;p72"/>
            <p:cNvSpPr/>
            <p:nvPr/>
          </p:nvSpPr>
          <p:spPr>
            <a:xfrm>
              <a:off x="4108425" y="2728950"/>
              <a:ext cx="20475" cy="16925"/>
            </a:xfrm>
            <a:custGeom>
              <a:rect b="b" l="l" r="r" t="t"/>
              <a:pathLst>
                <a:path extrusionOk="0" h="677" w="819">
                  <a:moveTo>
                    <a:pt x="356" y="0"/>
                  </a:moveTo>
                  <a:cubicBezTo>
                    <a:pt x="143" y="0"/>
                    <a:pt x="0" y="142"/>
                    <a:pt x="0" y="356"/>
                  </a:cubicBezTo>
                  <a:cubicBezTo>
                    <a:pt x="0" y="534"/>
                    <a:pt x="143" y="676"/>
                    <a:pt x="356" y="676"/>
                  </a:cubicBezTo>
                  <a:cubicBezTo>
                    <a:pt x="819" y="676"/>
                    <a:pt x="819"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72"/>
            <p:cNvSpPr/>
            <p:nvPr/>
          </p:nvSpPr>
          <p:spPr>
            <a:xfrm>
              <a:off x="3955425" y="2584625"/>
              <a:ext cx="461675" cy="444325"/>
            </a:xfrm>
            <a:custGeom>
              <a:rect b="b" l="l" r="r" t="t"/>
              <a:pathLst>
                <a:path extrusionOk="0" h="17773" w="18467">
                  <a:moveTo>
                    <a:pt x="9252" y="685"/>
                  </a:moveTo>
                  <a:cubicBezTo>
                    <a:pt x="9465" y="685"/>
                    <a:pt x="9607" y="863"/>
                    <a:pt x="9607" y="1041"/>
                  </a:cubicBezTo>
                  <a:lnTo>
                    <a:pt x="9607" y="3354"/>
                  </a:lnTo>
                  <a:cubicBezTo>
                    <a:pt x="9483" y="3336"/>
                    <a:pt x="9367" y="3327"/>
                    <a:pt x="9252" y="3327"/>
                  </a:cubicBezTo>
                  <a:cubicBezTo>
                    <a:pt x="9136" y="3327"/>
                    <a:pt x="9020" y="3336"/>
                    <a:pt x="8896" y="3354"/>
                  </a:cubicBezTo>
                  <a:lnTo>
                    <a:pt x="8896" y="1041"/>
                  </a:lnTo>
                  <a:cubicBezTo>
                    <a:pt x="8896" y="863"/>
                    <a:pt x="9074" y="685"/>
                    <a:pt x="9252" y="685"/>
                  </a:cubicBezTo>
                  <a:close/>
                  <a:moveTo>
                    <a:pt x="3648" y="2927"/>
                  </a:moveTo>
                  <a:cubicBezTo>
                    <a:pt x="3736" y="2927"/>
                    <a:pt x="3825" y="2962"/>
                    <a:pt x="3879" y="3033"/>
                  </a:cubicBezTo>
                  <a:lnTo>
                    <a:pt x="5587" y="4741"/>
                  </a:lnTo>
                  <a:cubicBezTo>
                    <a:pt x="5409" y="4884"/>
                    <a:pt x="5231" y="5026"/>
                    <a:pt x="5089" y="5204"/>
                  </a:cubicBezTo>
                  <a:lnTo>
                    <a:pt x="3416" y="3532"/>
                  </a:lnTo>
                  <a:cubicBezTo>
                    <a:pt x="3274" y="3389"/>
                    <a:pt x="3274" y="3176"/>
                    <a:pt x="3416" y="3033"/>
                  </a:cubicBezTo>
                  <a:cubicBezTo>
                    <a:pt x="3470" y="2962"/>
                    <a:pt x="3559" y="2927"/>
                    <a:pt x="3648" y="2927"/>
                  </a:cubicBezTo>
                  <a:close/>
                  <a:moveTo>
                    <a:pt x="14823" y="2930"/>
                  </a:moveTo>
                  <a:cubicBezTo>
                    <a:pt x="15093" y="2930"/>
                    <a:pt x="15334" y="3284"/>
                    <a:pt x="15087" y="3532"/>
                  </a:cubicBezTo>
                  <a:lnTo>
                    <a:pt x="13414" y="5204"/>
                  </a:lnTo>
                  <a:cubicBezTo>
                    <a:pt x="13237" y="5061"/>
                    <a:pt x="13094" y="4884"/>
                    <a:pt x="12916" y="4741"/>
                  </a:cubicBezTo>
                  <a:lnTo>
                    <a:pt x="14589" y="3033"/>
                  </a:lnTo>
                  <a:cubicBezTo>
                    <a:pt x="14661" y="2961"/>
                    <a:pt x="14743" y="2930"/>
                    <a:pt x="14823" y="2930"/>
                  </a:cubicBezTo>
                  <a:close/>
                  <a:moveTo>
                    <a:pt x="3701" y="8548"/>
                  </a:moveTo>
                  <a:lnTo>
                    <a:pt x="3701" y="8904"/>
                  </a:lnTo>
                  <a:lnTo>
                    <a:pt x="3701" y="9224"/>
                  </a:lnTo>
                  <a:lnTo>
                    <a:pt x="1424" y="9224"/>
                  </a:lnTo>
                  <a:cubicBezTo>
                    <a:pt x="961" y="9224"/>
                    <a:pt x="961" y="8548"/>
                    <a:pt x="1424" y="8548"/>
                  </a:cubicBezTo>
                  <a:close/>
                  <a:moveTo>
                    <a:pt x="17115" y="8548"/>
                  </a:moveTo>
                  <a:cubicBezTo>
                    <a:pt x="17293" y="8548"/>
                    <a:pt x="17435" y="8691"/>
                    <a:pt x="17435" y="8904"/>
                  </a:cubicBezTo>
                  <a:cubicBezTo>
                    <a:pt x="17435" y="9082"/>
                    <a:pt x="17293" y="9224"/>
                    <a:pt x="17115" y="9224"/>
                  </a:cubicBezTo>
                  <a:lnTo>
                    <a:pt x="14802" y="9224"/>
                  </a:lnTo>
                  <a:lnTo>
                    <a:pt x="14802" y="8904"/>
                  </a:lnTo>
                  <a:lnTo>
                    <a:pt x="14802" y="8548"/>
                  </a:lnTo>
                  <a:close/>
                  <a:moveTo>
                    <a:pt x="9287" y="3994"/>
                  </a:moveTo>
                  <a:cubicBezTo>
                    <a:pt x="13592" y="4030"/>
                    <a:pt x="15763" y="9260"/>
                    <a:pt x="12703" y="12320"/>
                  </a:cubicBezTo>
                  <a:cubicBezTo>
                    <a:pt x="11714" y="13308"/>
                    <a:pt x="10499" y="13751"/>
                    <a:pt x="9307" y="13751"/>
                  </a:cubicBezTo>
                  <a:cubicBezTo>
                    <a:pt x="6809" y="13751"/>
                    <a:pt x="4413" y="11807"/>
                    <a:pt x="4413" y="8869"/>
                  </a:cubicBezTo>
                  <a:cubicBezTo>
                    <a:pt x="4413" y="8655"/>
                    <a:pt x="4413" y="8442"/>
                    <a:pt x="4448" y="8228"/>
                  </a:cubicBezTo>
                  <a:cubicBezTo>
                    <a:pt x="4555" y="7374"/>
                    <a:pt x="4875" y="6591"/>
                    <a:pt x="5409" y="5915"/>
                  </a:cubicBezTo>
                  <a:cubicBezTo>
                    <a:pt x="5658" y="5595"/>
                    <a:pt x="5978" y="5275"/>
                    <a:pt x="6334" y="4990"/>
                  </a:cubicBezTo>
                  <a:cubicBezTo>
                    <a:pt x="7010" y="4492"/>
                    <a:pt x="7793" y="4172"/>
                    <a:pt x="8611" y="4065"/>
                  </a:cubicBezTo>
                  <a:cubicBezTo>
                    <a:pt x="8825" y="4030"/>
                    <a:pt x="9038" y="4030"/>
                    <a:pt x="9287" y="3994"/>
                  </a:cubicBezTo>
                  <a:close/>
                  <a:moveTo>
                    <a:pt x="5089" y="12533"/>
                  </a:moveTo>
                  <a:cubicBezTo>
                    <a:pt x="5266" y="12711"/>
                    <a:pt x="5409" y="12889"/>
                    <a:pt x="5587" y="13032"/>
                  </a:cubicBezTo>
                  <a:lnTo>
                    <a:pt x="3914" y="14739"/>
                  </a:lnTo>
                  <a:cubicBezTo>
                    <a:pt x="3842" y="14812"/>
                    <a:pt x="3760" y="14843"/>
                    <a:pt x="3680" y="14843"/>
                  </a:cubicBezTo>
                  <a:cubicBezTo>
                    <a:pt x="3410" y="14843"/>
                    <a:pt x="3169" y="14489"/>
                    <a:pt x="3416" y="14241"/>
                  </a:cubicBezTo>
                  <a:lnTo>
                    <a:pt x="5089" y="12533"/>
                  </a:lnTo>
                  <a:close/>
                  <a:moveTo>
                    <a:pt x="13414" y="12569"/>
                  </a:moveTo>
                  <a:lnTo>
                    <a:pt x="15122" y="14241"/>
                  </a:lnTo>
                  <a:cubicBezTo>
                    <a:pt x="15229" y="14384"/>
                    <a:pt x="15229" y="14597"/>
                    <a:pt x="15122" y="14739"/>
                  </a:cubicBezTo>
                  <a:cubicBezTo>
                    <a:pt x="15051" y="14811"/>
                    <a:pt x="14962" y="14846"/>
                    <a:pt x="14873" y="14846"/>
                  </a:cubicBezTo>
                  <a:cubicBezTo>
                    <a:pt x="14784" y="14846"/>
                    <a:pt x="14695" y="14811"/>
                    <a:pt x="14624" y="14739"/>
                  </a:cubicBezTo>
                  <a:lnTo>
                    <a:pt x="12916" y="13067"/>
                  </a:lnTo>
                  <a:cubicBezTo>
                    <a:pt x="13094" y="12889"/>
                    <a:pt x="13272" y="12747"/>
                    <a:pt x="13414" y="12569"/>
                  </a:cubicBezTo>
                  <a:close/>
                  <a:moveTo>
                    <a:pt x="9607" y="14419"/>
                  </a:moveTo>
                  <a:lnTo>
                    <a:pt x="9607" y="16732"/>
                  </a:lnTo>
                  <a:cubicBezTo>
                    <a:pt x="9607" y="16945"/>
                    <a:pt x="9465" y="17088"/>
                    <a:pt x="9252" y="17088"/>
                  </a:cubicBezTo>
                  <a:cubicBezTo>
                    <a:pt x="9074" y="17088"/>
                    <a:pt x="8896" y="16945"/>
                    <a:pt x="8896" y="16732"/>
                  </a:cubicBezTo>
                  <a:lnTo>
                    <a:pt x="8896" y="14419"/>
                  </a:lnTo>
                  <a:close/>
                  <a:moveTo>
                    <a:pt x="9252" y="0"/>
                  </a:moveTo>
                  <a:cubicBezTo>
                    <a:pt x="8736" y="0"/>
                    <a:pt x="8220" y="347"/>
                    <a:pt x="8220" y="1041"/>
                  </a:cubicBezTo>
                  <a:lnTo>
                    <a:pt x="8220" y="3425"/>
                  </a:lnTo>
                  <a:cubicBezTo>
                    <a:pt x="7472" y="3567"/>
                    <a:pt x="6761" y="3852"/>
                    <a:pt x="6156" y="4279"/>
                  </a:cubicBezTo>
                  <a:lnTo>
                    <a:pt x="4377" y="2535"/>
                  </a:lnTo>
                  <a:cubicBezTo>
                    <a:pt x="4153" y="2335"/>
                    <a:pt x="3909" y="2250"/>
                    <a:pt x="3676" y="2250"/>
                  </a:cubicBezTo>
                  <a:cubicBezTo>
                    <a:pt x="2872" y="2250"/>
                    <a:pt x="2193" y="3258"/>
                    <a:pt x="2883" y="4030"/>
                  </a:cubicBezTo>
                  <a:lnTo>
                    <a:pt x="4626" y="5773"/>
                  </a:lnTo>
                  <a:cubicBezTo>
                    <a:pt x="4199" y="6414"/>
                    <a:pt x="3914" y="7090"/>
                    <a:pt x="3772" y="7837"/>
                  </a:cubicBezTo>
                  <a:lnTo>
                    <a:pt x="1388" y="7837"/>
                  </a:lnTo>
                  <a:cubicBezTo>
                    <a:pt x="0" y="7837"/>
                    <a:pt x="0" y="9936"/>
                    <a:pt x="1388" y="9936"/>
                  </a:cubicBezTo>
                  <a:lnTo>
                    <a:pt x="3808" y="9936"/>
                  </a:lnTo>
                  <a:cubicBezTo>
                    <a:pt x="3950" y="10683"/>
                    <a:pt x="4235" y="11395"/>
                    <a:pt x="4662" y="12000"/>
                  </a:cubicBezTo>
                  <a:lnTo>
                    <a:pt x="2918" y="13779"/>
                  </a:lnTo>
                  <a:cubicBezTo>
                    <a:pt x="2154" y="14516"/>
                    <a:pt x="2834" y="15567"/>
                    <a:pt x="3642" y="15567"/>
                  </a:cubicBezTo>
                  <a:cubicBezTo>
                    <a:pt x="3888" y="15567"/>
                    <a:pt x="4145" y="15470"/>
                    <a:pt x="4377" y="15238"/>
                  </a:cubicBezTo>
                  <a:lnTo>
                    <a:pt x="6120" y="13494"/>
                  </a:lnTo>
                  <a:cubicBezTo>
                    <a:pt x="6761" y="13921"/>
                    <a:pt x="7472" y="14206"/>
                    <a:pt x="8220" y="14348"/>
                  </a:cubicBezTo>
                  <a:lnTo>
                    <a:pt x="8220" y="16732"/>
                  </a:lnTo>
                  <a:cubicBezTo>
                    <a:pt x="8220" y="17426"/>
                    <a:pt x="8736" y="17773"/>
                    <a:pt x="9252" y="17773"/>
                  </a:cubicBezTo>
                  <a:cubicBezTo>
                    <a:pt x="9767" y="17773"/>
                    <a:pt x="10283" y="17426"/>
                    <a:pt x="10283" y="16732"/>
                  </a:cubicBezTo>
                  <a:lnTo>
                    <a:pt x="10283" y="14348"/>
                  </a:lnTo>
                  <a:cubicBezTo>
                    <a:pt x="11031" y="14206"/>
                    <a:pt x="11742" y="13921"/>
                    <a:pt x="12383" y="13494"/>
                  </a:cubicBezTo>
                  <a:lnTo>
                    <a:pt x="14126" y="15238"/>
                  </a:lnTo>
                  <a:cubicBezTo>
                    <a:pt x="14348" y="15459"/>
                    <a:pt x="14598" y="15552"/>
                    <a:pt x="14839" y="15552"/>
                  </a:cubicBezTo>
                  <a:cubicBezTo>
                    <a:pt x="15644" y="15552"/>
                    <a:pt x="16351" y="14518"/>
                    <a:pt x="15585" y="13779"/>
                  </a:cubicBezTo>
                  <a:lnTo>
                    <a:pt x="13841" y="12000"/>
                  </a:lnTo>
                  <a:cubicBezTo>
                    <a:pt x="14268" y="11395"/>
                    <a:pt x="14553" y="10683"/>
                    <a:pt x="14695" y="9936"/>
                  </a:cubicBezTo>
                  <a:lnTo>
                    <a:pt x="17079" y="9936"/>
                  </a:lnTo>
                  <a:cubicBezTo>
                    <a:pt x="18467" y="9936"/>
                    <a:pt x="18467" y="7837"/>
                    <a:pt x="17079" y="7837"/>
                  </a:cubicBezTo>
                  <a:lnTo>
                    <a:pt x="14695" y="7837"/>
                  </a:lnTo>
                  <a:cubicBezTo>
                    <a:pt x="14553" y="7090"/>
                    <a:pt x="14268" y="6414"/>
                    <a:pt x="13841" y="5773"/>
                  </a:cubicBezTo>
                  <a:lnTo>
                    <a:pt x="15585" y="4030"/>
                  </a:lnTo>
                  <a:cubicBezTo>
                    <a:pt x="16352" y="3263"/>
                    <a:pt x="15643" y="2221"/>
                    <a:pt x="14837" y="2221"/>
                  </a:cubicBezTo>
                  <a:cubicBezTo>
                    <a:pt x="14596" y="2221"/>
                    <a:pt x="14347" y="2314"/>
                    <a:pt x="14126" y="2535"/>
                  </a:cubicBezTo>
                  <a:lnTo>
                    <a:pt x="12383" y="4279"/>
                  </a:lnTo>
                  <a:cubicBezTo>
                    <a:pt x="11742" y="3852"/>
                    <a:pt x="11031" y="3567"/>
                    <a:pt x="10283" y="3425"/>
                  </a:cubicBezTo>
                  <a:lnTo>
                    <a:pt x="10283" y="1041"/>
                  </a:lnTo>
                  <a:cubicBezTo>
                    <a:pt x="10283" y="347"/>
                    <a:pt x="9767" y="0"/>
                    <a:pt x="925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72"/>
            <p:cNvSpPr/>
            <p:nvPr/>
          </p:nvSpPr>
          <p:spPr>
            <a:xfrm>
              <a:off x="4060400" y="2702625"/>
              <a:ext cx="242850" cy="208700"/>
            </a:xfrm>
            <a:custGeom>
              <a:rect b="b" l="l" r="r" t="t"/>
              <a:pathLst>
                <a:path extrusionOk="0" h="8348" w="9714">
                  <a:moveTo>
                    <a:pt x="5373" y="733"/>
                  </a:moveTo>
                  <a:cubicBezTo>
                    <a:pt x="6049" y="768"/>
                    <a:pt x="6689" y="1053"/>
                    <a:pt x="7223" y="1480"/>
                  </a:cubicBezTo>
                  <a:lnTo>
                    <a:pt x="6013" y="2725"/>
                  </a:lnTo>
                  <a:cubicBezTo>
                    <a:pt x="5800" y="2583"/>
                    <a:pt x="5586" y="2512"/>
                    <a:pt x="5373" y="2476"/>
                  </a:cubicBezTo>
                  <a:lnTo>
                    <a:pt x="5373" y="733"/>
                  </a:lnTo>
                  <a:close/>
                  <a:moveTo>
                    <a:pt x="7721" y="1978"/>
                  </a:moveTo>
                  <a:cubicBezTo>
                    <a:pt x="8184" y="2512"/>
                    <a:pt x="8433" y="3152"/>
                    <a:pt x="8504" y="3828"/>
                  </a:cubicBezTo>
                  <a:lnTo>
                    <a:pt x="6760" y="3828"/>
                  </a:lnTo>
                  <a:cubicBezTo>
                    <a:pt x="6689" y="3615"/>
                    <a:pt x="6618" y="3401"/>
                    <a:pt x="6511" y="3224"/>
                  </a:cubicBezTo>
                  <a:lnTo>
                    <a:pt x="7721" y="1978"/>
                  </a:lnTo>
                  <a:close/>
                  <a:moveTo>
                    <a:pt x="5053" y="3117"/>
                  </a:moveTo>
                  <a:cubicBezTo>
                    <a:pt x="5978" y="3117"/>
                    <a:pt x="6440" y="4255"/>
                    <a:pt x="5800" y="4896"/>
                  </a:cubicBezTo>
                  <a:cubicBezTo>
                    <a:pt x="5577" y="5118"/>
                    <a:pt x="5309" y="5217"/>
                    <a:pt x="5048" y="5217"/>
                  </a:cubicBezTo>
                  <a:cubicBezTo>
                    <a:pt x="4517" y="5217"/>
                    <a:pt x="4021" y="4805"/>
                    <a:pt x="4021" y="4184"/>
                  </a:cubicBezTo>
                  <a:cubicBezTo>
                    <a:pt x="4021" y="3579"/>
                    <a:pt x="4483" y="3117"/>
                    <a:pt x="5053" y="3117"/>
                  </a:cubicBezTo>
                  <a:close/>
                  <a:moveTo>
                    <a:pt x="3345" y="4504"/>
                  </a:moveTo>
                  <a:cubicBezTo>
                    <a:pt x="3380" y="4718"/>
                    <a:pt x="3451" y="4931"/>
                    <a:pt x="3594" y="5145"/>
                  </a:cubicBezTo>
                  <a:lnTo>
                    <a:pt x="2348" y="6355"/>
                  </a:lnTo>
                  <a:cubicBezTo>
                    <a:pt x="1921" y="5821"/>
                    <a:pt x="1637" y="5180"/>
                    <a:pt x="1601" y="4504"/>
                  </a:cubicBezTo>
                  <a:close/>
                  <a:moveTo>
                    <a:pt x="8504" y="4504"/>
                  </a:moveTo>
                  <a:cubicBezTo>
                    <a:pt x="8433" y="5180"/>
                    <a:pt x="8148" y="5821"/>
                    <a:pt x="7721" y="6355"/>
                  </a:cubicBezTo>
                  <a:lnTo>
                    <a:pt x="6476" y="5145"/>
                  </a:lnTo>
                  <a:cubicBezTo>
                    <a:pt x="6618" y="4931"/>
                    <a:pt x="6689" y="4718"/>
                    <a:pt x="6725" y="4504"/>
                  </a:cubicBezTo>
                  <a:close/>
                  <a:moveTo>
                    <a:pt x="4092" y="5607"/>
                  </a:moveTo>
                  <a:cubicBezTo>
                    <a:pt x="4270" y="5750"/>
                    <a:pt x="4483" y="5821"/>
                    <a:pt x="4697" y="5856"/>
                  </a:cubicBezTo>
                  <a:lnTo>
                    <a:pt x="4697" y="7636"/>
                  </a:lnTo>
                  <a:cubicBezTo>
                    <a:pt x="4021" y="7564"/>
                    <a:pt x="3380" y="7280"/>
                    <a:pt x="2846" y="6853"/>
                  </a:cubicBezTo>
                  <a:lnTo>
                    <a:pt x="4092" y="5607"/>
                  </a:lnTo>
                  <a:close/>
                  <a:moveTo>
                    <a:pt x="6013" y="5607"/>
                  </a:moveTo>
                  <a:lnTo>
                    <a:pt x="7223" y="6853"/>
                  </a:lnTo>
                  <a:cubicBezTo>
                    <a:pt x="6725" y="7280"/>
                    <a:pt x="6049" y="7564"/>
                    <a:pt x="5373" y="7636"/>
                  </a:cubicBezTo>
                  <a:lnTo>
                    <a:pt x="5373" y="5856"/>
                  </a:lnTo>
                  <a:cubicBezTo>
                    <a:pt x="5586" y="5821"/>
                    <a:pt x="5800" y="5750"/>
                    <a:pt x="6013" y="5607"/>
                  </a:cubicBezTo>
                  <a:close/>
                  <a:moveTo>
                    <a:pt x="5065" y="0"/>
                  </a:moveTo>
                  <a:cubicBezTo>
                    <a:pt x="4492" y="0"/>
                    <a:pt x="3908" y="120"/>
                    <a:pt x="3345" y="377"/>
                  </a:cubicBezTo>
                  <a:cubicBezTo>
                    <a:pt x="2944" y="531"/>
                    <a:pt x="3131" y="1059"/>
                    <a:pt x="3465" y="1059"/>
                  </a:cubicBezTo>
                  <a:cubicBezTo>
                    <a:pt x="3517" y="1059"/>
                    <a:pt x="3572" y="1046"/>
                    <a:pt x="3629" y="1018"/>
                  </a:cubicBezTo>
                  <a:cubicBezTo>
                    <a:pt x="3950" y="840"/>
                    <a:pt x="4341" y="768"/>
                    <a:pt x="4697" y="733"/>
                  </a:cubicBezTo>
                  <a:lnTo>
                    <a:pt x="4697" y="2476"/>
                  </a:lnTo>
                  <a:cubicBezTo>
                    <a:pt x="4483" y="2512"/>
                    <a:pt x="4270" y="2583"/>
                    <a:pt x="4092" y="2725"/>
                  </a:cubicBezTo>
                  <a:lnTo>
                    <a:pt x="3523" y="2121"/>
                  </a:lnTo>
                  <a:cubicBezTo>
                    <a:pt x="3451" y="2049"/>
                    <a:pt x="3362" y="2014"/>
                    <a:pt x="3273" y="2014"/>
                  </a:cubicBezTo>
                  <a:cubicBezTo>
                    <a:pt x="3185" y="2014"/>
                    <a:pt x="3096" y="2049"/>
                    <a:pt x="3024" y="2121"/>
                  </a:cubicBezTo>
                  <a:cubicBezTo>
                    <a:pt x="2882" y="2263"/>
                    <a:pt x="2882" y="2476"/>
                    <a:pt x="3024" y="2619"/>
                  </a:cubicBezTo>
                  <a:lnTo>
                    <a:pt x="3594" y="3224"/>
                  </a:lnTo>
                  <a:cubicBezTo>
                    <a:pt x="3487" y="3401"/>
                    <a:pt x="3416" y="3615"/>
                    <a:pt x="3345" y="3828"/>
                  </a:cubicBezTo>
                  <a:lnTo>
                    <a:pt x="1601" y="3828"/>
                  </a:lnTo>
                  <a:cubicBezTo>
                    <a:pt x="1637" y="3437"/>
                    <a:pt x="1743" y="3081"/>
                    <a:pt x="1886" y="2725"/>
                  </a:cubicBezTo>
                  <a:cubicBezTo>
                    <a:pt x="2027" y="2466"/>
                    <a:pt x="1794" y="2238"/>
                    <a:pt x="1568" y="2238"/>
                  </a:cubicBezTo>
                  <a:cubicBezTo>
                    <a:pt x="1453" y="2238"/>
                    <a:pt x="1341" y="2297"/>
                    <a:pt x="1281" y="2441"/>
                  </a:cubicBezTo>
                  <a:cubicBezTo>
                    <a:pt x="0" y="5216"/>
                    <a:pt x="2028" y="8347"/>
                    <a:pt x="5053" y="8347"/>
                  </a:cubicBezTo>
                  <a:cubicBezTo>
                    <a:pt x="7721" y="8347"/>
                    <a:pt x="9714" y="5892"/>
                    <a:pt x="9144" y="3295"/>
                  </a:cubicBezTo>
                  <a:cubicBezTo>
                    <a:pt x="8708" y="1302"/>
                    <a:pt x="6951" y="0"/>
                    <a:pt x="506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72"/>
          <p:cNvGrpSpPr/>
          <p:nvPr/>
        </p:nvGrpSpPr>
        <p:grpSpPr>
          <a:xfrm>
            <a:off x="4713919" y="2197023"/>
            <a:ext cx="376753" cy="300362"/>
            <a:chOff x="3963425" y="1958400"/>
            <a:chExt cx="447450" cy="356725"/>
          </a:xfrm>
        </p:grpSpPr>
        <p:sp>
          <p:nvSpPr>
            <p:cNvPr id="1153" name="Google Shape;1153;p72"/>
            <p:cNvSpPr/>
            <p:nvPr/>
          </p:nvSpPr>
          <p:spPr>
            <a:xfrm>
              <a:off x="4304125" y="2011225"/>
              <a:ext cx="17800" cy="17375"/>
            </a:xfrm>
            <a:custGeom>
              <a:rect b="b" l="l" r="r" t="t"/>
              <a:pathLst>
                <a:path extrusionOk="0" h="695" w="712">
                  <a:moveTo>
                    <a:pt x="343" y="1"/>
                  </a:moveTo>
                  <a:cubicBezTo>
                    <a:pt x="161" y="1"/>
                    <a:pt x="0" y="136"/>
                    <a:pt x="0" y="351"/>
                  </a:cubicBezTo>
                  <a:cubicBezTo>
                    <a:pt x="0" y="549"/>
                    <a:pt x="171" y="695"/>
                    <a:pt x="359" y="695"/>
                  </a:cubicBezTo>
                  <a:cubicBezTo>
                    <a:pt x="442" y="695"/>
                    <a:pt x="529" y="666"/>
                    <a:pt x="605" y="600"/>
                  </a:cubicBezTo>
                  <a:cubicBezTo>
                    <a:pt x="712" y="458"/>
                    <a:pt x="712" y="209"/>
                    <a:pt x="605" y="102"/>
                  </a:cubicBezTo>
                  <a:cubicBezTo>
                    <a:pt x="524" y="32"/>
                    <a:pt x="431" y="1"/>
                    <a:pt x="3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72"/>
            <p:cNvSpPr/>
            <p:nvPr/>
          </p:nvSpPr>
          <p:spPr>
            <a:xfrm>
              <a:off x="4058225" y="2028900"/>
              <a:ext cx="22650" cy="18075"/>
            </a:xfrm>
            <a:custGeom>
              <a:rect b="b" l="l" r="r" t="t"/>
              <a:pathLst>
                <a:path extrusionOk="0" h="723" w="906">
                  <a:moveTo>
                    <a:pt x="532" y="0"/>
                  </a:moveTo>
                  <a:cubicBezTo>
                    <a:pt x="443" y="0"/>
                    <a:pt x="354" y="36"/>
                    <a:pt x="301" y="107"/>
                  </a:cubicBezTo>
                  <a:cubicBezTo>
                    <a:pt x="1" y="352"/>
                    <a:pt x="244" y="723"/>
                    <a:pt x="518" y="723"/>
                  </a:cubicBezTo>
                  <a:cubicBezTo>
                    <a:pt x="602" y="723"/>
                    <a:pt x="688" y="688"/>
                    <a:pt x="763" y="605"/>
                  </a:cubicBezTo>
                  <a:cubicBezTo>
                    <a:pt x="905" y="463"/>
                    <a:pt x="905" y="249"/>
                    <a:pt x="763" y="107"/>
                  </a:cubicBezTo>
                  <a:cubicBezTo>
                    <a:pt x="710" y="36"/>
                    <a:pt x="621" y="0"/>
                    <a:pt x="5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72"/>
            <p:cNvSpPr/>
            <p:nvPr/>
          </p:nvSpPr>
          <p:spPr>
            <a:xfrm>
              <a:off x="4007950" y="2052875"/>
              <a:ext cx="50575" cy="43550"/>
            </a:xfrm>
            <a:custGeom>
              <a:rect b="b" l="l" r="r" t="t"/>
              <a:pathLst>
                <a:path extrusionOk="0" h="1742" w="2023">
                  <a:moveTo>
                    <a:pt x="1538" y="1"/>
                  </a:moveTo>
                  <a:cubicBezTo>
                    <a:pt x="1454" y="1"/>
                    <a:pt x="1364" y="33"/>
                    <a:pt x="1280" y="109"/>
                  </a:cubicBezTo>
                  <a:lnTo>
                    <a:pt x="248" y="1140"/>
                  </a:lnTo>
                  <a:cubicBezTo>
                    <a:pt x="0" y="1388"/>
                    <a:pt x="242" y="1742"/>
                    <a:pt x="512" y="1742"/>
                  </a:cubicBezTo>
                  <a:cubicBezTo>
                    <a:pt x="591" y="1742"/>
                    <a:pt x="673" y="1711"/>
                    <a:pt x="746" y="1638"/>
                  </a:cubicBezTo>
                  <a:lnTo>
                    <a:pt x="1778" y="607"/>
                  </a:lnTo>
                  <a:cubicBezTo>
                    <a:pt x="2022" y="335"/>
                    <a:pt x="1810" y="1"/>
                    <a:pt x="15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72"/>
            <p:cNvSpPr/>
            <p:nvPr/>
          </p:nvSpPr>
          <p:spPr>
            <a:xfrm>
              <a:off x="4323725" y="2036100"/>
              <a:ext cx="42575" cy="35525"/>
            </a:xfrm>
            <a:custGeom>
              <a:rect b="b" l="l" r="r" t="t"/>
              <a:pathLst>
                <a:path extrusionOk="0" h="1421" w="1703">
                  <a:moveTo>
                    <a:pt x="512" y="0"/>
                  </a:moveTo>
                  <a:cubicBezTo>
                    <a:pt x="242" y="0"/>
                    <a:pt x="1" y="354"/>
                    <a:pt x="248" y="602"/>
                  </a:cubicBezTo>
                  <a:lnTo>
                    <a:pt x="960" y="1313"/>
                  </a:lnTo>
                  <a:cubicBezTo>
                    <a:pt x="1035" y="1389"/>
                    <a:pt x="1121" y="1421"/>
                    <a:pt x="1203" y="1421"/>
                  </a:cubicBezTo>
                  <a:cubicBezTo>
                    <a:pt x="1470" y="1421"/>
                    <a:pt x="1702" y="1087"/>
                    <a:pt x="1458" y="815"/>
                  </a:cubicBezTo>
                  <a:lnTo>
                    <a:pt x="746" y="103"/>
                  </a:lnTo>
                  <a:cubicBezTo>
                    <a:pt x="673" y="31"/>
                    <a:pt x="592" y="0"/>
                    <a:pt x="51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72"/>
            <p:cNvSpPr/>
            <p:nvPr/>
          </p:nvSpPr>
          <p:spPr>
            <a:xfrm>
              <a:off x="3963425" y="1958400"/>
              <a:ext cx="447450" cy="356725"/>
            </a:xfrm>
            <a:custGeom>
              <a:rect b="b" l="l" r="r" t="t"/>
              <a:pathLst>
                <a:path extrusionOk="0" h="14269" w="17898">
                  <a:moveTo>
                    <a:pt x="13521" y="828"/>
                  </a:moveTo>
                  <a:lnTo>
                    <a:pt x="16973" y="4279"/>
                  </a:lnTo>
                  <a:lnTo>
                    <a:pt x="15727" y="5524"/>
                  </a:lnTo>
                  <a:lnTo>
                    <a:pt x="12276" y="2002"/>
                  </a:lnTo>
                  <a:lnTo>
                    <a:pt x="13521" y="828"/>
                  </a:lnTo>
                  <a:close/>
                  <a:moveTo>
                    <a:pt x="4840" y="1290"/>
                  </a:moveTo>
                  <a:lnTo>
                    <a:pt x="6156" y="2607"/>
                  </a:lnTo>
                  <a:lnTo>
                    <a:pt x="2207" y="6556"/>
                  </a:lnTo>
                  <a:lnTo>
                    <a:pt x="890" y="5240"/>
                  </a:lnTo>
                  <a:lnTo>
                    <a:pt x="4840" y="1290"/>
                  </a:lnTo>
                  <a:close/>
                  <a:moveTo>
                    <a:pt x="11778" y="2500"/>
                  </a:moveTo>
                  <a:lnTo>
                    <a:pt x="15229" y="6058"/>
                  </a:lnTo>
                  <a:lnTo>
                    <a:pt x="13344" y="7908"/>
                  </a:lnTo>
                  <a:lnTo>
                    <a:pt x="13344" y="7873"/>
                  </a:lnTo>
                  <a:lnTo>
                    <a:pt x="10390" y="4919"/>
                  </a:lnTo>
                  <a:lnTo>
                    <a:pt x="10639" y="4706"/>
                  </a:lnTo>
                  <a:cubicBezTo>
                    <a:pt x="10859" y="4431"/>
                    <a:pt x="10655" y="4115"/>
                    <a:pt x="10387" y="4115"/>
                  </a:cubicBezTo>
                  <a:cubicBezTo>
                    <a:pt x="10308" y="4115"/>
                    <a:pt x="10223" y="4143"/>
                    <a:pt x="10141" y="4208"/>
                  </a:cubicBezTo>
                  <a:lnTo>
                    <a:pt x="8433" y="5916"/>
                  </a:lnTo>
                  <a:cubicBezTo>
                    <a:pt x="8281" y="6085"/>
                    <a:pt x="8106" y="6156"/>
                    <a:pt x="7938" y="6156"/>
                  </a:cubicBezTo>
                  <a:cubicBezTo>
                    <a:pt x="7400" y="6156"/>
                    <a:pt x="6931" y="5434"/>
                    <a:pt x="7473" y="4919"/>
                  </a:cubicBezTo>
                  <a:lnTo>
                    <a:pt x="8860" y="3532"/>
                  </a:lnTo>
                  <a:cubicBezTo>
                    <a:pt x="9257" y="3135"/>
                    <a:pt x="9776" y="2923"/>
                    <a:pt x="10332" y="2923"/>
                  </a:cubicBezTo>
                  <a:cubicBezTo>
                    <a:pt x="10375" y="2923"/>
                    <a:pt x="10418" y="2924"/>
                    <a:pt x="10461" y="2927"/>
                  </a:cubicBezTo>
                  <a:cubicBezTo>
                    <a:pt x="10924" y="2927"/>
                    <a:pt x="11387" y="2785"/>
                    <a:pt x="11778" y="2500"/>
                  </a:cubicBezTo>
                  <a:close/>
                  <a:moveTo>
                    <a:pt x="5000" y="7606"/>
                  </a:moveTo>
                  <a:cubicBezTo>
                    <a:pt x="5133" y="7606"/>
                    <a:pt x="5267" y="7659"/>
                    <a:pt x="5373" y="7766"/>
                  </a:cubicBezTo>
                  <a:cubicBezTo>
                    <a:pt x="5587" y="7979"/>
                    <a:pt x="5587" y="8300"/>
                    <a:pt x="5373" y="8477"/>
                  </a:cubicBezTo>
                  <a:lnTo>
                    <a:pt x="4164" y="9723"/>
                  </a:lnTo>
                  <a:cubicBezTo>
                    <a:pt x="4057" y="9829"/>
                    <a:pt x="3915" y="9883"/>
                    <a:pt x="3777" y="9883"/>
                  </a:cubicBezTo>
                  <a:cubicBezTo>
                    <a:pt x="3639" y="9883"/>
                    <a:pt x="3505" y="9829"/>
                    <a:pt x="3416" y="9723"/>
                  </a:cubicBezTo>
                  <a:cubicBezTo>
                    <a:pt x="3203" y="9509"/>
                    <a:pt x="3203" y="9189"/>
                    <a:pt x="3416" y="8976"/>
                  </a:cubicBezTo>
                  <a:lnTo>
                    <a:pt x="4626" y="7766"/>
                  </a:lnTo>
                  <a:cubicBezTo>
                    <a:pt x="4733" y="7659"/>
                    <a:pt x="4866" y="7606"/>
                    <a:pt x="5000" y="7606"/>
                  </a:cubicBezTo>
                  <a:close/>
                  <a:moveTo>
                    <a:pt x="6214" y="8826"/>
                  </a:moveTo>
                  <a:cubicBezTo>
                    <a:pt x="6612" y="8826"/>
                    <a:pt x="6976" y="9338"/>
                    <a:pt x="6619" y="9723"/>
                  </a:cubicBezTo>
                  <a:lnTo>
                    <a:pt x="5373" y="10968"/>
                  </a:lnTo>
                  <a:cubicBezTo>
                    <a:pt x="5267" y="11057"/>
                    <a:pt x="5133" y="11101"/>
                    <a:pt x="5000" y="11101"/>
                  </a:cubicBezTo>
                  <a:cubicBezTo>
                    <a:pt x="4866" y="11101"/>
                    <a:pt x="4733" y="11057"/>
                    <a:pt x="4626" y="10968"/>
                  </a:cubicBezTo>
                  <a:lnTo>
                    <a:pt x="4626" y="10932"/>
                  </a:lnTo>
                  <a:cubicBezTo>
                    <a:pt x="4448" y="10755"/>
                    <a:pt x="4448" y="10434"/>
                    <a:pt x="4626" y="10221"/>
                  </a:cubicBezTo>
                  <a:lnTo>
                    <a:pt x="5872" y="8976"/>
                  </a:lnTo>
                  <a:cubicBezTo>
                    <a:pt x="5977" y="8870"/>
                    <a:pt x="6097" y="8826"/>
                    <a:pt x="6214" y="8826"/>
                  </a:cubicBezTo>
                  <a:close/>
                  <a:moveTo>
                    <a:pt x="6797" y="2962"/>
                  </a:moveTo>
                  <a:cubicBezTo>
                    <a:pt x="7224" y="2998"/>
                    <a:pt x="7651" y="3176"/>
                    <a:pt x="7971" y="3461"/>
                  </a:cubicBezTo>
                  <a:lnTo>
                    <a:pt x="6975" y="4457"/>
                  </a:lnTo>
                  <a:cubicBezTo>
                    <a:pt x="5966" y="5466"/>
                    <a:pt x="6879" y="6850"/>
                    <a:pt x="7953" y="6850"/>
                  </a:cubicBezTo>
                  <a:cubicBezTo>
                    <a:pt x="8281" y="6850"/>
                    <a:pt x="8624" y="6721"/>
                    <a:pt x="8932" y="6414"/>
                  </a:cubicBezTo>
                  <a:lnTo>
                    <a:pt x="9928" y="5417"/>
                  </a:lnTo>
                  <a:lnTo>
                    <a:pt x="13486" y="8976"/>
                  </a:lnTo>
                  <a:cubicBezTo>
                    <a:pt x="13664" y="9189"/>
                    <a:pt x="13664" y="9509"/>
                    <a:pt x="13486" y="9723"/>
                  </a:cubicBezTo>
                  <a:cubicBezTo>
                    <a:pt x="13379" y="9829"/>
                    <a:pt x="13246" y="9883"/>
                    <a:pt x="13112" y="9883"/>
                  </a:cubicBezTo>
                  <a:cubicBezTo>
                    <a:pt x="12979" y="9883"/>
                    <a:pt x="12845" y="9829"/>
                    <a:pt x="12739" y="9723"/>
                  </a:cubicBezTo>
                  <a:lnTo>
                    <a:pt x="11173" y="8122"/>
                  </a:lnTo>
                  <a:cubicBezTo>
                    <a:pt x="11092" y="8049"/>
                    <a:pt x="11006" y="8018"/>
                    <a:pt x="10925" y="8018"/>
                  </a:cubicBezTo>
                  <a:cubicBezTo>
                    <a:pt x="10648" y="8018"/>
                    <a:pt x="10427" y="8372"/>
                    <a:pt x="10675" y="8620"/>
                  </a:cubicBezTo>
                  <a:lnTo>
                    <a:pt x="12276" y="10221"/>
                  </a:lnTo>
                  <a:cubicBezTo>
                    <a:pt x="12454" y="10434"/>
                    <a:pt x="12454" y="10755"/>
                    <a:pt x="12276" y="10932"/>
                  </a:cubicBezTo>
                  <a:cubicBezTo>
                    <a:pt x="12169" y="11039"/>
                    <a:pt x="12036" y="11093"/>
                    <a:pt x="11903" y="11093"/>
                  </a:cubicBezTo>
                  <a:cubicBezTo>
                    <a:pt x="11769" y="11093"/>
                    <a:pt x="11636" y="11039"/>
                    <a:pt x="11529" y="10932"/>
                  </a:cubicBezTo>
                  <a:lnTo>
                    <a:pt x="9928" y="9367"/>
                  </a:lnTo>
                  <a:cubicBezTo>
                    <a:pt x="9852" y="9291"/>
                    <a:pt x="9767" y="9259"/>
                    <a:pt x="9684" y="9259"/>
                  </a:cubicBezTo>
                  <a:cubicBezTo>
                    <a:pt x="9418" y="9259"/>
                    <a:pt x="9185" y="9593"/>
                    <a:pt x="9430" y="9865"/>
                  </a:cubicBezTo>
                  <a:lnTo>
                    <a:pt x="11031" y="11431"/>
                  </a:lnTo>
                  <a:cubicBezTo>
                    <a:pt x="11244" y="11644"/>
                    <a:pt x="11244" y="11964"/>
                    <a:pt x="11031" y="12178"/>
                  </a:cubicBezTo>
                  <a:cubicBezTo>
                    <a:pt x="10924" y="12285"/>
                    <a:pt x="10817" y="12320"/>
                    <a:pt x="10675" y="12320"/>
                  </a:cubicBezTo>
                  <a:cubicBezTo>
                    <a:pt x="10319" y="12320"/>
                    <a:pt x="10212" y="12071"/>
                    <a:pt x="9928" y="11786"/>
                  </a:cubicBezTo>
                  <a:cubicBezTo>
                    <a:pt x="9928" y="11110"/>
                    <a:pt x="9358" y="10577"/>
                    <a:pt x="8682" y="10577"/>
                  </a:cubicBezTo>
                  <a:cubicBezTo>
                    <a:pt x="8682" y="9901"/>
                    <a:pt x="8149" y="9367"/>
                    <a:pt x="7473" y="9367"/>
                  </a:cubicBezTo>
                  <a:cubicBezTo>
                    <a:pt x="7473" y="8711"/>
                    <a:pt x="6937" y="8156"/>
                    <a:pt x="6287" y="8156"/>
                  </a:cubicBezTo>
                  <a:cubicBezTo>
                    <a:pt x="6268" y="8156"/>
                    <a:pt x="6247" y="8156"/>
                    <a:pt x="6227" y="8157"/>
                  </a:cubicBezTo>
                  <a:cubicBezTo>
                    <a:pt x="6252" y="7408"/>
                    <a:pt x="5652" y="6905"/>
                    <a:pt x="5019" y="6905"/>
                  </a:cubicBezTo>
                  <a:cubicBezTo>
                    <a:pt x="4720" y="6905"/>
                    <a:pt x="4415" y="7017"/>
                    <a:pt x="4164" y="7268"/>
                  </a:cubicBezTo>
                  <a:lnTo>
                    <a:pt x="3559" y="7873"/>
                  </a:lnTo>
                  <a:lnTo>
                    <a:pt x="2705" y="7054"/>
                  </a:lnTo>
                  <a:lnTo>
                    <a:pt x="6797" y="2962"/>
                  </a:lnTo>
                  <a:close/>
                  <a:moveTo>
                    <a:pt x="7452" y="10056"/>
                  </a:moveTo>
                  <a:cubicBezTo>
                    <a:pt x="7860" y="10056"/>
                    <a:pt x="8210" y="10578"/>
                    <a:pt x="7829" y="10932"/>
                  </a:cubicBezTo>
                  <a:lnTo>
                    <a:pt x="6619" y="12178"/>
                  </a:lnTo>
                  <a:cubicBezTo>
                    <a:pt x="6512" y="12285"/>
                    <a:pt x="6370" y="12338"/>
                    <a:pt x="6232" y="12338"/>
                  </a:cubicBezTo>
                  <a:cubicBezTo>
                    <a:pt x="6094" y="12338"/>
                    <a:pt x="5961" y="12285"/>
                    <a:pt x="5872" y="12178"/>
                  </a:cubicBezTo>
                  <a:cubicBezTo>
                    <a:pt x="5658" y="11964"/>
                    <a:pt x="5658" y="11644"/>
                    <a:pt x="5872" y="11431"/>
                  </a:cubicBezTo>
                  <a:lnTo>
                    <a:pt x="7081" y="10221"/>
                  </a:lnTo>
                  <a:cubicBezTo>
                    <a:pt x="7198" y="10105"/>
                    <a:pt x="7327" y="10056"/>
                    <a:pt x="7452" y="10056"/>
                  </a:cubicBezTo>
                  <a:close/>
                  <a:moveTo>
                    <a:pt x="8643" y="11310"/>
                  </a:moveTo>
                  <a:cubicBezTo>
                    <a:pt x="9030" y="11310"/>
                    <a:pt x="9373" y="11787"/>
                    <a:pt x="9038" y="12178"/>
                  </a:cubicBezTo>
                  <a:lnTo>
                    <a:pt x="7829" y="13388"/>
                  </a:lnTo>
                  <a:cubicBezTo>
                    <a:pt x="7722" y="13494"/>
                    <a:pt x="7588" y="13548"/>
                    <a:pt x="7455" y="13548"/>
                  </a:cubicBezTo>
                  <a:cubicBezTo>
                    <a:pt x="7321" y="13548"/>
                    <a:pt x="7188" y="13494"/>
                    <a:pt x="7081" y="13388"/>
                  </a:cubicBezTo>
                  <a:cubicBezTo>
                    <a:pt x="6903" y="13210"/>
                    <a:pt x="6903" y="12889"/>
                    <a:pt x="7081" y="12676"/>
                  </a:cubicBezTo>
                  <a:lnTo>
                    <a:pt x="8327" y="11431"/>
                  </a:lnTo>
                  <a:cubicBezTo>
                    <a:pt x="8427" y="11346"/>
                    <a:pt x="8537" y="11310"/>
                    <a:pt x="8643" y="11310"/>
                  </a:cubicBezTo>
                  <a:close/>
                  <a:moveTo>
                    <a:pt x="9643" y="12534"/>
                  </a:moveTo>
                  <a:lnTo>
                    <a:pt x="9785" y="12676"/>
                  </a:lnTo>
                  <a:cubicBezTo>
                    <a:pt x="9999" y="12854"/>
                    <a:pt x="9999" y="13210"/>
                    <a:pt x="9785" y="13388"/>
                  </a:cubicBezTo>
                  <a:cubicBezTo>
                    <a:pt x="9679" y="13494"/>
                    <a:pt x="9545" y="13548"/>
                    <a:pt x="9412" y="13548"/>
                  </a:cubicBezTo>
                  <a:cubicBezTo>
                    <a:pt x="9278" y="13548"/>
                    <a:pt x="9145" y="13494"/>
                    <a:pt x="9038" y="13388"/>
                  </a:cubicBezTo>
                  <a:lnTo>
                    <a:pt x="8932" y="13281"/>
                  </a:lnTo>
                  <a:lnTo>
                    <a:pt x="9536" y="12676"/>
                  </a:lnTo>
                  <a:cubicBezTo>
                    <a:pt x="9572" y="12640"/>
                    <a:pt x="9608" y="12569"/>
                    <a:pt x="9643" y="12534"/>
                  </a:cubicBezTo>
                  <a:close/>
                  <a:moveTo>
                    <a:pt x="13553" y="0"/>
                  </a:moveTo>
                  <a:cubicBezTo>
                    <a:pt x="13468" y="0"/>
                    <a:pt x="13379" y="27"/>
                    <a:pt x="13308" y="80"/>
                  </a:cubicBezTo>
                  <a:cubicBezTo>
                    <a:pt x="12988" y="401"/>
                    <a:pt x="11564" y="1717"/>
                    <a:pt x="11529" y="1753"/>
                  </a:cubicBezTo>
                  <a:cubicBezTo>
                    <a:pt x="11280" y="2073"/>
                    <a:pt x="10888" y="2251"/>
                    <a:pt x="10461" y="2251"/>
                  </a:cubicBezTo>
                  <a:cubicBezTo>
                    <a:pt x="10415" y="2249"/>
                    <a:pt x="10368" y="2247"/>
                    <a:pt x="10322" y="2247"/>
                  </a:cubicBezTo>
                  <a:cubicBezTo>
                    <a:pt x="9626" y="2247"/>
                    <a:pt x="8967" y="2498"/>
                    <a:pt x="8433" y="2998"/>
                  </a:cubicBezTo>
                  <a:cubicBezTo>
                    <a:pt x="8006" y="2571"/>
                    <a:pt x="7437" y="2322"/>
                    <a:pt x="6832" y="2286"/>
                  </a:cubicBezTo>
                  <a:lnTo>
                    <a:pt x="5089" y="543"/>
                  </a:lnTo>
                  <a:cubicBezTo>
                    <a:pt x="5018" y="472"/>
                    <a:pt x="4929" y="436"/>
                    <a:pt x="4840" y="436"/>
                  </a:cubicBezTo>
                  <a:cubicBezTo>
                    <a:pt x="4751" y="436"/>
                    <a:pt x="4662" y="472"/>
                    <a:pt x="4591" y="543"/>
                  </a:cubicBezTo>
                  <a:lnTo>
                    <a:pt x="143" y="4991"/>
                  </a:lnTo>
                  <a:cubicBezTo>
                    <a:pt x="1" y="5133"/>
                    <a:pt x="1" y="5346"/>
                    <a:pt x="143" y="5489"/>
                  </a:cubicBezTo>
                  <a:lnTo>
                    <a:pt x="3061" y="8371"/>
                  </a:lnTo>
                  <a:lnTo>
                    <a:pt x="2918" y="8477"/>
                  </a:lnTo>
                  <a:cubicBezTo>
                    <a:pt x="2146" y="9250"/>
                    <a:pt x="2690" y="10577"/>
                    <a:pt x="3765" y="10577"/>
                  </a:cubicBezTo>
                  <a:cubicBezTo>
                    <a:pt x="3779" y="10577"/>
                    <a:pt x="3794" y="10577"/>
                    <a:pt x="3808" y="10577"/>
                  </a:cubicBezTo>
                  <a:cubicBezTo>
                    <a:pt x="3808" y="11233"/>
                    <a:pt x="4310" y="11788"/>
                    <a:pt x="4990" y="11788"/>
                  </a:cubicBezTo>
                  <a:cubicBezTo>
                    <a:pt x="5011" y="11788"/>
                    <a:pt x="5032" y="11787"/>
                    <a:pt x="5053" y="11786"/>
                  </a:cubicBezTo>
                  <a:lnTo>
                    <a:pt x="5053" y="11786"/>
                  </a:lnTo>
                  <a:cubicBezTo>
                    <a:pt x="5018" y="12462"/>
                    <a:pt x="5587" y="13032"/>
                    <a:pt x="6263" y="13032"/>
                  </a:cubicBezTo>
                  <a:cubicBezTo>
                    <a:pt x="6263" y="13352"/>
                    <a:pt x="6370" y="13672"/>
                    <a:pt x="6619" y="13921"/>
                  </a:cubicBezTo>
                  <a:cubicBezTo>
                    <a:pt x="6850" y="14153"/>
                    <a:pt x="7161" y="14268"/>
                    <a:pt x="7473" y="14268"/>
                  </a:cubicBezTo>
                  <a:cubicBezTo>
                    <a:pt x="7784" y="14268"/>
                    <a:pt x="8095" y="14153"/>
                    <a:pt x="8327" y="13921"/>
                  </a:cubicBezTo>
                  <a:lnTo>
                    <a:pt x="8469" y="13779"/>
                  </a:lnTo>
                  <a:lnTo>
                    <a:pt x="8576" y="13921"/>
                  </a:lnTo>
                  <a:cubicBezTo>
                    <a:pt x="8825" y="14153"/>
                    <a:pt x="9136" y="14268"/>
                    <a:pt x="9447" y="14268"/>
                  </a:cubicBezTo>
                  <a:cubicBezTo>
                    <a:pt x="9759" y="14268"/>
                    <a:pt x="10070" y="14153"/>
                    <a:pt x="10319" y="13921"/>
                  </a:cubicBezTo>
                  <a:cubicBezTo>
                    <a:pt x="10533" y="13672"/>
                    <a:pt x="10675" y="13352"/>
                    <a:pt x="10675" y="13032"/>
                  </a:cubicBezTo>
                  <a:cubicBezTo>
                    <a:pt x="11351" y="13032"/>
                    <a:pt x="11885" y="12462"/>
                    <a:pt x="11885" y="11786"/>
                  </a:cubicBezTo>
                  <a:cubicBezTo>
                    <a:pt x="11905" y="11787"/>
                    <a:pt x="11925" y="11788"/>
                    <a:pt x="11945" y="11788"/>
                  </a:cubicBezTo>
                  <a:cubicBezTo>
                    <a:pt x="12594" y="11788"/>
                    <a:pt x="13130" y="11233"/>
                    <a:pt x="13130" y="10577"/>
                  </a:cubicBezTo>
                  <a:cubicBezTo>
                    <a:pt x="13450" y="10577"/>
                    <a:pt x="13771" y="10434"/>
                    <a:pt x="14020" y="10221"/>
                  </a:cubicBezTo>
                  <a:cubicBezTo>
                    <a:pt x="14482" y="9758"/>
                    <a:pt x="14482" y="8976"/>
                    <a:pt x="14020" y="8477"/>
                  </a:cubicBezTo>
                  <a:lnTo>
                    <a:pt x="13877" y="8371"/>
                  </a:lnTo>
                  <a:lnTo>
                    <a:pt x="17756" y="4492"/>
                  </a:lnTo>
                  <a:cubicBezTo>
                    <a:pt x="17898" y="4386"/>
                    <a:pt x="17898" y="4137"/>
                    <a:pt x="17756" y="4030"/>
                  </a:cubicBezTo>
                  <a:lnTo>
                    <a:pt x="17720" y="4030"/>
                  </a:lnTo>
                  <a:lnTo>
                    <a:pt x="13771" y="80"/>
                  </a:lnTo>
                  <a:cubicBezTo>
                    <a:pt x="13717" y="27"/>
                    <a:pt x="13637" y="0"/>
                    <a:pt x="135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 name="Google Shape;1158;p72"/>
          <p:cNvGrpSpPr/>
          <p:nvPr/>
        </p:nvGrpSpPr>
        <p:grpSpPr>
          <a:xfrm>
            <a:off x="4651758" y="1592046"/>
            <a:ext cx="437419" cy="374879"/>
            <a:chOff x="3889600" y="1239900"/>
            <a:chExt cx="519500" cy="445225"/>
          </a:xfrm>
        </p:grpSpPr>
        <p:sp>
          <p:nvSpPr>
            <p:cNvPr id="1159" name="Google Shape;1159;p72"/>
            <p:cNvSpPr/>
            <p:nvPr/>
          </p:nvSpPr>
          <p:spPr>
            <a:xfrm>
              <a:off x="4175375" y="1540500"/>
              <a:ext cx="20250" cy="16850"/>
            </a:xfrm>
            <a:custGeom>
              <a:rect b="b" l="l" r="r" t="t"/>
              <a:pathLst>
                <a:path extrusionOk="0" h="674" w="810">
                  <a:moveTo>
                    <a:pt x="413" y="0"/>
                  </a:moveTo>
                  <a:cubicBezTo>
                    <a:pt x="122" y="0"/>
                    <a:pt x="0" y="367"/>
                    <a:pt x="204" y="572"/>
                  </a:cubicBezTo>
                  <a:cubicBezTo>
                    <a:pt x="274" y="641"/>
                    <a:pt x="363" y="673"/>
                    <a:pt x="451" y="673"/>
                  </a:cubicBezTo>
                  <a:cubicBezTo>
                    <a:pt x="632" y="673"/>
                    <a:pt x="809" y="538"/>
                    <a:pt x="809" y="323"/>
                  </a:cubicBezTo>
                  <a:cubicBezTo>
                    <a:pt x="809" y="145"/>
                    <a:pt x="631" y="2"/>
                    <a:pt x="454" y="2"/>
                  </a:cubicBezTo>
                  <a:cubicBezTo>
                    <a:pt x="440" y="1"/>
                    <a:pt x="426"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72"/>
            <p:cNvSpPr/>
            <p:nvPr/>
          </p:nvSpPr>
          <p:spPr>
            <a:xfrm>
              <a:off x="3889600" y="1239900"/>
              <a:ext cx="519500" cy="445225"/>
            </a:xfrm>
            <a:custGeom>
              <a:rect b="b" l="l" r="r" t="t"/>
              <a:pathLst>
                <a:path extrusionOk="0" h="17809" w="20780">
                  <a:moveTo>
                    <a:pt x="11827" y="675"/>
                  </a:moveTo>
                  <a:cubicBezTo>
                    <a:pt x="16034" y="675"/>
                    <a:pt x="20068" y="3940"/>
                    <a:pt x="20068" y="8895"/>
                  </a:cubicBezTo>
                  <a:cubicBezTo>
                    <a:pt x="20033" y="13378"/>
                    <a:pt x="16403" y="17008"/>
                    <a:pt x="11885" y="17079"/>
                  </a:cubicBezTo>
                  <a:cubicBezTo>
                    <a:pt x="4590" y="17079"/>
                    <a:pt x="926" y="8255"/>
                    <a:pt x="6085" y="3096"/>
                  </a:cubicBezTo>
                  <a:cubicBezTo>
                    <a:pt x="7756" y="1425"/>
                    <a:pt x="9811" y="675"/>
                    <a:pt x="11827" y="675"/>
                  </a:cubicBezTo>
                  <a:close/>
                  <a:moveTo>
                    <a:pt x="11885" y="0"/>
                  </a:moveTo>
                  <a:cubicBezTo>
                    <a:pt x="3950" y="0"/>
                    <a:pt x="0" y="9571"/>
                    <a:pt x="5587" y="15193"/>
                  </a:cubicBezTo>
                  <a:cubicBezTo>
                    <a:pt x="7404" y="16999"/>
                    <a:pt x="9635" y="17808"/>
                    <a:pt x="11822" y="17808"/>
                  </a:cubicBezTo>
                  <a:cubicBezTo>
                    <a:pt x="16397" y="17808"/>
                    <a:pt x="20780" y="14264"/>
                    <a:pt x="20780" y="8895"/>
                  </a:cubicBezTo>
                  <a:cubicBezTo>
                    <a:pt x="20709" y="4021"/>
                    <a:pt x="16759" y="71"/>
                    <a:pt x="11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72"/>
            <p:cNvSpPr/>
            <p:nvPr/>
          </p:nvSpPr>
          <p:spPr>
            <a:xfrm>
              <a:off x="3966100" y="1296825"/>
              <a:ext cx="385175" cy="330700"/>
            </a:xfrm>
            <a:custGeom>
              <a:rect b="b" l="l" r="r" t="t"/>
              <a:pathLst>
                <a:path extrusionOk="0" h="13228" w="15407">
                  <a:moveTo>
                    <a:pt x="9180" y="712"/>
                  </a:moveTo>
                  <a:cubicBezTo>
                    <a:pt x="9963" y="747"/>
                    <a:pt x="10746" y="961"/>
                    <a:pt x="11457" y="1352"/>
                  </a:cubicBezTo>
                  <a:lnTo>
                    <a:pt x="11315" y="1637"/>
                  </a:lnTo>
                  <a:cubicBezTo>
                    <a:pt x="11208" y="1779"/>
                    <a:pt x="11280" y="1993"/>
                    <a:pt x="11422" y="2099"/>
                  </a:cubicBezTo>
                  <a:cubicBezTo>
                    <a:pt x="11479" y="2134"/>
                    <a:pt x="11540" y="2150"/>
                    <a:pt x="11599" y="2150"/>
                  </a:cubicBezTo>
                  <a:cubicBezTo>
                    <a:pt x="11726" y="2150"/>
                    <a:pt x="11848" y="2078"/>
                    <a:pt x="11920" y="1957"/>
                  </a:cubicBezTo>
                  <a:lnTo>
                    <a:pt x="12062" y="1672"/>
                  </a:lnTo>
                  <a:cubicBezTo>
                    <a:pt x="12738" y="2135"/>
                    <a:pt x="13308" y="2704"/>
                    <a:pt x="13770" y="3380"/>
                  </a:cubicBezTo>
                  <a:lnTo>
                    <a:pt x="13450" y="3523"/>
                  </a:lnTo>
                  <a:cubicBezTo>
                    <a:pt x="13308" y="3629"/>
                    <a:pt x="13237" y="3843"/>
                    <a:pt x="13343" y="4021"/>
                  </a:cubicBezTo>
                  <a:cubicBezTo>
                    <a:pt x="13414" y="4116"/>
                    <a:pt x="13517" y="4179"/>
                    <a:pt x="13631" y="4179"/>
                  </a:cubicBezTo>
                  <a:cubicBezTo>
                    <a:pt x="13687" y="4179"/>
                    <a:pt x="13747" y="4163"/>
                    <a:pt x="13806" y="4128"/>
                  </a:cubicBezTo>
                  <a:lnTo>
                    <a:pt x="14090" y="3950"/>
                  </a:lnTo>
                  <a:cubicBezTo>
                    <a:pt x="14446" y="4661"/>
                    <a:pt x="14660" y="5444"/>
                    <a:pt x="14731" y="6262"/>
                  </a:cubicBezTo>
                  <a:lnTo>
                    <a:pt x="13664" y="6262"/>
                  </a:lnTo>
                  <a:cubicBezTo>
                    <a:pt x="13201" y="6262"/>
                    <a:pt x="13201" y="6938"/>
                    <a:pt x="13664" y="6938"/>
                  </a:cubicBezTo>
                  <a:lnTo>
                    <a:pt x="14695" y="6938"/>
                  </a:lnTo>
                  <a:cubicBezTo>
                    <a:pt x="14660" y="7757"/>
                    <a:pt x="14446" y="8540"/>
                    <a:pt x="14090" y="9251"/>
                  </a:cubicBezTo>
                  <a:lnTo>
                    <a:pt x="13806" y="9073"/>
                  </a:lnTo>
                  <a:cubicBezTo>
                    <a:pt x="13738" y="9034"/>
                    <a:pt x="13672" y="9017"/>
                    <a:pt x="13611" y="9017"/>
                  </a:cubicBezTo>
                  <a:cubicBezTo>
                    <a:pt x="13286" y="9017"/>
                    <a:pt x="13091" y="9498"/>
                    <a:pt x="13450" y="9678"/>
                  </a:cubicBezTo>
                  <a:lnTo>
                    <a:pt x="13735" y="9856"/>
                  </a:lnTo>
                  <a:cubicBezTo>
                    <a:pt x="13308" y="10532"/>
                    <a:pt x="12738" y="11101"/>
                    <a:pt x="12062" y="11528"/>
                  </a:cubicBezTo>
                  <a:lnTo>
                    <a:pt x="11920" y="11244"/>
                  </a:lnTo>
                  <a:cubicBezTo>
                    <a:pt x="11841" y="11119"/>
                    <a:pt x="11726" y="11067"/>
                    <a:pt x="11613" y="11067"/>
                  </a:cubicBezTo>
                  <a:cubicBezTo>
                    <a:pt x="11373" y="11067"/>
                    <a:pt x="11145" y="11308"/>
                    <a:pt x="11315" y="11599"/>
                  </a:cubicBezTo>
                  <a:lnTo>
                    <a:pt x="11457" y="11884"/>
                  </a:lnTo>
                  <a:cubicBezTo>
                    <a:pt x="10746" y="12240"/>
                    <a:pt x="9963" y="12453"/>
                    <a:pt x="9180" y="12489"/>
                  </a:cubicBezTo>
                  <a:lnTo>
                    <a:pt x="9180" y="11457"/>
                  </a:lnTo>
                  <a:cubicBezTo>
                    <a:pt x="9180" y="11226"/>
                    <a:pt x="9002" y="11110"/>
                    <a:pt x="8825" y="11110"/>
                  </a:cubicBezTo>
                  <a:cubicBezTo>
                    <a:pt x="8647" y="11110"/>
                    <a:pt x="8469" y="11226"/>
                    <a:pt x="8469" y="11457"/>
                  </a:cubicBezTo>
                  <a:lnTo>
                    <a:pt x="8469" y="12489"/>
                  </a:lnTo>
                  <a:cubicBezTo>
                    <a:pt x="7686" y="12453"/>
                    <a:pt x="6903" y="12240"/>
                    <a:pt x="6192" y="11884"/>
                  </a:cubicBezTo>
                  <a:lnTo>
                    <a:pt x="6334" y="11599"/>
                  </a:lnTo>
                  <a:cubicBezTo>
                    <a:pt x="6528" y="11309"/>
                    <a:pt x="6292" y="11051"/>
                    <a:pt x="6055" y="11051"/>
                  </a:cubicBezTo>
                  <a:cubicBezTo>
                    <a:pt x="5944" y="11051"/>
                    <a:pt x="5833" y="11107"/>
                    <a:pt x="5765" y="11244"/>
                  </a:cubicBezTo>
                  <a:lnTo>
                    <a:pt x="5587" y="11528"/>
                  </a:lnTo>
                  <a:cubicBezTo>
                    <a:pt x="4911" y="11101"/>
                    <a:pt x="4341" y="10532"/>
                    <a:pt x="3914" y="9856"/>
                  </a:cubicBezTo>
                  <a:lnTo>
                    <a:pt x="4199" y="9678"/>
                  </a:lnTo>
                  <a:cubicBezTo>
                    <a:pt x="4377" y="9571"/>
                    <a:pt x="4412" y="9358"/>
                    <a:pt x="4306" y="9216"/>
                  </a:cubicBezTo>
                  <a:cubicBezTo>
                    <a:pt x="4257" y="9094"/>
                    <a:pt x="4142" y="9039"/>
                    <a:pt x="4017" y="9039"/>
                  </a:cubicBezTo>
                  <a:cubicBezTo>
                    <a:pt x="3959" y="9039"/>
                    <a:pt x="3900" y="9051"/>
                    <a:pt x="3843" y="9073"/>
                  </a:cubicBezTo>
                  <a:lnTo>
                    <a:pt x="3559" y="9251"/>
                  </a:lnTo>
                  <a:cubicBezTo>
                    <a:pt x="3203" y="8540"/>
                    <a:pt x="2989" y="7757"/>
                    <a:pt x="2954" y="6938"/>
                  </a:cubicBezTo>
                  <a:lnTo>
                    <a:pt x="3986" y="6938"/>
                  </a:lnTo>
                  <a:cubicBezTo>
                    <a:pt x="4412" y="6938"/>
                    <a:pt x="4412" y="6262"/>
                    <a:pt x="3986" y="6262"/>
                  </a:cubicBezTo>
                  <a:lnTo>
                    <a:pt x="2954" y="6262"/>
                  </a:lnTo>
                  <a:cubicBezTo>
                    <a:pt x="2989" y="5444"/>
                    <a:pt x="3203" y="4661"/>
                    <a:pt x="3559" y="3950"/>
                  </a:cubicBezTo>
                  <a:lnTo>
                    <a:pt x="3843" y="4128"/>
                  </a:lnTo>
                  <a:cubicBezTo>
                    <a:pt x="3902" y="4163"/>
                    <a:pt x="3966" y="4179"/>
                    <a:pt x="4026" y="4179"/>
                  </a:cubicBezTo>
                  <a:cubicBezTo>
                    <a:pt x="4148" y="4179"/>
                    <a:pt x="4258" y="4116"/>
                    <a:pt x="4306" y="4021"/>
                  </a:cubicBezTo>
                  <a:cubicBezTo>
                    <a:pt x="4412" y="3843"/>
                    <a:pt x="4377" y="3629"/>
                    <a:pt x="4199" y="3523"/>
                  </a:cubicBezTo>
                  <a:lnTo>
                    <a:pt x="3914" y="3380"/>
                  </a:lnTo>
                  <a:cubicBezTo>
                    <a:pt x="4341" y="2704"/>
                    <a:pt x="4911" y="2135"/>
                    <a:pt x="5587" y="1672"/>
                  </a:cubicBezTo>
                  <a:lnTo>
                    <a:pt x="5765" y="1957"/>
                  </a:lnTo>
                  <a:cubicBezTo>
                    <a:pt x="5833" y="2095"/>
                    <a:pt x="5947" y="2151"/>
                    <a:pt x="6059" y="2151"/>
                  </a:cubicBezTo>
                  <a:cubicBezTo>
                    <a:pt x="6295" y="2151"/>
                    <a:pt x="6527" y="1902"/>
                    <a:pt x="6334" y="1637"/>
                  </a:cubicBezTo>
                  <a:lnTo>
                    <a:pt x="6192" y="1352"/>
                  </a:lnTo>
                  <a:cubicBezTo>
                    <a:pt x="6903" y="961"/>
                    <a:pt x="7686" y="747"/>
                    <a:pt x="8469" y="712"/>
                  </a:cubicBezTo>
                  <a:lnTo>
                    <a:pt x="8469" y="1744"/>
                  </a:lnTo>
                  <a:cubicBezTo>
                    <a:pt x="8469" y="1975"/>
                    <a:pt x="8647" y="2091"/>
                    <a:pt x="8825" y="2091"/>
                  </a:cubicBezTo>
                  <a:cubicBezTo>
                    <a:pt x="9002" y="2091"/>
                    <a:pt x="9180" y="1975"/>
                    <a:pt x="9180" y="1744"/>
                  </a:cubicBezTo>
                  <a:lnTo>
                    <a:pt x="9180" y="712"/>
                  </a:lnTo>
                  <a:close/>
                  <a:moveTo>
                    <a:pt x="8825" y="0"/>
                  </a:moveTo>
                  <a:cubicBezTo>
                    <a:pt x="2954" y="0"/>
                    <a:pt x="0" y="7116"/>
                    <a:pt x="4163" y="11279"/>
                  </a:cubicBezTo>
                  <a:cubicBezTo>
                    <a:pt x="5498" y="12625"/>
                    <a:pt x="7145" y="13227"/>
                    <a:pt x="8763" y="13227"/>
                  </a:cubicBezTo>
                  <a:cubicBezTo>
                    <a:pt x="12149" y="13227"/>
                    <a:pt x="15407" y="10591"/>
                    <a:pt x="15407" y="6618"/>
                  </a:cubicBezTo>
                  <a:cubicBezTo>
                    <a:pt x="15407" y="2953"/>
                    <a:pt x="12454" y="36"/>
                    <a:pt x="88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72"/>
            <p:cNvSpPr/>
            <p:nvPr/>
          </p:nvSpPr>
          <p:spPr>
            <a:xfrm>
              <a:off x="4154675" y="1366425"/>
              <a:ext cx="112100" cy="121350"/>
            </a:xfrm>
            <a:custGeom>
              <a:rect b="b" l="l" r="r" t="t"/>
              <a:pathLst>
                <a:path extrusionOk="0" h="4854" w="4484">
                  <a:moveTo>
                    <a:pt x="1279" y="3484"/>
                  </a:moveTo>
                  <a:cubicBezTo>
                    <a:pt x="1460" y="3484"/>
                    <a:pt x="1637" y="3619"/>
                    <a:pt x="1637" y="3834"/>
                  </a:cubicBezTo>
                  <a:cubicBezTo>
                    <a:pt x="1637" y="4012"/>
                    <a:pt x="1495" y="4154"/>
                    <a:pt x="1282" y="4154"/>
                  </a:cubicBezTo>
                  <a:cubicBezTo>
                    <a:pt x="961" y="4154"/>
                    <a:pt x="819" y="3799"/>
                    <a:pt x="1032" y="3585"/>
                  </a:cubicBezTo>
                  <a:cubicBezTo>
                    <a:pt x="1102" y="3515"/>
                    <a:pt x="1191" y="3484"/>
                    <a:pt x="1279" y="3484"/>
                  </a:cubicBezTo>
                  <a:close/>
                  <a:moveTo>
                    <a:pt x="1282" y="0"/>
                  </a:moveTo>
                  <a:cubicBezTo>
                    <a:pt x="1104" y="0"/>
                    <a:pt x="926" y="116"/>
                    <a:pt x="926" y="347"/>
                  </a:cubicBezTo>
                  <a:lnTo>
                    <a:pt x="926" y="2767"/>
                  </a:lnTo>
                  <a:cubicBezTo>
                    <a:pt x="926" y="2802"/>
                    <a:pt x="926" y="2802"/>
                    <a:pt x="926" y="2838"/>
                  </a:cubicBezTo>
                  <a:cubicBezTo>
                    <a:pt x="214" y="3087"/>
                    <a:pt x="1" y="4012"/>
                    <a:pt x="534" y="4546"/>
                  </a:cubicBezTo>
                  <a:cubicBezTo>
                    <a:pt x="743" y="4754"/>
                    <a:pt x="1010" y="4854"/>
                    <a:pt x="1277" y="4854"/>
                  </a:cubicBezTo>
                  <a:cubicBezTo>
                    <a:pt x="1692" y="4854"/>
                    <a:pt x="2104" y="4610"/>
                    <a:pt x="2278" y="4154"/>
                  </a:cubicBezTo>
                  <a:lnTo>
                    <a:pt x="4057" y="4154"/>
                  </a:lnTo>
                  <a:cubicBezTo>
                    <a:pt x="4484" y="4154"/>
                    <a:pt x="4484" y="3478"/>
                    <a:pt x="4057" y="3478"/>
                  </a:cubicBezTo>
                  <a:lnTo>
                    <a:pt x="2278" y="3478"/>
                  </a:lnTo>
                  <a:cubicBezTo>
                    <a:pt x="2171" y="3158"/>
                    <a:pt x="1922" y="2945"/>
                    <a:pt x="1637" y="2838"/>
                  </a:cubicBezTo>
                  <a:lnTo>
                    <a:pt x="1637" y="2767"/>
                  </a:lnTo>
                  <a:lnTo>
                    <a:pt x="1637" y="347"/>
                  </a:lnTo>
                  <a:cubicBezTo>
                    <a:pt x="1637" y="116"/>
                    <a:pt x="1459" y="0"/>
                    <a:pt x="12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 name="Google Shape;1163;p72"/>
          <p:cNvGrpSpPr/>
          <p:nvPr/>
        </p:nvGrpSpPr>
        <p:grpSpPr>
          <a:xfrm>
            <a:off x="4107258" y="3928280"/>
            <a:ext cx="277881" cy="374311"/>
            <a:chOff x="3242925" y="4014525"/>
            <a:chExt cx="330025" cy="444550"/>
          </a:xfrm>
        </p:grpSpPr>
        <p:sp>
          <p:nvSpPr>
            <p:cNvPr id="1164" name="Google Shape;1164;p72"/>
            <p:cNvSpPr/>
            <p:nvPr/>
          </p:nvSpPr>
          <p:spPr>
            <a:xfrm>
              <a:off x="3482200" y="4280250"/>
              <a:ext cx="20475" cy="17700"/>
            </a:xfrm>
            <a:custGeom>
              <a:rect b="b" l="l" r="r" t="t"/>
              <a:pathLst>
                <a:path extrusionOk="0" h="708" w="819">
                  <a:moveTo>
                    <a:pt x="463" y="1"/>
                  </a:moveTo>
                  <a:cubicBezTo>
                    <a:pt x="178" y="1"/>
                    <a:pt x="0" y="392"/>
                    <a:pt x="214" y="606"/>
                  </a:cubicBezTo>
                  <a:cubicBezTo>
                    <a:pt x="295" y="675"/>
                    <a:pt x="388" y="707"/>
                    <a:pt x="476" y="707"/>
                  </a:cubicBezTo>
                  <a:cubicBezTo>
                    <a:pt x="658" y="707"/>
                    <a:pt x="819" y="572"/>
                    <a:pt x="819" y="357"/>
                  </a:cubicBezTo>
                  <a:cubicBezTo>
                    <a:pt x="819" y="179"/>
                    <a:pt x="676"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72"/>
            <p:cNvSpPr/>
            <p:nvPr/>
          </p:nvSpPr>
          <p:spPr>
            <a:xfrm>
              <a:off x="3395925" y="4049875"/>
              <a:ext cx="20475" cy="17500"/>
            </a:xfrm>
            <a:custGeom>
              <a:rect b="b" l="l" r="r" t="t"/>
              <a:pathLst>
                <a:path extrusionOk="0" h="700" w="819">
                  <a:moveTo>
                    <a:pt x="463" y="0"/>
                  </a:moveTo>
                  <a:cubicBezTo>
                    <a:pt x="142" y="0"/>
                    <a:pt x="0" y="356"/>
                    <a:pt x="214" y="605"/>
                  </a:cubicBezTo>
                  <a:cubicBezTo>
                    <a:pt x="279" y="671"/>
                    <a:pt x="361" y="699"/>
                    <a:pt x="444" y="699"/>
                  </a:cubicBezTo>
                  <a:cubicBezTo>
                    <a:pt x="631" y="699"/>
                    <a:pt x="818" y="554"/>
                    <a:pt x="818" y="356"/>
                  </a:cubicBezTo>
                  <a:cubicBezTo>
                    <a:pt x="818"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72"/>
            <p:cNvSpPr/>
            <p:nvPr/>
          </p:nvSpPr>
          <p:spPr>
            <a:xfrm>
              <a:off x="3242925" y="4014525"/>
              <a:ext cx="330025" cy="444550"/>
            </a:xfrm>
            <a:custGeom>
              <a:rect b="b" l="l" r="r" t="t"/>
              <a:pathLst>
                <a:path extrusionOk="0" h="17782" w="13201">
                  <a:moveTo>
                    <a:pt x="6564" y="702"/>
                  </a:moveTo>
                  <a:cubicBezTo>
                    <a:pt x="7112" y="702"/>
                    <a:pt x="7615" y="1157"/>
                    <a:pt x="7615" y="1770"/>
                  </a:cubicBezTo>
                  <a:cubicBezTo>
                    <a:pt x="7579" y="1948"/>
                    <a:pt x="7543" y="2126"/>
                    <a:pt x="7437" y="2268"/>
                  </a:cubicBezTo>
                  <a:cubicBezTo>
                    <a:pt x="7330" y="2517"/>
                    <a:pt x="7472" y="2802"/>
                    <a:pt x="7757" y="2802"/>
                  </a:cubicBezTo>
                  <a:lnTo>
                    <a:pt x="9678" y="2802"/>
                  </a:lnTo>
                  <a:lnTo>
                    <a:pt x="9678" y="4190"/>
                  </a:lnTo>
                  <a:lnTo>
                    <a:pt x="3452" y="4190"/>
                  </a:lnTo>
                  <a:lnTo>
                    <a:pt x="3452" y="2802"/>
                  </a:lnTo>
                  <a:lnTo>
                    <a:pt x="5373" y="2802"/>
                  </a:lnTo>
                  <a:cubicBezTo>
                    <a:pt x="5622" y="2802"/>
                    <a:pt x="5800" y="2517"/>
                    <a:pt x="5658" y="2268"/>
                  </a:cubicBezTo>
                  <a:cubicBezTo>
                    <a:pt x="5302" y="1663"/>
                    <a:pt x="5622" y="916"/>
                    <a:pt x="6298" y="738"/>
                  </a:cubicBezTo>
                  <a:cubicBezTo>
                    <a:pt x="6386" y="714"/>
                    <a:pt x="6476" y="702"/>
                    <a:pt x="6564" y="702"/>
                  </a:cubicBezTo>
                  <a:close/>
                  <a:moveTo>
                    <a:pt x="11066" y="4190"/>
                  </a:moveTo>
                  <a:lnTo>
                    <a:pt x="11066" y="15718"/>
                  </a:lnTo>
                  <a:lnTo>
                    <a:pt x="2064" y="15718"/>
                  </a:lnTo>
                  <a:lnTo>
                    <a:pt x="2064" y="4190"/>
                  </a:lnTo>
                  <a:lnTo>
                    <a:pt x="2776" y="4190"/>
                  </a:lnTo>
                  <a:lnTo>
                    <a:pt x="2776" y="4546"/>
                  </a:lnTo>
                  <a:cubicBezTo>
                    <a:pt x="2776" y="4723"/>
                    <a:pt x="2918" y="4866"/>
                    <a:pt x="3096" y="4866"/>
                  </a:cubicBezTo>
                  <a:lnTo>
                    <a:pt x="10034" y="4866"/>
                  </a:lnTo>
                  <a:cubicBezTo>
                    <a:pt x="10247" y="4866"/>
                    <a:pt x="10390" y="4723"/>
                    <a:pt x="10390" y="4546"/>
                  </a:cubicBezTo>
                  <a:lnTo>
                    <a:pt x="10390" y="4190"/>
                  </a:lnTo>
                  <a:close/>
                  <a:moveTo>
                    <a:pt x="2740" y="2767"/>
                  </a:moveTo>
                  <a:lnTo>
                    <a:pt x="2740" y="3478"/>
                  </a:lnTo>
                  <a:lnTo>
                    <a:pt x="1744" y="3478"/>
                  </a:lnTo>
                  <a:cubicBezTo>
                    <a:pt x="1530" y="3478"/>
                    <a:pt x="1388" y="3620"/>
                    <a:pt x="1388" y="3834"/>
                  </a:cubicBezTo>
                  <a:lnTo>
                    <a:pt x="1388" y="16038"/>
                  </a:lnTo>
                  <a:cubicBezTo>
                    <a:pt x="1388" y="16216"/>
                    <a:pt x="1530" y="16394"/>
                    <a:pt x="1744" y="16394"/>
                  </a:cubicBezTo>
                  <a:lnTo>
                    <a:pt x="11457" y="16394"/>
                  </a:lnTo>
                  <a:cubicBezTo>
                    <a:pt x="11635" y="16394"/>
                    <a:pt x="11813" y="16216"/>
                    <a:pt x="11813" y="16038"/>
                  </a:cubicBezTo>
                  <a:lnTo>
                    <a:pt x="11813" y="3834"/>
                  </a:lnTo>
                  <a:cubicBezTo>
                    <a:pt x="11813" y="3656"/>
                    <a:pt x="11635" y="3478"/>
                    <a:pt x="11457" y="3478"/>
                  </a:cubicBezTo>
                  <a:lnTo>
                    <a:pt x="10425" y="3478"/>
                  </a:lnTo>
                  <a:lnTo>
                    <a:pt x="10425" y="2802"/>
                  </a:lnTo>
                  <a:lnTo>
                    <a:pt x="12133" y="2802"/>
                  </a:lnTo>
                  <a:cubicBezTo>
                    <a:pt x="12347" y="2802"/>
                    <a:pt x="12489" y="2944"/>
                    <a:pt x="12489" y="3158"/>
                  </a:cubicBezTo>
                  <a:lnTo>
                    <a:pt x="12489" y="16750"/>
                  </a:lnTo>
                  <a:cubicBezTo>
                    <a:pt x="12489" y="16928"/>
                    <a:pt x="12311" y="17106"/>
                    <a:pt x="12133" y="17106"/>
                  </a:cubicBezTo>
                  <a:lnTo>
                    <a:pt x="996" y="17106"/>
                  </a:lnTo>
                  <a:cubicBezTo>
                    <a:pt x="819" y="17106"/>
                    <a:pt x="676" y="16928"/>
                    <a:pt x="676" y="16750"/>
                  </a:cubicBezTo>
                  <a:lnTo>
                    <a:pt x="676" y="3122"/>
                  </a:lnTo>
                  <a:cubicBezTo>
                    <a:pt x="676" y="2944"/>
                    <a:pt x="819" y="2767"/>
                    <a:pt x="996" y="2767"/>
                  </a:cubicBezTo>
                  <a:close/>
                  <a:moveTo>
                    <a:pt x="6583" y="0"/>
                  </a:moveTo>
                  <a:cubicBezTo>
                    <a:pt x="5711" y="0"/>
                    <a:pt x="4839" y="578"/>
                    <a:pt x="4839" y="1735"/>
                  </a:cubicBezTo>
                  <a:cubicBezTo>
                    <a:pt x="4839" y="1841"/>
                    <a:pt x="4875" y="1984"/>
                    <a:pt x="4875" y="2090"/>
                  </a:cubicBezTo>
                  <a:lnTo>
                    <a:pt x="1032" y="2090"/>
                  </a:lnTo>
                  <a:cubicBezTo>
                    <a:pt x="463" y="2090"/>
                    <a:pt x="0" y="2553"/>
                    <a:pt x="0" y="3158"/>
                  </a:cubicBezTo>
                  <a:lnTo>
                    <a:pt x="0" y="16750"/>
                  </a:lnTo>
                  <a:cubicBezTo>
                    <a:pt x="0" y="17319"/>
                    <a:pt x="463" y="17782"/>
                    <a:pt x="1032" y="17782"/>
                  </a:cubicBezTo>
                  <a:lnTo>
                    <a:pt x="12133" y="17782"/>
                  </a:lnTo>
                  <a:cubicBezTo>
                    <a:pt x="12703" y="17782"/>
                    <a:pt x="13201" y="17319"/>
                    <a:pt x="13201" y="16750"/>
                  </a:cubicBezTo>
                  <a:lnTo>
                    <a:pt x="13201" y="3122"/>
                  </a:lnTo>
                  <a:cubicBezTo>
                    <a:pt x="13201" y="2553"/>
                    <a:pt x="12703" y="2090"/>
                    <a:pt x="12133" y="2090"/>
                  </a:cubicBezTo>
                  <a:lnTo>
                    <a:pt x="8291" y="2090"/>
                  </a:lnTo>
                  <a:cubicBezTo>
                    <a:pt x="8326" y="1984"/>
                    <a:pt x="8326" y="1841"/>
                    <a:pt x="8326" y="1735"/>
                  </a:cubicBezTo>
                  <a:cubicBezTo>
                    <a:pt x="8326" y="578"/>
                    <a:pt x="7454" y="0"/>
                    <a:pt x="65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72"/>
            <p:cNvSpPr/>
            <p:nvPr/>
          </p:nvSpPr>
          <p:spPr>
            <a:xfrm>
              <a:off x="3378125" y="4245800"/>
              <a:ext cx="57850" cy="52050"/>
            </a:xfrm>
            <a:custGeom>
              <a:rect b="b" l="l" r="r" t="t"/>
              <a:pathLst>
                <a:path extrusionOk="0" h="2082" w="2314">
                  <a:moveTo>
                    <a:pt x="1175" y="0"/>
                  </a:moveTo>
                  <a:cubicBezTo>
                    <a:pt x="997" y="0"/>
                    <a:pt x="819" y="116"/>
                    <a:pt x="819" y="347"/>
                  </a:cubicBezTo>
                  <a:lnTo>
                    <a:pt x="819" y="703"/>
                  </a:lnTo>
                  <a:lnTo>
                    <a:pt x="463" y="703"/>
                  </a:lnTo>
                  <a:cubicBezTo>
                    <a:pt x="0" y="703"/>
                    <a:pt x="0" y="1379"/>
                    <a:pt x="463" y="1379"/>
                  </a:cubicBezTo>
                  <a:lnTo>
                    <a:pt x="819" y="1379"/>
                  </a:lnTo>
                  <a:lnTo>
                    <a:pt x="819" y="1735"/>
                  </a:lnTo>
                  <a:cubicBezTo>
                    <a:pt x="819" y="1966"/>
                    <a:pt x="997" y="2082"/>
                    <a:pt x="1175" y="2082"/>
                  </a:cubicBezTo>
                  <a:cubicBezTo>
                    <a:pt x="1353" y="2082"/>
                    <a:pt x="1530" y="1966"/>
                    <a:pt x="1530" y="1735"/>
                  </a:cubicBezTo>
                  <a:lnTo>
                    <a:pt x="1530" y="1379"/>
                  </a:lnTo>
                  <a:lnTo>
                    <a:pt x="1851" y="1379"/>
                  </a:lnTo>
                  <a:cubicBezTo>
                    <a:pt x="2313" y="1379"/>
                    <a:pt x="2313" y="703"/>
                    <a:pt x="1851" y="703"/>
                  </a:cubicBezTo>
                  <a:lnTo>
                    <a:pt x="1530" y="703"/>
                  </a:lnTo>
                  <a:lnTo>
                    <a:pt x="1530" y="347"/>
                  </a:lnTo>
                  <a:cubicBezTo>
                    <a:pt x="1530" y="116"/>
                    <a:pt x="1353" y="0"/>
                    <a:pt x="1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72"/>
            <p:cNvSpPr/>
            <p:nvPr/>
          </p:nvSpPr>
          <p:spPr>
            <a:xfrm>
              <a:off x="3326525" y="4315175"/>
              <a:ext cx="57850" cy="52050"/>
            </a:xfrm>
            <a:custGeom>
              <a:rect b="b" l="l" r="r" t="t"/>
              <a:pathLst>
                <a:path extrusionOk="0" h="2082" w="2314">
                  <a:moveTo>
                    <a:pt x="1157" y="0"/>
                  </a:moveTo>
                  <a:cubicBezTo>
                    <a:pt x="988" y="0"/>
                    <a:pt x="819" y="116"/>
                    <a:pt x="819" y="347"/>
                  </a:cubicBezTo>
                  <a:lnTo>
                    <a:pt x="819" y="703"/>
                  </a:lnTo>
                  <a:lnTo>
                    <a:pt x="463" y="703"/>
                  </a:lnTo>
                  <a:cubicBezTo>
                    <a:pt x="1" y="703"/>
                    <a:pt x="1" y="1379"/>
                    <a:pt x="463" y="1379"/>
                  </a:cubicBezTo>
                  <a:lnTo>
                    <a:pt x="819" y="1379"/>
                  </a:lnTo>
                  <a:lnTo>
                    <a:pt x="819" y="1735"/>
                  </a:lnTo>
                  <a:cubicBezTo>
                    <a:pt x="819" y="1966"/>
                    <a:pt x="988" y="2082"/>
                    <a:pt x="1157" y="2082"/>
                  </a:cubicBezTo>
                  <a:cubicBezTo>
                    <a:pt x="1326" y="2082"/>
                    <a:pt x="1495" y="1966"/>
                    <a:pt x="1495" y="1735"/>
                  </a:cubicBezTo>
                  <a:lnTo>
                    <a:pt x="1495" y="1379"/>
                  </a:lnTo>
                  <a:lnTo>
                    <a:pt x="1851" y="1379"/>
                  </a:lnTo>
                  <a:cubicBezTo>
                    <a:pt x="2314" y="1379"/>
                    <a:pt x="2314" y="703"/>
                    <a:pt x="1851" y="703"/>
                  </a:cubicBezTo>
                  <a:lnTo>
                    <a:pt x="1495" y="703"/>
                  </a:lnTo>
                  <a:lnTo>
                    <a:pt x="1495" y="347"/>
                  </a:lnTo>
                  <a:cubicBezTo>
                    <a:pt x="1495" y="116"/>
                    <a:pt x="1326" y="0"/>
                    <a:pt x="1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72"/>
            <p:cNvSpPr/>
            <p:nvPr/>
          </p:nvSpPr>
          <p:spPr>
            <a:xfrm>
              <a:off x="3442175" y="4314950"/>
              <a:ext cx="60500" cy="51925"/>
            </a:xfrm>
            <a:custGeom>
              <a:rect b="b" l="l" r="r" t="t"/>
              <a:pathLst>
                <a:path extrusionOk="0" h="2077" w="2420">
                  <a:moveTo>
                    <a:pt x="1369" y="689"/>
                  </a:moveTo>
                  <a:cubicBezTo>
                    <a:pt x="1556" y="689"/>
                    <a:pt x="1744" y="835"/>
                    <a:pt x="1744" y="1032"/>
                  </a:cubicBezTo>
                  <a:cubicBezTo>
                    <a:pt x="1744" y="1246"/>
                    <a:pt x="1566" y="1388"/>
                    <a:pt x="1388" y="1388"/>
                  </a:cubicBezTo>
                  <a:cubicBezTo>
                    <a:pt x="1068" y="1388"/>
                    <a:pt x="925" y="1032"/>
                    <a:pt x="1139" y="783"/>
                  </a:cubicBezTo>
                  <a:cubicBezTo>
                    <a:pt x="1204" y="718"/>
                    <a:pt x="1287" y="689"/>
                    <a:pt x="1369" y="689"/>
                  </a:cubicBezTo>
                  <a:close/>
                  <a:moveTo>
                    <a:pt x="1388" y="0"/>
                  </a:moveTo>
                  <a:cubicBezTo>
                    <a:pt x="463" y="0"/>
                    <a:pt x="0" y="1139"/>
                    <a:pt x="641" y="1780"/>
                  </a:cubicBezTo>
                  <a:cubicBezTo>
                    <a:pt x="857" y="1985"/>
                    <a:pt x="1117" y="2076"/>
                    <a:pt x="1371" y="2076"/>
                  </a:cubicBezTo>
                  <a:cubicBezTo>
                    <a:pt x="1910" y="2076"/>
                    <a:pt x="2420" y="1661"/>
                    <a:pt x="2420" y="1032"/>
                  </a:cubicBezTo>
                  <a:cubicBezTo>
                    <a:pt x="2420" y="463"/>
                    <a:pt x="1957"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72"/>
            <p:cNvSpPr/>
            <p:nvPr/>
          </p:nvSpPr>
          <p:spPr>
            <a:xfrm>
              <a:off x="3311700" y="4176175"/>
              <a:ext cx="61100" cy="52550"/>
            </a:xfrm>
            <a:custGeom>
              <a:rect b="b" l="l" r="r" t="t"/>
              <a:pathLst>
                <a:path extrusionOk="0" h="2102" w="2444">
                  <a:moveTo>
                    <a:pt x="1056" y="713"/>
                  </a:moveTo>
                  <a:cubicBezTo>
                    <a:pt x="1341" y="713"/>
                    <a:pt x="1519" y="1068"/>
                    <a:pt x="1305" y="1282"/>
                  </a:cubicBezTo>
                  <a:cubicBezTo>
                    <a:pt x="1234" y="1365"/>
                    <a:pt x="1143" y="1400"/>
                    <a:pt x="1054" y="1400"/>
                  </a:cubicBezTo>
                  <a:cubicBezTo>
                    <a:pt x="874" y="1400"/>
                    <a:pt x="701" y="1258"/>
                    <a:pt x="701" y="1068"/>
                  </a:cubicBezTo>
                  <a:cubicBezTo>
                    <a:pt x="701" y="855"/>
                    <a:pt x="843" y="713"/>
                    <a:pt x="1056" y="713"/>
                  </a:cubicBezTo>
                  <a:close/>
                  <a:moveTo>
                    <a:pt x="1056" y="1"/>
                  </a:moveTo>
                  <a:cubicBezTo>
                    <a:pt x="487" y="1"/>
                    <a:pt x="25" y="463"/>
                    <a:pt x="25" y="1068"/>
                  </a:cubicBezTo>
                  <a:cubicBezTo>
                    <a:pt x="1" y="1689"/>
                    <a:pt x="505" y="2102"/>
                    <a:pt x="1044" y="2102"/>
                  </a:cubicBezTo>
                  <a:cubicBezTo>
                    <a:pt x="1309" y="2102"/>
                    <a:pt x="1581" y="2002"/>
                    <a:pt x="1804" y="1780"/>
                  </a:cubicBezTo>
                  <a:cubicBezTo>
                    <a:pt x="2444" y="1139"/>
                    <a:pt x="1981" y="1"/>
                    <a:pt x="10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72"/>
            <p:cNvSpPr/>
            <p:nvPr/>
          </p:nvSpPr>
          <p:spPr>
            <a:xfrm>
              <a:off x="3397700" y="4158500"/>
              <a:ext cx="104975" cy="104650"/>
            </a:xfrm>
            <a:custGeom>
              <a:rect b="b" l="l" r="r" t="t"/>
              <a:pathLst>
                <a:path extrusionOk="0" h="4186" w="4199">
                  <a:moveTo>
                    <a:pt x="1102" y="1"/>
                  </a:moveTo>
                  <a:cubicBezTo>
                    <a:pt x="1008" y="1"/>
                    <a:pt x="908" y="41"/>
                    <a:pt x="819" y="139"/>
                  </a:cubicBezTo>
                  <a:lnTo>
                    <a:pt x="143" y="815"/>
                  </a:lnTo>
                  <a:cubicBezTo>
                    <a:pt x="0" y="957"/>
                    <a:pt x="0" y="1170"/>
                    <a:pt x="143" y="1313"/>
                  </a:cubicBezTo>
                  <a:lnTo>
                    <a:pt x="819" y="1989"/>
                  </a:lnTo>
                  <a:cubicBezTo>
                    <a:pt x="908" y="2087"/>
                    <a:pt x="1008" y="2127"/>
                    <a:pt x="1102" y="2127"/>
                  </a:cubicBezTo>
                  <a:cubicBezTo>
                    <a:pt x="1383" y="2127"/>
                    <a:pt x="1610" y="1766"/>
                    <a:pt x="1317" y="1526"/>
                  </a:cubicBezTo>
                  <a:lnTo>
                    <a:pt x="1210" y="1420"/>
                  </a:lnTo>
                  <a:lnTo>
                    <a:pt x="1210" y="1420"/>
                  </a:lnTo>
                  <a:cubicBezTo>
                    <a:pt x="2491" y="1491"/>
                    <a:pt x="3487" y="2558"/>
                    <a:pt x="3487" y="3839"/>
                  </a:cubicBezTo>
                  <a:cubicBezTo>
                    <a:pt x="3505" y="4070"/>
                    <a:pt x="3683" y="4186"/>
                    <a:pt x="3856" y="4186"/>
                  </a:cubicBezTo>
                  <a:cubicBezTo>
                    <a:pt x="4030" y="4186"/>
                    <a:pt x="4199" y="4070"/>
                    <a:pt x="4199" y="3839"/>
                  </a:cubicBezTo>
                  <a:cubicBezTo>
                    <a:pt x="4199" y="2167"/>
                    <a:pt x="2882" y="779"/>
                    <a:pt x="1210" y="708"/>
                  </a:cubicBezTo>
                  <a:lnTo>
                    <a:pt x="1317" y="601"/>
                  </a:lnTo>
                  <a:cubicBezTo>
                    <a:pt x="1610" y="361"/>
                    <a:pt x="1383" y="1"/>
                    <a:pt x="11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72"/>
          <p:cNvGrpSpPr/>
          <p:nvPr/>
        </p:nvGrpSpPr>
        <p:grpSpPr>
          <a:xfrm>
            <a:off x="4069810" y="3330860"/>
            <a:ext cx="351282" cy="373406"/>
            <a:chOff x="3198450" y="3305000"/>
            <a:chExt cx="417200" cy="443475"/>
          </a:xfrm>
        </p:grpSpPr>
        <p:sp>
          <p:nvSpPr>
            <p:cNvPr id="1173" name="Google Shape;1173;p72"/>
            <p:cNvSpPr/>
            <p:nvPr/>
          </p:nvSpPr>
          <p:spPr>
            <a:xfrm>
              <a:off x="3395925" y="3600675"/>
              <a:ext cx="20475" cy="16775"/>
            </a:xfrm>
            <a:custGeom>
              <a:rect b="b" l="l" r="r" t="t"/>
              <a:pathLst>
                <a:path extrusionOk="0" h="671" w="819">
                  <a:moveTo>
                    <a:pt x="463" y="0"/>
                  </a:moveTo>
                  <a:cubicBezTo>
                    <a:pt x="142" y="0"/>
                    <a:pt x="0" y="356"/>
                    <a:pt x="214" y="569"/>
                  </a:cubicBezTo>
                  <a:cubicBezTo>
                    <a:pt x="283" y="639"/>
                    <a:pt x="372" y="671"/>
                    <a:pt x="460" y="671"/>
                  </a:cubicBezTo>
                  <a:cubicBezTo>
                    <a:pt x="641" y="671"/>
                    <a:pt x="818" y="536"/>
                    <a:pt x="818" y="320"/>
                  </a:cubicBezTo>
                  <a:cubicBezTo>
                    <a:pt x="818"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72"/>
            <p:cNvSpPr/>
            <p:nvPr/>
          </p:nvSpPr>
          <p:spPr>
            <a:xfrm>
              <a:off x="3198450" y="3409550"/>
              <a:ext cx="417200" cy="338925"/>
            </a:xfrm>
            <a:custGeom>
              <a:rect b="b" l="l" r="r" t="t"/>
              <a:pathLst>
                <a:path extrusionOk="0" h="13557" w="16688">
                  <a:moveTo>
                    <a:pt x="3523" y="671"/>
                  </a:moveTo>
                  <a:cubicBezTo>
                    <a:pt x="4590" y="671"/>
                    <a:pt x="5551" y="1312"/>
                    <a:pt x="6013" y="2272"/>
                  </a:cubicBezTo>
                  <a:cubicBezTo>
                    <a:pt x="5302" y="2949"/>
                    <a:pt x="4910" y="3874"/>
                    <a:pt x="4910" y="4834"/>
                  </a:cubicBezTo>
                  <a:lnTo>
                    <a:pt x="4910" y="11523"/>
                  </a:lnTo>
                  <a:lnTo>
                    <a:pt x="3843" y="11523"/>
                  </a:lnTo>
                  <a:lnTo>
                    <a:pt x="3843" y="6578"/>
                  </a:lnTo>
                  <a:cubicBezTo>
                    <a:pt x="3843" y="6346"/>
                    <a:pt x="3674" y="6231"/>
                    <a:pt x="3505" y="6231"/>
                  </a:cubicBezTo>
                  <a:cubicBezTo>
                    <a:pt x="3336" y="6231"/>
                    <a:pt x="3167" y="6346"/>
                    <a:pt x="3167" y="6578"/>
                  </a:cubicBezTo>
                  <a:lnTo>
                    <a:pt x="3167" y="11523"/>
                  </a:lnTo>
                  <a:lnTo>
                    <a:pt x="2135" y="11523"/>
                  </a:lnTo>
                  <a:lnTo>
                    <a:pt x="2135" y="6578"/>
                  </a:lnTo>
                  <a:cubicBezTo>
                    <a:pt x="2135" y="6400"/>
                    <a:pt x="1957" y="6222"/>
                    <a:pt x="1779" y="6222"/>
                  </a:cubicBezTo>
                  <a:lnTo>
                    <a:pt x="747" y="6222"/>
                  </a:lnTo>
                  <a:lnTo>
                    <a:pt x="747" y="3447"/>
                  </a:lnTo>
                  <a:cubicBezTo>
                    <a:pt x="747" y="1917"/>
                    <a:pt x="1993" y="671"/>
                    <a:pt x="3523" y="671"/>
                  </a:cubicBezTo>
                  <a:close/>
                  <a:moveTo>
                    <a:pt x="13201" y="671"/>
                  </a:moveTo>
                  <a:cubicBezTo>
                    <a:pt x="14731" y="671"/>
                    <a:pt x="15976" y="1917"/>
                    <a:pt x="16012" y="3447"/>
                  </a:cubicBezTo>
                  <a:lnTo>
                    <a:pt x="16012" y="6222"/>
                  </a:lnTo>
                  <a:lnTo>
                    <a:pt x="14944" y="6222"/>
                  </a:lnTo>
                  <a:cubicBezTo>
                    <a:pt x="14766" y="6222"/>
                    <a:pt x="14588" y="6400"/>
                    <a:pt x="14588" y="6578"/>
                  </a:cubicBezTo>
                  <a:lnTo>
                    <a:pt x="14588" y="11523"/>
                  </a:lnTo>
                  <a:lnTo>
                    <a:pt x="13556" y="11523"/>
                  </a:lnTo>
                  <a:lnTo>
                    <a:pt x="13556" y="6578"/>
                  </a:lnTo>
                  <a:cubicBezTo>
                    <a:pt x="13556" y="6346"/>
                    <a:pt x="13387" y="6231"/>
                    <a:pt x="13218" y="6231"/>
                  </a:cubicBezTo>
                  <a:cubicBezTo>
                    <a:pt x="13049" y="6231"/>
                    <a:pt x="12880" y="6346"/>
                    <a:pt x="12880" y="6578"/>
                  </a:cubicBezTo>
                  <a:lnTo>
                    <a:pt x="12880" y="11523"/>
                  </a:lnTo>
                  <a:lnTo>
                    <a:pt x="11813" y="11523"/>
                  </a:lnTo>
                  <a:lnTo>
                    <a:pt x="11813" y="4834"/>
                  </a:lnTo>
                  <a:cubicBezTo>
                    <a:pt x="11813" y="3874"/>
                    <a:pt x="11422" y="2949"/>
                    <a:pt x="10710" y="2272"/>
                  </a:cubicBezTo>
                  <a:cubicBezTo>
                    <a:pt x="11173" y="1312"/>
                    <a:pt x="12133" y="671"/>
                    <a:pt x="13201" y="671"/>
                  </a:cubicBezTo>
                  <a:close/>
                  <a:moveTo>
                    <a:pt x="8362" y="2166"/>
                  </a:moveTo>
                  <a:cubicBezTo>
                    <a:pt x="9714" y="2166"/>
                    <a:pt x="11066" y="3055"/>
                    <a:pt x="11137" y="4834"/>
                  </a:cubicBezTo>
                  <a:lnTo>
                    <a:pt x="11137" y="7610"/>
                  </a:lnTo>
                  <a:lnTo>
                    <a:pt x="10105" y="7610"/>
                  </a:lnTo>
                  <a:cubicBezTo>
                    <a:pt x="9892" y="7610"/>
                    <a:pt x="9749" y="7788"/>
                    <a:pt x="9749" y="7965"/>
                  </a:cubicBezTo>
                  <a:lnTo>
                    <a:pt x="9749" y="12911"/>
                  </a:lnTo>
                  <a:lnTo>
                    <a:pt x="8717" y="12911"/>
                  </a:lnTo>
                  <a:lnTo>
                    <a:pt x="8717" y="9353"/>
                  </a:lnTo>
                  <a:cubicBezTo>
                    <a:pt x="8717" y="9122"/>
                    <a:pt x="8540" y="9006"/>
                    <a:pt x="8362" y="9006"/>
                  </a:cubicBezTo>
                  <a:cubicBezTo>
                    <a:pt x="8184" y="9006"/>
                    <a:pt x="8006" y="9122"/>
                    <a:pt x="8006" y="9353"/>
                  </a:cubicBezTo>
                  <a:lnTo>
                    <a:pt x="8006" y="12911"/>
                  </a:lnTo>
                  <a:lnTo>
                    <a:pt x="6974" y="12911"/>
                  </a:lnTo>
                  <a:lnTo>
                    <a:pt x="6974" y="7965"/>
                  </a:lnTo>
                  <a:cubicBezTo>
                    <a:pt x="6974" y="7803"/>
                    <a:pt x="6855" y="7641"/>
                    <a:pt x="6672" y="7641"/>
                  </a:cubicBezTo>
                  <a:cubicBezTo>
                    <a:pt x="6655" y="7641"/>
                    <a:pt x="6637" y="7642"/>
                    <a:pt x="6618" y="7645"/>
                  </a:cubicBezTo>
                  <a:lnTo>
                    <a:pt x="5586" y="7645"/>
                  </a:lnTo>
                  <a:lnTo>
                    <a:pt x="5586" y="4834"/>
                  </a:lnTo>
                  <a:cubicBezTo>
                    <a:pt x="5658" y="3055"/>
                    <a:pt x="7010" y="2166"/>
                    <a:pt x="8362" y="2166"/>
                  </a:cubicBezTo>
                  <a:close/>
                  <a:moveTo>
                    <a:pt x="3548" y="1"/>
                  </a:moveTo>
                  <a:cubicBezTo>
                    <a:pt x="1781" y="1"/>
                    <a:pt x="21" y="1307"/>
                    <a:pt x="0" y="3482"/>
                  </a:cubicBezTo>
                  <a:lnTo>
                    <a:pt x="0" y="3482"/>
                  </a:lnTo>
                  <a:lnTo>
                    <a:pt x="36" y="3447"/>
                  </a:lnTo>
                  <a:lnTo>
                    <a:pt x="36" y="6578"/>
                  </a:lnTo>
                  <a:cubicBezTo>
                    <a:pt x="36" y="6756"/>
                    <a:pt x="178" y="6934"/>
                    <a:pt x="392" y="6934"/>
                  </a:cubicBezTo>
                  <a:lnTo>
                    <a:pt x="1423" y="6934"/>
                  </a:lnTo>
                  <a:lnTo>
                    <a:pt x="1423" y="11844"/>
                  </a:lnTo>
                  <a:cubicBezTo>
                    <a:pt x="1423" y="12057"/>
                    <a:pt x="1566" y="12200"/>
                    <a:pt x="1744" y="12200"/>
                  </a:cubicBezTo>
                  <a:lnTo>
                    <a:pt x="5231" y="12200"/>
                  </a:lnTo>
                  <a:cubicBezTo>
                    <a:pt x="5408" y="12200"/>
                    <a:pt x="5586" y="12057"/>
                    <a:pt x="5586" y="11844"/>
                  </a:cubicBezTo>
                  <a:lnTo>
                    <a:pt x="5586" y="8286"/>
                  </a:lnTo>
                  <a:lnTo>
                    <a:pt x="6262" y="8286"/>
                  </a:lnTo>
                  <a:lnTo>
                    <a:pt x="6262" y="13231"/>
                  </a:lnTo>
                  <a:cubicBezTo>
                    <a:pt x="6262" y="13394"/>
                    <a:pt x="6411" y="13556"/>
                    <a:pt x="6572" y="13556"/>
                  </a:cubicBezTo>
                  <a:cubicBezTo>
                    <a:pt x="6587" y="13556"/>
                    <a:pt x="6603" y="13555"/>
                    <a:pt x="6618" y="13552"/>
                  </a:cubicBezTo>
                  <a:lnTo>
                    <a:pt x="10105" y="13552"/>
                  </a:lnTo>
                  <a:cubicBezTo>
                    <a:pt x="10283" y="13552"/>
                    <a:pt x="10425" y="13409"/>
                    <a:pt x="10425" y="13231"/>
                  </a:cubicBezTo>
                  <a:lnTo>
                    <a:pt x="10425" y="8321"/>
                  </a:lnTo>
                  <a:lnTo>
                    <a:pt x="11137" y="8321"/>
                  </a:lnTo>
                  <a:lnTo>
                    <a:pt x="11137" y="11879"/>
                  </a:lnTo>
                  <a:cubicBezTo>
                    <a:pt x="11137" y="12057"/>
                    <a:pt x="11279" y="12235"/>
                    <a:pt x="11493" y="12235"/>
                  </a:cubicBezTo>
                  <a:lnTo>
                    <a:pt x="14944" y="12235"/>
                  </a:lnTo>
                  <a:cubicBezTo>
                    <a:pt x="15158" y="12235"/>
                    <a:pt x="15300" y="12057"/>
                    <a:pt x="15300" y="11879"/>
                  </a:cubicBezTo>
                  <a:lnTo>
                    <a:pt x="15300" y="6934"/>
                  </a:lnTo>
                  <a:lnTo>
                    <a:pt x="16332" y="6934"/>
                  </a:lnTo>
                  <a:cubicBezTo>
                    <a:pt x="16545" y="6934"/>
                    <a:pt x="16688" y="6791"/>
                    <a:pt x="16688" y="6578"/>
                  </a:cubicBezTo>
                  <a:lnTo>
                    <a:pt x="16688" y="3482"/>
                  </a:lnTo>
                  <a:cubicBezTo>
                    <a:pt x="16688" y="1307"/>
                    <a:pt x="14936" y="1"/>
                    <a:pt x="13173" y="1"/>
                  </a:cubicBezTo>
                  <a:cubicBezTo>
                    <a:pt x="11994" y="1"/>
                    <a:pt x="10811" y="584"/>
                    <a:pt x="10141" y="1881"/>
                  </a:cubicBezTo>
                  <a:cubicBezTo>
                    <a:pt x="9589" y="1543"/>
                    <a:pt x="8975" y="1374"/>
                    <a:pt x="8362" y="1374"/>
                  </a:cubicBezTo>
                  <a:cubicBezTo>
                    <a:pt x="7748" y="1374"/>
                    <a:pt x="7134" y="1543"/>
                    <a:pt x="6583" y="1881"/>
                  </a:cubicBezTo>
                  <a:cubicBezTo>
                    <a:pt x="5913" y="584"/>
                    <a:pt x="4729" y="1"/>
                    <a:pt x="35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72"/>
            <p:cNvSpPr/>
            <p:nvPr/>
          </p:nvSpPr>
          <p:spPr>
            <a:xfrm>
              <a:off x="3338100" y="3339925"/>
              <a:ext cx="121000" cy="104200"/>
            </a:xfrm>
            <a:custGeom>
              <a:rect b="b" l="l" r="r" t="t"/>
              <a:pathLst>
                <a:path extrusionOk="0" h="4168" w="4840">
                  <a:moveTo>
                    <a:pt x="2741" y="694"/>
                  </a:moveTo>
                  <a:cubicBezTo>
                    <a:pt x="3460" y="694"/>
                    <a:pt x="4163" y="1260"/>
                    <a:pt x="4163" y="2104"/>
                  </a:cubicBezTo>
                  <a:cubicBezTo>
                    <a:pt x="4163" y="2851"/>
                    <a:pt x="3523" y="3492"/>
                    <a:pt x="2776" y="3492"/>
                  </a:cubicBezTo>
                  <a:cubicBezTo>
                    <a:pt x="1530" y="3492"/>
                    <a:pt x="890" y="1998"/>
                    <a:pt x="1779" y="1108"/>
                  </a:cubicBezTo>
                  <a:cubicBezTo>
                    <a:pt x="2054" y="822"/>
                    <a:pt x="2400" y="694"/>
                    <a:pt x="2741" y="694"/>
                  </a:cubicBezTo>
                  <a:close/>
                  <a:moveTo>
                    <a:pt x="2738" y="0"/>
                  </a:moveTo>
                  <a:cubicBezTo>
                    <a:pt x="2236" y="0"/>
                    <a:pt x="1727" y="188"/>
                    <a:pt x="1317" y="610"/>
                  </a:cubicBezTo>
                  <a:cubicBezTo>
                    <a:pt x="0" y="1926"/>
                    <a:pt x="925" y="4168"/>
                    <a:pt x="2776" y="4168"/>
                  </a:cubicBezTo>
                  <a:cubicBezTo>
                    <a:pt x="3914" y="4168"/>
                    <a:pt x="4839" y="3243"/>
                    <a:pt x="4839" y="2104"/>
                  </a:cubicBezTo>
                  <a:cubicBezTo>
                    <a:pt x="4839" y="847"/>
                    <a:pt x="3804" y="0"/>
                    <a:pt x="27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72"/>
            <p:cNvSpPr/>
            <p:nvPr/>
          </p:nvSpPr>
          <p:spPr>
            <a:xfrm>
              <a:off x="3459075" y="3305000"/>
              <a:ext cx="121875" cy="104450"/>
            </a:xfrm>
            <a:custGeom>
              <a:rect b="b" l="l" r="r" t="t"/>
              <a:pathLst>
                <a:path extrusionOk="0" h="4178" w="4875">
                  <a:moveTo>
                    <a:pt x="2768" y="703"/>
                  </a:moveTo>
                  <a:cubicBezTo>
                    <a:pt x="3476" y="703"/>
                    <a:pt x="4163" y="1269"/>
                    <a:pt x="4163" y="2114"/>
                  </a:cubicBezTo>
                  <a:cubicBezTo>
                    <a:pt x="4163" y="2861"/>
                    <a:pt x="3558" y="3501"/>
                    <a:pt x="2776" y="3501"/>
                  </a:cubicBezTo>
                  <a:cubicBezTo>
                    <a:pt x="1530" y="3501"/>
                    <a:pt x="925" y="2007"/>
                    <a:pt x="1815" y="1117"/>
                  </a:cubicBezTo>
                  <a:cubicBezTo>
                    <a:pt x="2090" y="831"/>
                    <a:pt x="2431" y="703"/>
                    <a:pt x="2768" y="703"/>
                  </a:cubicBezTo>
                  <a:close/>
                  <a:moveTo>
                    <a:pt x="2783" y="1"/>
                  </a:moveTo>
                  <a:cubicBezTo>
                    <a:pt x="2269" y="1"/>
                    <a:pt x="1744" y="192"/>
                    <a:pt x="1317" y="619"/>
                  </a:cubicBezTo>
                  <a:cubicBezTo>
                    <a:pt x="0" y="1936"/>
                    <a:pt x="925" y="4177"/>
                    <a:pt x="2776" y="4177"/>
                  </a:cubicBezTo>
                  <a:cubicBezTo>
                    <a:pt x="3950" y="4177"/>
                    <a:pt x="4875" y="3252"/>
                    <a:pt x="4875" y="2078"/>
                  </a:cubicBezTo>
                  <a:cubicBezTo>
                    <a:pt x="4875" y="828"/>
                    <a:pt x="3852" y="1"/>
                    <a:pt x="27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72"/>
            <p:cNvSpPr/>
            <p:nvPr/>
          </p:nvSpPr>
          <p:spPr>
            <a:xfrm>
              <a:off x="3216225" y="3305000"/>
              <a:ext cx="121900" cy="104450"/>
            </a:xfrm>
            <a:custGeom>
              <a:rect b="b" l="l" r="r" t="t"/>
              <a:pathLst>
                <a:path extrusionOk="0" h="4178" w="4876">
                  <a:moveTo>
                    <a:pt x="2777" y="703"/>
                  </a:moveTo>
                  <a:cubicBezTo>
                    <a:pt x="3496" y="703"/>
                    <a:pt x="4199" y="1269"/>
                    <a:pt x="4199" y="2114"/>
                  </a:cubicBezTo>
                  <a:cubicBezTo>
                    <a:pt x="4199" y="2861"/>
                    <a:pt x="3559" y="3501"/>
                    <a:pt x="2812" y="3501"/>
                  </a:cubicBezTo>
                  <a:cubicBezTo>
                    <a:pt x="1566" y="3501"/>
                    <a:pt x="926" y="2007"/>
                    <a:pt x="1815" y="1117"/>
                  </a:cubicBezTo>
                  <a:cubicBezTo>
                    <a:pt x="2090" y="831"/>
                    <a:pt x="2436" y="703"/>
                    <a:pt x="2777" y="703"/>
                  </a:cubicBezTo>
                  <a:close/>
                  <a:moveTo>
                    <a:pt x="2783" y="1"/>
                  </a:moveTo>
                  <a:cubicBezTo>
                    <a:pt x="2269" y="1"/>
                    <a:pt x="1745" y="192"/>
                    <a:pt x="1317" y="619"/>
                  </a:cubicBezTo>
                  <a:cubicBezTo>
                    <a:pt x="1" y="1936"/>
                    <a:pt x="926" y="4177"/>
                    <a:pt x="2776" y="4177"/>
                  </a:cubicBezTo>
                  <a:cubicBezTo>
                    <a:pt x="3950" y="4177"/>
                    <a:pt x="4875" y="3252"/>
                    <a:pt x="4875" y="2078"/>
                  </a:cubicBezTo>
                  <a:cubicBezTo>
                    <a:pt x="4875" y="828"/>
                    <a:pt x="3853" y="1"/>
                    <a:pt x="27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 name="Google Shape;1178;p72"/>
          <p:cNvGrpSpPr/>
          <p:nvPr/>
        </p:nvGrpSpPr>
        <p:grpSpPr>
          <a:xfrm>
            <a:off x="4058569" y="2772193"/>
            <a:ext cx="384247" cy="278113"/>
            <a:chOff x="3185100" y="2641500"/>
            <a:chExt cx="456350" cy="330300"/>
          </a:xfrm>
        </p:grpSpPr>
        <p:sp>
          <p:nvSpPr>
            <p:cNvPr id="1179" name="Google Shape;1179;p72"/>
            <p:cNvSpPr/>
            <p:nvPr/>
          </p:nvSpPr>
          <p:spPr>
            <a:xfrm>
              <a:off x="3257150" y="2902400"/>
              <a:ext cx="20475" cy="17500"/>
            </a:xfrm>
            <a:custGeom>
              <a:rect b="b" l="l" r="r" t="t"/>
              <a:pathLst>
                <a:path extrusionOk="0" h="700" w="819">
                  <a:moveTo>
                    <a:pt x="463" y="0"/>
                  </a:moveTo>
                  <a:cubicBezTo>
                    <a:pt x="143" y="0"/>
                    <a:pt x="0" y="356"/>
                    <a:pt x="214" y="605"/>
                  </a:cubicBezTo>
                  <a:cubicBezTo>
                    <a:pt x="280" y="671"/>
                    <a:pt x="362" y="699"/>
                    <a:pt x="444" y="699"/>
                  </a:cubicBezTo>
                  <a:cubicBezTo>
                    <a:pt x="631" y="699"/>
                    <a:pt x="819" y="553"/>
                    <a:pt x="819" y="356"/>
                  </a:cubicBezTo>
                  <a:cubicBezTo>
                    <a:pt x="819"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72"/>
            <p:cNvSpPr/>
            <p:nvPr/>
          </p:nvSpPr>
          <p:spPr>
            <a:xfrm>
              <a:off x="3185100" y="2641500"/>
              <a:ext cx="456350" cy="330300"/>
            </a:xfrm>
            <a:custGeom>
              <a:rect b="b" l="l" r="r" t="t"/>
              <a:pathLst>
                <a:path extrusionOk="0" h="13212" w="18254">
                  <a:moveTo>
                    <a:pt x="4412" y="6273"/>
                  </a:moveTo>
                  <a:lnTo>
                    <a:pt x="4412" y="11824"/>
                  </a:lnTo>
                  <a:lnTo>
                    <a:pt x="712" y="11824"/>
                  </a:lnTo>
                  <a:lnTo>
                    <a:pt x="712" y="6273"/>
                  </a:lnTo>
                  <a:close/>
                  <a:moveTo>
                    <a:pt x="11280" y="723"/>
                  </a:moveTo>
                  <a:cubicBezTo>
                    <a:pt x="11671" y="723"/>
                    <a:pt x="12027" y="901"/>
                    <a:pt x="12276" y="1185"/>
                  </a:cubicBezTo>
                  <a:cubicBezTo>
                    <a:pt x="12632" y="1683"/>
                    <a:pt x="12596" y="2680"/>
                    <a:pt x="12134" y="4174"/>
                  </a:cubicBezTo>
                  <a:lnTo>
                    <a:pt x="11671" y="4174"/>
                  </a:lnTo>
                  <a:cubicBezTo>
                    <a:pt x="11208" y="4174"/>
                    <a:pt x="11208" y="4850"/>
                    <a:pt x="11671" y="4850"/>
                  </a:cubicBezTo>
                  <a:lnTo>
                    <a:pt x="16403" y="4850"/>
                  </a:lnTo>
                  <a:cubicBezTo>
                    <a:pt x="17328" y="4850"/>
                    <a:pt x="17328" y="6238"/>
                    <a:pt x="16403" y="6238"/>
                  </a:cubicBezTo>
                  <a:lnTo>
                    <a:pt x="13770" y="6238"/>
                  </a:lnTo>
                  <a:cubicBezTo>
                    <a:pt x="13308" y="6238"/>
                    <a:pt x="13308" y="6949"/>
                    <a:pt x="13770" y="6949"/>
                  </a:cubicBezTo>
                  <a:lnTo>
                    <a:pt x="16403" y="6949"/>
                  </a:lnTo>
                  <a:cubicBezTo>
                    <a:pt x="17328" y="6949"/>
                    <a:pt x="17328" y="8337"/>
                    <a:pt x="16403" y="8337"/>
                  </a:cubicBezTo>
                  <a:lnTo>
                    <a:pt x="14446" y="8337"/>
                  </a:lnTo>
                  <a:cubicBezTo>
                    <a:pt x="13984" y="8337"/>
                    <a:pt x="13984" y="9013"/>
                    <a:pt x="14446" y="9013"/>
                  </a:cubicBezTo>
                  <a:lnTo>
                    <a:pt x="15727" y="9013"/>
                  </a:lnTo>
                  <a:cubicBezTo>
                    <a:pt x="16617" y="9013"/>
                    <a:pt x="16617" y="10401"/>
                    <a:pt x="15727" y="10401"/>
                  </a:cubicBezTo>
                  <a:lnTo>
                    <a:pt x="13770" y="10401"/>
                  </a:lnTo>
                  <a:cubicBezTo>
                    <a:pt x="13308" y="10401"/>
                    <a:pt x="13308" y="11112"/>
                    <a:pt x="13770" y="11112"/>
                  </a:cubicBezTo>
                  <a:lnTo>
                    <a:pt x="14660" y="11112"/>
                  </a:lnTo>
                  <a:cubicBezTo>
                    <a:pt x="15514" y="11184"/>
                    <a:pt x="15514" y="12429"/>
                    <a:pt x="14660" y="12500"/>
                  </a:cubicBezTo>
                  <a:lnTo>
                    <a:pt x="10995" y="12500"/>
                  </a:lnTo>
                  <a:cubicBezTo>
                    <a:pt x="10177" y="12464"/>
                    <a:pt x="9394" y="12358"/>
                    <a:pt x="8611" y="12144"/>
                  </a:cubicBezTo>
                  <a:cubicBezTo>
                    <a:pt x="7793" y="11966"/>
                    <a:pt x="6974" y="11824"/>
                    <a:pt x="6120" y="11788"/>
                  </a:cubicBezTo>
                  <a:lnTo>
                    <a:pt x="5089" y="11788"/>
                  </a:lnTo>
                  <a:lnTo>
                    <a:pt x="5089" y="6273"/>
                  </a:lnTo>
                  <a:lnTo>
                    <a:pt x="6547" y="6273"/>
                  </a:lnTo>
                  <a:cubicBezTo>
                    <a:pt x="6903" y="6273"/>
                    <a:pt x="7295" y="6131"/>
                    <a:pt x="7579" y="5918"/>
                  </a:cubicBezTo>
                  <a:lnTo>
                    <a:pt x="7615" y="5918"/>
                  </a:lnTo>
                  <a:cubicBezTo>
                    <a:pt x="9465" y="4779"/>
                    <a:pt x="10817" y="3925"/>
                    <a:pt x="11173" y="1541"/>
                  </a:cubicBezTo>
                  <a:lnTo>
                    <a:pt x="11280" y="723"/>
                  </a:lnTo>
                  <a:close/>
                  <a:moveTo>
                    <a:pt x="11174" y="0"/>
                  </a:moveTo>
                  <a:cubicBezTo>
                    <a:pt x="11103" y="0"/>
                    <a:pt x="11031" y="4"/>
                    <a:pt x="10959" y="11"/>
                  </a:cubicBezTo>
                  <a:cubicBezTo>
                    <a:pt x="10817" y="11"/>
                    <a:pt x="10639" y="154"/>
                    <a:pt x="10639" y="331"/>
                  </a:cubicBezTo>
                  <a:lnTo>
                    <a:pt x="10461" y="1434"/>
                  </a:lnTo>
                  <a:cubicBezTo>
                    <a:pt x="10177" y="3498"/>
                    <a:pt x="9074" y="4174"/>
                    <a:pt x="7223" y="5313"/>
                  </a:cubicBezTo>
                  <a:lnTo>
                    <a:pt x="6903" y="5526"/>
                  </a:lnTo>
                  <a:cubicBezTo>
                    <a:pt x="6796" y="5562"/>
                    <a:pt x="6654" y="5562"/>
                    <a:pt x="6547" y="5562"/>
                  </a:cubicBezTo>
                  <a:lnTo>
                    <a:pt x="356" y="5562"/>
                  </a:lnTo>
                  <a:cubicBezTo>
                    <a:pt x="143" y="5562"/>
                    <a:pt x="0" y="5740"/>
                    <a:pt x="0" y="5918"/>
                  </a:cubicBezTo>
                  <a:lnTo>
                    <a:pt x="0" y="12144"/>
                  </a:lnTo>
                  <a:cubicBezTo>
                    <a:pt x="0" y="12358"/>
                    <a:pt x="143" y="12500"/>
                    <a:pt x="356" y="12500"/>
                  </a:cubicBezTo>
                  <a:lnTo>
                    <a:pt x="6120" y="12500"/>
                  </a:lnTo>
                  <a:cubicBezTo>
                    <a:pt x="6903" y="12536"/>
                    <a:pt x="7686" y="12678"/>
                    <a:pt x="8469" y="12856"/>
                  </a:cubicBezTo>
                  <a:cubicBezTo>
                    <a:pt x="9287" y="13069"/>
                    <a:pt x="10141" y="13176"/>
                    <a:pt x="10959" y="13212"/>
                  </a:cubicBezTo>
                  <a:lnTo>
                    <a:pt x="14660" y="13212"/>
                  </a:lnTo>
                  <a:cubicBezTo>
                    <a:pt x="15727" y="13212"/>
                    <a:pt x="16403" y="12037"/>
                    <a:pt x="15834" y="11112"/>
                  </a:cubicBezTo>
                  <a:cubicBezTo>
                    <a:pt x="16866" y="11006"/>
                    <a:pt x="17435" y="9831"/>
                    <a:pt x="16830" y="8978"/>
                  </a:cubicBezTo>
                  <a:cubicBezTo>
                    <a:pt x="17862" y="8622"/>
                    <a:pt x="18076" y="7305"/>
                    <a:pt x="17293" y="6629"/>
                  </a:cubicBezTo>
                  <a:cubicBezTo>
                    <a:pt x="18253" y="5775"/>
                    <a:pt x="17649" y="4174"/>
                    <a:pt x="16368" y="4174"/>
                  </a:cubicBezTo>
                  <a:lnTo>
                    <a:pt x="12810" y="4174"/>
                  </a:lnTo>
                  <a:cubicBezTo>
                    <a:pt x="13272" y="2573"/>
                    <a:pt x="13272" y="1470"/>
                    <a:pt x="12810" y="794"/>
                  </a:cubicBezTo>
                  <a:cubicBezTo>
                    <a:pt x="12394" y="282"/>
                    <a:pt x="11805" y="0"/>
                    <a:pt x="111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72"/>
            <p:cNvSpPr/>
            <p:nvPr/>
          </p:nvSpPr>
          <p:spPr>
            <a:xfrm>
              <a:off x="3259825" y="2815225"/>
              <a:ext cx="17800" cy="70075"/>
            </a:xfrm>
            <a:custGeom>
              <a:rect b="b" l="l" r="r" t="t"/>
              <a:pathLst>
                <a:path extrusionOk="0" h="2803" w="712">
                  <a:moveTo>
                    <a:pt x="356" y="0"/>
                  </a:moveTo>
                  <a:cubicBezTo>
                    <a:pt x="143" y="0"/>
                    <a:pt x="0" y="178"/>
                    <a:pt x="0" y="356"/>
                  </a:cubicBezTo>
                  <a:lnTo>
                    <a:pt x="0" y="2455"/>
                  </a:lnTo>
                  <a:cubicBezTo>
                    <a:pt x="0" y="2687"/>
                    <a:pt x="178" y="2802"/>
                    <a:pt x="356" y="2802"/>
                  </a:cubicBezTo>
                  <a:cubicBezTo>
                    <a:pt x="534" y="2802"/>
                    <a:pt x="712" y="2687"/>
                    <a:pt x="712" y="2455"/>
                  </a:cubicBezTo>
                  <a:lnTo>
                    <a:pt x="712" y="356"/>
                  </a:lnTo>
                  <a:cubicBezTo>
                    <a:pt x="712" y="178"/>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72"/>
          <p:cNvGrpSpPr/>
          <p:nvPr/>
        </p:nvGrpSpPr>
        <p:grpSpPr>
          <a:xfrm>
            <a:off x="4057812" y="1592046"/>
            <a:ext cx="375258" cy="373974"/>
            <a:chOff x="3184200" y="1239900"/>
            <a:chExt cx="445675" cy="444150"/>
          </a:xfrm>
        </p:grpSpPr>
        <p:sp>
          <p:nvSpPr>
            <p:cNvPr id="1183" name="Google Shape;1183;p72"/>
            <p:cNvSpPr/>
            <p:nvPr/>
          </p:nvSpPr>
          <p:spPr>
            <a:xfrm>
              <a:off x="3419925" y="1428475"/>
              <a:ext cx="23150" cy="17800"/>
            </a:xfrm>
            <a:custGeom>
              <a:rect b="b" l="l" r="r" t="t"/>
              <a:pathLst>
                <a:path extrusionOk="0" h="712" w="926">
                  <a:moveTo>
                    <a:pt x="481" y="0"/>
                  </a:moveTo>
                  <a:cubicBezTo>
                    <a:pt x="392" y="0"/>
                    <a:pt x="303" y="36"/>
                    <a:pt x="250" y="107"/>
                  </a:cubicBezTo>
                  <a:cubicBezTo>
                    <a:pt x="1" y="320"/>
                    <a:pt x="179" y="712"/>
                    <a:pt x="463" y="712"/>
                  </a:cubicBezTo>
                  <a:cubicBezTo>
                    <a:pt x="784" y="712"/>
                    <a:pt x="926" y="320"/>
                    <a:pt x="712" y="107"/>
                  </a:cubicBezTo>
                  <a:cubicBezTo>
                    <a:pt x="659" y="36"/>
                    <a:pt x="570" y="0"/>
                    <a:pt x="4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72"/>
            <p:cNvSpPr/>
            <p:nvPr/>
          </p:nvSpPr>
          <p:spPr>
            <a:xfrm>
              <a:off x="3246700" y="1239900"/>
              <a:ext cx="383175" cy="379875"/>
            </a:xfrm>
            <a:custGeom>
              <a:rect b="b" l="l" r="r" t="t"/>
              <a:pathLst>
                <a:path extrusionOk="0" h="15195" w="15327">
                  <a:moveTo>
                    <a:pt x="14580" y="712"/>
                  </a:moveTo>
                  <a:lnTo>
                    <a:pt x="14580" y="712"/>
                  </a:lnTo>
                  <a:cubicBezTo>
                    <a:pt x="14473" y="2064"/>
                    <a:pt x="14153" y="3380"/>
                    <a:pt x="13655" y="4625"/>
                  </a:cubicBezTo>
                  <a:cubicBezTo>
                    <a:pt x="12231" y="4199"/>
                    <a:pt x="11128" y="3096"/>
                    <a:pt x="10666" y="1672"/>
                  </a:cubicBezTo>
                  <a:cubicBezTo>
                    <a:pt x="11911" y="1139"/>
                    <a:pt x="13228" y="818"/>
                    <a:pt x="14580" y="712"/>
                  </a:cubicBezTo>
                  <a:close/>
                  <a:moveTo>
                    <a:pt x="5129" y="5175"/>
                  </a:moveTo>
                  <a:cubicBezTo>
                    <a:pt x="5249" y="5175"/>
                    <a:pt x="5375" y="5181"/>
                    <a:pt x="5507" y="5195"/>
                  </a:cubicBezTo>
                  <a:cubicBezTo>
                    <a:pt x="4724" y="6227"/>
                    <a:pt x="4012" y="7294"/>
                    <a:pt x="3336" y="8433"/>
                  </a:cubicBezTo>
                  <a:lnTo>
                    <a:pt x="1308" y="8646"/>
                  </a:lnTo>
                  <a:cubicBezTo>
                    <a:pt x="1664" y="8219"/>
                    <a:pt x="1948" y="7757"/>
                    <a:pt x="2198" y="7365"/>
                  </a:cubicBezTo>
                  <a:lnTo>
                    <a:pt x="2233" y="7365"/>
                  </a:lnTo>
                  <a:cubicBezTo>
                    <a:pt x="3055" y="6148"/>
                    <a:pt x="3665" y="5175"/>
                    <a:pt x="5129" y="5175"/>
                  </a:cubicBezTo>
                  <a:close/>
                  <a:moveTo>
                    <a:pt x="10025" y="1993"/>
                  </a:moveTo>
                  <a:cubicBezTo>
                    <a:pt x="10274" y="2740"/>
                    <a:pt x="10737" y="3451"/>
                    <a:pt x="11306" y="4021"/>
                  </a:cubicBezTo>
                  <a:cubicBezTo>
                    <a:pt x="11876" y="4590"/>
                    <a:pt x="12587" y="5017"/>
                    <a:pt x="13334" y="5302"/>
                  </a:cubicBezTo>
                  <a:cubicBezTo>
                    <a:pt x="12943" y="6084"/>
                    <a:pt x="12409" y="6831"/>
                    <a:pt x="11769" y="7472"/>
                  </a:cubicBezTo>
                  <a:cubicBezTo>
                    <a:pt x="9847" y="9393"/>
                    <a:pt x="7677" y="10745"/>
                    <a:pt x="5435" y="12062"/>
                  </a:cubicBezTo>
                  <a:cubicBezTo>
                    <a:pt x="4404" y="11706"/>
                    <a:pt x="3621" y="10923"/>
                    <a:pt x="3265" y="9891"/>
                  </a:cubicBezTo>
                  <a:cubicBezTo>
                    <a:pt x="4581" y="7685"/>
                    <a:pt x="5934" y="5479"/>
                    <a:pt x="7855" y="3522"/>
                  </a:cubicBezTo>
                  <a:cubicBezTo>
                    <a:pt x="8495" y="2918"/>
                    <a:pt x="9243" y="2384"/>
                    <a:pt x="10025" y="1993"/>
                  </a:cubicBezTo>
                  <a:close/>
                  <a:moveTo>
                    <a:pt x="2945" y="10888"/>
                  </a:moveTo>
                  <a:cubicBezTo>
                    <a:pt x="3123" y="11208"/>
                    <a:pt x="3336" y="11493"/>
                    <a:pt x="3585" y="11742"/>
                  </a:cubicBezTo>
                  <a:cubicBezTo>
                    <a:pt x="3834" y="11955"/>
                    <a:pt x="4119" y="12204"/>
                    <a:pt x="4439" y="12382"/>
                  </a:cubicBezTo>
                  <a:lnTo>
                    <a:pt x="3656" y="13129"/>
                  </a:lnTo>
                  <a:cubicBezTo>
                    <a:pt x="3372" y="12916"/>
                    <a:pt x="3123" y="12702"/>
                    <a:pt x="2874" y="12453"/>
                  </a:cubicBezTo>
                  <a:cubicBezTo>
                    <a:pt x="2625" y="12204"/>
                    <a:pt x="2411" y="11955"/>
                    <a:pt x="2198" y="11635"/>
                  </a:cubicBezTo>
                  <a:lnTo>
                    <a:pt x="2945" y="10888"/>
                  </a:lnTo>
                  <a:close/>
                  <a:moveTo>
                    <a:pt x="10132" y="9820"/>
                  </a:moveTo>
                  <a:lnTo>
                    <a:pt x="10132" y="9820"/>
                  </a:lnTo>
                  <a:cubicBezTo>
                    <a:pt x="10274" y="11599"/>
                    <a:pt x="9171" y="12347"/>
                    <a:pt x="7819" y="13236"/>
                  </a:cubicBezTo>
                  <a:cubicBezTo>
                    <a:pt x="7428" y="13485"/>
                    <a:pt x="7037" y="13734"/>
                    <a:pt x="6681" y="14019"/>
                  </a:cubicBezTo>
                  <a:lnTo>
                    <a:pt x="6894" y="11991"/>
                  </a:lnTo>
                  <a:cubicBezTo>
                    <a:pt x="8033" y="11315"/>
                    <a:pt x="9100" y="10603"/>
                    <a:pt x="10132" y="9820"/>
                  </a:cubicBezTo>
                  <a:close/>
                  <a:moveTo>
                    <a:pt x="14971" y="0"/>
                  </a:moveTo>
                  <a:cubicBezTo>
                    <a:pt x="13370" y="71"/>
                    <a:pt x="11804" y="427"/>
                    <a:pt x="10310" y="1067"/>
                  </a:cubicBezTo>
                  <a:cubicBezTo>
                    <a:pt x="9243" y="1530"/>
                    <a:pt x="8246" y="2206"/>
                    <a:pt x="7392" y="3024"/>
                  </a:cubicBezTo>
                  <a:cubicBezTo>
                    <a:pt x="6930" y="3487"/>
                    <a:pt x="6467" y="4021"/>
                    <a:pt x="6005" y="4554"/>
                  </a:cubicBezTo>
                  <a:cubicBezTo>
                    <a:pt x="5683" y="4494"/>
                    <a:pt x="5387" y="4465"/>
                    <a:pt x="5115" y="4465"/>
                  </a:cubicBezTo>
                  <a:cubicBezTo>
                    <a:pt x="3306" y="4465"/>
                    <a:pt x="2499" y="5706"/>
                    <a:pt x="1664" y="6974"/>
                  </a:cubicBezTo>
                  <a:cubicBezTo>
                    <a:pt x="1237" y="7650"/>
                    <a:pt x="739" y="8255"/>
                    <a:pt x="205" y="8824"/>
                  </a:cubicBezTo>
                  <a:cubicBezTo>
                    <a:pt x="1" y="9062"/>
                    <a:pt x="155" y="9431"/>
                    <a:pt x="449" y="9431"/>
                  </a:cubicBezTo>
                  <a:cubicBezTo>
                    <a:pt x="462" y="9431"/>
                    <a:pt x="476" y="9430"/>
                    <a:pt x="490" y="9429"/>
                  </a:cubicBezTo>
                  <a:lnTo>
                    <a:pt x="2874" y="9144"/>
                  </a:lnTo>
                  <a:lnTo>
                    <a:pt x="2874" y="9144"/>
                  </a:lnTo>
                  <a:lnTo>
                    <a:pt x="2589" y="9678"/>
                  </a:lnTo>
                  <a:cubicBezTo>
                    <a:pt x="2518" y="9749"/>
                    <a:pt x="2518" y="9856"/>
                    <a:pt x="2553" y="9963"/>
                  </a:cubicBezTo>
                  <a:lnTo>
                    <a:pt x="2660" y="10212"/>
                  </a:lnTo>
                  <a:lnTo>
                    <a:pt x="1522" y="11350"/>
                  </a:lnTo>
                  <a:cubicBezTo>
                    <a:pt x="1415" y="11457"/>
                    <a:pt x="1379" y="11635"/>
                    <a:pt x="1486" y="11777"/>
                  </a:cubicBezTo>
                  <a:cubicBezTo>
                    <a:pt x="1735" y="12204"/>
                    <a:pt x="2020" y="12596"/>
                    <a:pt x="2375" y="12951"/>
                  </a:cubicBezTo>
                  <a:cubicBezTo>
                    <a:pt x="2731" y="13272"/>
                    <a:pt x="3123" y="13592"/>
                    <a:pt x="3550" y="13841"/>
                  </a:cubicBezTo>
                  <a:cubicBezTo>
                    <a:pt x="3600" y="13866"/>
                    <a:pt x="3655" y="13878"/>
                    <a:pt x="3710" y="13878"/>
                  </a:cubicBezTo>
                  <a:cubicBezTo>
                    <a:pt x="3809" y="13878"/>
                    <a:pt x="3908" y="13839"/>
                    <a:pt x="3977" y="13770"/>
                  </a:cubicBezTo>
                  <a:lnTo>
                    <a:pt x="5080" y="12667"/>
                  </a:lnTo>
                  <a:cubicBezTo>
                    <a:pt x="5186" y="12702"/>
                    <a:pt x="5293" y="12702"/>
                    <a:pt x="5364" y="12738"/>
                  </a:cubicBezTo>
                  <a:cubicBezTo>
                    <a:pt x="5408" y="12753"/>
                    <a:pt x="5453" y="12761"/>
                    <a:pt x="5494" y="12761"/>
                  </a:cubicBezTo>
                  <a:cubicBezTo>
                    <a:pt x="5553" y="12761"/>
                    <a:pt x="5607" y="12744"/>
                    <a:pt x="5649" y="12702"/>
                  </a:cubicBezTo>
                  <a:lnTo>
                    <a:pt x="6147" y="12418"/>
                  </a:lnTo>
                  <a:lnTo>
                    <a:pt x="5898" y="14802"/>
                  </a:lnTo>
                  <a:cubicBezTo>
                    <a:pt x="5862" y="14944"/>
                    <a:pt x="5934" y="15086"/>
                    <a:pt x="6076" y="15157"/>
                  </a:cubicBezTo>
                  <a:cubicBezTo>
                    <a:pt x="6126" y="15183"/>
                    <a:pt x="6177" y="15194"/>
                    <a:pt x="6226" y="15194"/>
                  </a:cubicBezTo>
                  <a:cubicBezTo>
                    <a:pt x="6315" y="15194"/>
                    <a:pt x="6398" y="15155"/>
                    <a:pt x="6467" y="15086"/>
                  </a:cubicBezTo>
                  <a:cubicBezTo>
                    <a:pt x="7001" y="14588"/>
                    <a:pt x="7606" y="14161"/>
                    <a:pt x="8211" y="13770"/>
                  </a:cubicBezTo>
                  <a:cubicBezTo>
                    <a:pt x="9670" y="12809"/>
                    <a:pt x="11199" y="11813"/>
                    <a:pt x="10773" y="9287"/>
                  </a:cubicBezTo>
                  <a:cubicBezTo>
                    <a:pt x="11306" y="8824"/>
                    <a:pt x="11804" y="8397"/>
                    <a:pt x="12303" y="7899"/>
                  </a:cubicBezTo>
                  <a:cubicBezTo>
                    <a:pt x="13121" y="7045"/>
                    <a:pt x="13797" y="6049"/>
                    <a:pt x="14259" y="4946"/>
                  </a:cubicBezTo>
                  <a:cubicBezTo>
                    <a:pt x="14864" y="3487"/>
                    <a:pt x="15220" y="1921"/>
                    <a:pt x="15327" y="356"/>
                  </a:cubicBezTo>
                  <a:cubicBezTo>
                    <a:pt x="15327" y="142"/>
                    <a:pt x="15149" y="0"/>
                    <a:pt x="149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72"/>
            <p:cNvSpPr/>
            <p:nvPr/>
          </p:nvSpPr>
          <p:spPr>
            <a:xfrm>
              <a:off x="3357700" y="1453375"/>
              <a:ext cx="58700" cy="54200"/>
            </a:xfrm>
            <a:custGeom>
              <a:rect b="b" l="l" r="r" t="t"/>
              <a:pathLst>
                <a:path extrusionOk="0" h="2168" w="2348">
                  <a:moveTo>
                    <a:pt x="1961" y="0"/>
                  </a:moveTo>
                  <a:cubicBezTo>
                    <a:pt x="1876" y="0"/>
                    <a:pt x="1796" y="36"/>
                    <a:pt x="1743" y="107"/>
                  </a:cubicBezTo>
                  <a:lnTo>
                    <a:pt x="248" y="1566"/>
                  </a:lnTo>
                  <a:cubicBezTo>
                    <a:pt x="1" y="1813"/>
                    <a:pt x="242" y="2167"/>
                    <a:pt x="512" y="2167"/>
                  </a:cubicBezTo>
                  <a:cubicBezTo>
                    <a:pt x="592" y="2167"/>
                    <a:pt x="674" y="2137"/>
                    <a:pt x="746" y="2064"/>
                  </a:cubicBezTo>
                  <a:lnTo>
                    <a:pt x="2205" y="605"/>
                  </a:lnTo>
                  <a:cubicBezTo>
                    <a:pt x="2347" y="463"/>
                    <a:pt x="2347" y="249"/>
                    <a:pt x="2205" y="107"/>
                  </a:cubicBezTo>
                  <a:cubicBezTo>
                    <a:pt x="2134" y="36"/>
                    <a:pt x="2045" y="0"/>
                    <a:pt x="19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72"/>
            <p:cNvSpPr/>
            <p:nvPr/>
          </p:nvSpPr>
          <p:spPr>
            <a:xfrm>
              <a:off x="3439500" y="1348400"/>
              <a:ext cx="93425" cy="69425"/>
            </a:xfrm>
            <a:custGeom>
              <a:rect b="b" l="l" r="r" t="t"/>
              <a:pathLst>
                <a:path extrusionOk="0" h="2777" w="3737">
                  <a:moveTo>
                    <a:pt x="1865" y="680"/>
                  </a:moveTo>
                  <a:cubicBezTo>
                    <a:pt x="2400" y="680"/>
                    <a:pt x="2868" y="1367"/>
                    <a:pt x="2349" y="1887"/>
                  </a:cubicBezTo>
                  <a:cubicBezTo>
                    <a:pt x="2224" y="2029"/>
                    <a:pt x="2046" y="2100"/>
                    <a:pt x="1869" y="2100"/>
                  </a:cubicBezTo>
                  <a:cubicBezTo>
                    <a:pt x="1691" y="2100"/>
                    <a:pt x="1513" y="2029"/>
                    <a:pt x="1388" y="1887"/>
                  </a:cubicBezTo>
                  <a:cubicBezTo>
                    <a:pt x="1104" y="1602"/>
                    <a:pt x="1104" y="1175"/>
                    <a:pt x="1388" y="890"/>
                  </a:cubicBezTo>
                  <a:cubicBezTo>
                    <a:pt x="1537" y="742"/>
                    <a:pt x="1704" y="680"/>
                    <a:pt x="1865" y="680"/>
                  </a:cubicBezTo>
                  <a:close/>
                  <a:moveTo>
                    <a:pt x="1869" y="1"/>
                  </a:moveTo>
                  <a:cubicBezTo>
                    <a:pt x="1513" y="1"/>
                    <a:pt x="1157" y="143"/>
                    <a:pt x="890" y="428"/>
                  </a:cubicBezTo>
                  <a:cubicBezTo>
                    <a:pt x="1" y="1282"/>
                    <a:pt x="641" y="2776"/>
                    <a:pt x="1886" y="2776"/>
                  </a:cubicBezTo>
                  <a:cubicBezTo>
                    <a:pt x="3096" y="2776"/>
                    <a:pt x="3737" y="1282"/>
                    <a:pt x="2847" y="428"/>
                  </a:cubicBezTo>
                  <a:cubicBezTo>
                    <a:pt x="2580" y="143"/>
                    <a:pt x="2224" y="1"/>
                    <a:pt x="18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72"/>
            <p:cNvSpPr/>
            <p:nvPr/>
          </p:nvSpPr>
          <p:spPr>
            <a:xfrm>
              <a:off x="3184200" y="1566375"/>
              <a:ext cx="133125" cy="117675"/>
            </a:xfrm>
            <a:custGeom>
              <a:rect b="b" l="l" r="r" t="t"/>
              <a:pathLst>
                <a:path extrusionOk="0" h="4707" w="5325">
                  <a:moveTo>
                    <a:pt x="3274" y="773"/>
                  </a:moveTo>
                  <a:cubicBezTo>
                    <a:pt x="3452" y="773"/>
                    <a:pt x="3630" y="835"/>
                    <a:pt x="3772" y="960"/>
                  </a:cubicBezTo>
                  <a:cubicBezTo>
                    <a:pt x="4057" y="1244"/>
                    <a:pt x="4057" y="1707"/>
                    <a:pt x="3772" y="1956"/>
                  </a:cubicBezTo>
                  <a:cubicBezTo>
                    <a:pt x="3666" y="2063"/>
                    <a:pt x="3808" y="1956"/>
                    <a:pt x="1353" y="3379"/>
                  </a:cubicBezTo>
                  <a:cubicBezTo>
                    <a:pt x="2776" y="960"/>
                    <a:pt x="2705" y="1102"/>
                    <a:pt x="2776" y="960"/>
                  </a:cubicBezTo>
                  <a:cubicBezTo>
                    <a:pt x="2918" y="835"/>
                    <a:pt x="3096" y="773"/>
                    <a:pt x="3274" y="773"/>
                  </a:cubicBezTo>
                  <a:close/>
                  <a:moveTo>
                    <a:pt x="3273" y="1"/>
                  </a:moveTo>
                  <a:cubicBezTo>
                    <a:pt x="2936" y="1"/>
                    <a:pt x="2587" y="136"/>
                    <a:pt x="2278" y="462"/>
                  </a:cubicBezTo>
                  <a:lnTo>
                    <a:pt x="2314" y="497"/>
                  </a:lnTo>
                  <a:cubicBezTo>
                    <a:pt x="2100" y="711"/>
                    <a:pt x="2207" y="604"/>
                    <a:pt x="72" y="4198"/>
                  </a:cubicBezTo>
                  <a:cubicBezTo>
                    <a:pt x="1" y="4340"/>
                    <a:pt x="1" y="4482"/>
                    <a:pt x="143" y="4589"/>
                  </a:cubicBezTo>
                  <a:cubicBezTo>
                    <a:pt x="206" y="4672"/>
                    <a:pt x="293" y="4707"/>
                    <a:pt x="375" y="4707"/>
                  </a:cubicBezTo>
                  <a:cubicBezTo>
                    <a:pt x="434" y="4707"/>
                    <a:pt x="490" y="4690"/>
                    <a:pt x="535" y="4660"/>
                  </a:cubicBezTo>
                  <a:cubicBezTo>
                    <a:pt x="4164" y="2525"/>
                    <a:pt x="4022" y="2668"/>
                    <a:pt x="4235" y="2454"/>
                  </a:cubicBezTo>
                  <a:cubicBezTo>
                    <a:pt x="5325" y="1446"/>
                    <a:pt x="4371" y="1"/>
                    <a:pt x="327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72"/>
          <p:cNvGrpSpPr/>
          <p:nvPr/>
        </p:nvGrpSpPr>
        <p:grpSpPr>
          <a:xfrm>
            <a:off x="4058569" y="2208432"/>
            <a:ext cx="374501" cy="276408"/>
            <a:chOff x="3185100" y="1971950"/>
            <a:chExt cx="444775" cy="328275"/>
          </a:xfrm>
        </p:grpSpPr>
        <p:sp>
          <p:nvSpPr>
            <p:cNvPr id="1189" name="Google Shape;1189;p72"/>
            <p:cNvSpPr/>
            <p:nvPr/>
          </p:nvSpPr>
          <p:spPr>
            <a:xfrm>
              <a:off x="3257150" y="2023550"/>
              <a:ext cx="20475" cy="17675"/>
            </a:xfrm>
            <a:custGeom>
              <a:rect b="b" l="l" r="r" t="t"/>
              <a:pathLst>
                <a:path extrusionOk="0" h="707" w="819">
                  <a:moveTo>
                    <a:pt x="463" y="1"/>
                  </a:moveTo>
                  <a:cubicBezTo>
                    <a:pt x="143" y="1"/>
                    <a:pt x="0" y="392"/>
                    <a:pt x="214" y="605"/>
                  </a:cubicBezTo>
                  <a:cubicBezTo>
                    <a:pt x="284" y="675"/>
                    <a:pt x="372" y="707"/>
                    <a:pt x="460" y="707"/>
                  </a:cubicBezTo>
                  <a:cubicBezTo>
                    <a:pt x="641" y="707"/>
                    <a:pt x="819" y="572"/>
                    <a:pt x="819" y="356"/>
                  </a:cubicBezTo>
                  <a:cubicBezTo>
                    <a:pt x="819"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72"/>
            <p:cNvSpPr/>
            <p:nvPr/>
          </p:nvSpPr>
          <p:spPr>
            <a:xfrm>
              <a:off x="3185100" y="1971950"/>
              <a:ext cx="444775" cy="328275"/>
            </a:xfrm>
            <a:custGeom>
              <a:rect b="b" l="l" r="r" t="t"/>
              <a:pathLst>
                <a:path extrusionOk="0" h="13131" w="17791">
                  <a:moveTo>
                    <a:pt x="4377" y="1389"/>
                  </a:moveTo>
                  <a:lnTo>
                    <a:pt x="4377" y="6939"/>
                  </a:lnTo>
                  <a:lnTo>
                    <a:pt x="712" y="6939"/>
                  </a:lnTo>
                  <a:lnTo>
                    <a:pt x="712" y="1389"/>
                  </a:lnTo>
                  <a:close/>
                  <a:moveTo>
                    <a:pt x="14660" y="677"/>
                  </a:moveTo>
                  <a:cubicBezTo>
                    <a:pt x="15585" y="677"/>
                    <a:pt x="15585" y="2065"/>
                    <a:pt x="14660" y="2065"/>
                  </a:cubicBezTo>
                  <a:lnTo>
                    <a:pt x="13770" y="2065"/>
                  </a:lnTo>
                  <a:cubicBezTo>
                    <a:pt x="13308" y="2065"/>
                    <a:pt x="13308" y="2776"/>
                    <a:pt x="13770" y="2776"/>
                  </a:cubicBezTo>
                  <a:lnTo>
                    <a:pt x="15692" y="2776"/>
                  </a:lnTo>
                  <a:cubicBezTo>
                    <a:pt x="16617" y="2776"/>
                    <a:pt x="16617" y="4164"/>
                    <a:pt x="15692" y="4164"/>
                  </a:cubicBezTo>
                  <a:lnTo>
                    <a:pt x="14446" y="4164"/>
                  </a:lnTo>
                  <a:cubicBezTo>
                    <a:pt x="13984" y="4164"/>
                    <a:pt x="13984" y="4840"/>
                    <a:pt x="14446" y="4840"/>
                  </a:cubicBezTo>
                  <a:lnTo>
                    <a:pt x="16403" y="4840"/>
                  </a:lnTo>
                  <a:cubicBezTo>
                    <a:pt x="17328" y="4840"/>
                    <a:pt x="17328" y="6228"/>
                    <a:pt x="16403" y="6228"/>
                  </a:cubicBezTo>
                  <a:lnTo>
                    <a:pt x="13735" y="6228"/>
                  </a:lnTo>
                  <a:cubicBezTo>
                    <a:pt x="13272" y="6228"/>
                    <a:pt x="13272" y="6939"/>
                    <a:pt x="13735" y="6939"/>
                  </a:cubicBezTo>
                  <a:lnTo>
                    <a:pt x="16403" y="6939"/>
                  </a:lnTo>
                  <a:cubicBezTo>
                    <a:pt x="17257" y="7010"/>
                    <a:pt x="17257" y="8256"/>
                    <a:pt x="16403" y="8327"/>
                  </a:cubicBezTo>
                  <a:lnTo>
                    <a:pt x="11671" y="8327"/>
                  </a:lnTo>
                  <a:cubicBezTo>
                    <a:pt x="11208" y="8327"/>
                    <a:pt x="11208" y="9003"/>
                    <a:pt x="11671" y="9003"/>
                  </a:cubicBezTo>
                  <a:lnTo>
                    <a:pt x="12098" y="9003"/>
                  </a:lnTo>
                  <a:cubicBezTo>
                    <a:pt x="12596" y="10497"/>
                    <a:pt x="12632" y="11493"/>
                    <a:pt x="12240" y="12027"/>
                  </a:cubicBezTo>
                  <a:cubicBezTo>
                    <a:pt x="12027" y="12276"/>
                    <a:pt x="11635" y="12454"/>
                    <a:pt x="11280" y="12454"/>
                  </a:cubicBezTo>
                  <a:lnTo>
                    <a:pt x="11173" y="11671"/>
                  </a:lnTo>
                  <a:cubicBezTo>
                    <a:pt x="10817" y="9252"/>
                    <a:pt x="9465" y="8434"/>
                    <a:pt x="7579" y="7259"/>
                  </a:cubicBezTo>
                  <a:lnTo>
                    <a:pt x="7259" y="7046"/>
                  </a:lnTo>
                  <a:cubicBezTo>
                    <a:pt x="7010" y="6975"/>
                    <a:pt x="6796" y="6904"/>
                    <a:pt x="6547" y="6904"/>
                  </a:cubicBezTo>
                  <a:lnTo>
                    <a:pt x="5089" y="6904"/>
                  </a:lnTo>
                  <a:lnTo>
                    <a:pt x="5089" y="1389"/>
                  </a:lnTo>
                  <a:lnTo>
                    <a:pt x="6120" y="1389"/>
                  </a:lnTo>
                  <a:cubicBezTo>
                    <a:pt x="6974" y="1353"/>
                    <a:pt x="7793" y="1211"/>
                    <a:pt x="8611" y="1033"/>
                  </a:cubicBezTo>
                  <a:cubicBezTo>
                    <a:pt x="9394" y="819"/>
                    <a:pt x="10177" y="713"/>
                    <a:pt x="10959" y="677"/>
                  </a:cubicBezTo>
                  <a:close/>
                  <a:moveTo>
                    <a:pt x="10959" y="1"/>
                  </a:moveTo>
                  <a:cubicBezTo>
                    <a:pt x="10141" y="1"/>
                    <a:pt x="9287" y="143"/>
                    <a:pt x="8504" y="321"/>
                  </a:cubicBezTo>
                  <a:cubicBezTo>
                    <a:pt x="7721" y="535"/>
                    <a:pt x="6939" y="641"/>
                    <a:pt x="6120" y="677"/>
                  </a:cubicBezTo>
                  <a:lnTo>
                    <a:pt x="356" y="677"/>
                  </a:lnTo>
                  <a:cubicBezTo>
                    <a:pt x="143" y="677"/>
                    <a:pt x="0" y="819"/>
                    <a:pt x="0" y="1033"/>
                  </a:cubicBezTo>
                  <a:lnTo>
                    <a:pt x="0" y="7259"/>
                  </a:lnTo>
                  <a:cubicBezTo>
                    <a:pt x="0" y="7437"/>
                    <a:pt x="143" y="7580"/>
                    <a:pt x="356" y="7580"/>
                  </a:cubicBezTo>
                  <a:lnTo>
                    <a:pt x="6547" y="7580"/>
                  </a:lnTo>
                  <a:cubicBezTo>
                    <a:pt x="6654" y="7580"/>
                    <a:pt x="6796" y="7615"/>
                    <a:pt x="6903" y="7651"/>
                  </a:cubicBezTo>
                  <a:lnTo>
                    <a:pt x="7223" y="7829"/>
                  </a:lnTo>
                  <a:cubicBezTo>
                    <a:pt x="9074" y="8967"/>
                    <a:pt x="10177" y="9643"/>
                    <a:pt x="10461" y="11743"/>
                  </a:cubicBezTo>
                  <a:lnTo>
                    <a:pt x="10639" y="12846"/>
                  </a:lnTo>
                  <a:cubicBezTo>
                    <a:pt x="10639" y="13023"/>
                    <a:pt x="10817" y="13130"/>
                    <a:pt x="10959" y="13130"/>
                  </a:cubicBezTo>
                  <a:cubicBezTo>
                    <a:pt x="11849" y="13130"/>
                    <a:pt x="12454" y="12881"/>
                    <a:pt x="12810" y="12383"/>
                  </a:cubicBezTo>
                  <a:cubicBezTo>
                    <a:pt x="13308" y="11707"/>
                    <a:pt x="13308" y="10604"/>
                    <a:pt x="12810" y="8967"/>
                  </a:cubicBezTo>
                  <a:lnTo>
                    <a:pt x="16368" y="8967"/>
                  </a:lnTo>
                  <a:cubicBezTo>
                    <a:pt x="17150" y="8967"/>
                    <a:pt x="17755" y="8362"/>
                    <a:pt x="17755" y="7580"/>
                  </a:cubicBezTo>
                  <a:cubicBezTo>
                    <a:pt x="17755" y="7188"/>
                    <a:pt x="17577" y="6797"/>
                    <a:pt x="17293" y="6548"/>
                  </a:cubicBezTo>
                  <a:cubicBezTo>
                    <a:pt x="17577" y="6299"/>
                    <a:pt x="17755" y="5907"/>
                    <a:pt x="17755" y="5516"/>
                  </a:cubicBezTo>
                  <a:lnTo>
                    <a:pt x="17791" y="5552"/>
                  </a:lnTo>
                  <a:cubicBezTo>
                    <a:pt x="17791" y="4947"/>
                    <a:pt x="17399" y="4413"/>
                    <a:pt x="16866" y="4235"/>
                  </a:cubicBezTo>
                  <a:cubicBezTo>
                    <a:pt x="17008" y="3986"/>
                    <a:pt x="17079" y="3737"/>
                    <a:pt x="17079" y="3452"/>
                  </a:cubicBezTo>
                  <a:cubicBezTo>
                    <a:pt x="17079" y="2741"/>
                    <a:pt x="16546" y="2171"/>
                    <a:pt x="15834" y="2065"/>
                  </a:cubicBezTo>
                  <a:cubicBezTo>
                    <a:pt x="16403" y="1140"/>
                    <a:pt x="15727" y="1"/>
                    <a:pt x="146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72"/>
            <p:cNvSpPr/>
            <p:nvPr/>
          </p:nvSpPr>
          <p:spPr>
            <a:xfrm>
              <a:off x="3259825" y="2058250"/>
              <a:ext cx="17800" cy="69175"/>
            </a:xfrm>
            <a:custGeom>
              <a:rect b="b" l="l" r="r" t="t"/>
              <a:pathLst>
                <a:path extrusionOk="0" h="2767" w="712">
                  <a:moveTo>
                    <a:pt x="356" y="0"/>
                  </a:moveTo>
                  <a:cubicBezTo>
                    <a:pt x="143" y="0"/>
                    <a:pt x="0" y="143"/>
                    <a:pt x="0" y="320"/>
                  </a:cubicBezTo>
                  <a:lnTo>
                    <a:pt x="0" y="2420"/>
                  </a:lnTo>
                  <a:cubicBezTo>
                    <a:pt x="0" y="2651"/>
                    <a:pt x="178" y="2767"/>
                    <a:pt x="356" y="2767"/>
                  </a:cubicBezTo>
                  <a:cubicBezTo>
                    <a:pt x="534" y="2767"/>
                    <a:pt x="712" y="2651"/>
                    <a:pt x="712" y="2420"/>
                  </a:cubicBezTo>
                  <a:lnTo>
                    <a:pt x="712" y="320"/>
                  </a:lnTo>
                  <a:cubicBezTo>
                    <a:pt x="712" y="143"/>
                    <a:pt x="534" y="0"/>
                    <a:pt x="35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 name="Google Shape;1192;p72"/>
          <p:cNvGrpSpPr/>
          <p:nvPr/>
        </p:nvGrpSpPr>
        <p:grpSpPr>
          <a:xfrm>
            <a:off x="3469864" y="3928554"/>
            <a:ext cx="373764" cy="374037"/>
            <a:chOff x="2485925" y="4014850"/>
            <a:chExt cx="443900" cy="444225"/>
          </a:xfrm>
        </p:grpSpPr>
        <p:sp>
          <p:nvSpPr>
            <p:cNvPr id="1193" name="Google Shape;1193;p72"/>
            <p:cNvSpPr/>
            <p:nvPr/>
          </p:nvSpPr>
          <p:spPr>
            <a:xfrm>
              <a:off x="2695850" y="4188650"/>
              <a:ext cx="20500" cy="17500"/>
            </a:xfrm>
            <a:custGeom>
              <a:rect b="b" l="l" r="r" t="t"/>
              <a:pathLst>
                <a:path extrusionOk="0" h="700" w="820">
                  <a:moveTo>
                    <a:pt x="464" y="0"/>
                  </a:moveTo>
                  <a:cubicBezTo>
                    <a:pt x="179" y="0"/>
                    <a:pt x="1" y="356"/>
                    <a:pt x="214" y="605"/>
                  </a:cubicBezTo>
                  <a:cubicBezTo>
                    <a:pt x="280" y="670"/>
                    <a:pt x="362" y="699"/>
                    <a:pt x="445" y="699"/>
                  </a:cubicBezTo>
                  <a:cubicBezTo>
                    <a:pt x="631" y="699"/>
                    <a:pt x="819" y="553"/>
                    <a:pt x="819" y="356"/>
                  </a:cubicBezTo>
                  <a:cubicBezTo>
                    <a:pt x="819" y="142"/>
                    <a:pt x="677" y="0"/>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72"/>
            <p:cNvSpPr/>
            <p:nvPr/>
          </p:nvSpPr>
          <p:spPr>
            <a:xfrm>
              <a:off x="2485925" y="4349650"/>
              <a:ext cx="155700" cy="109425"/>
            </a:xfrm>
            <a:custGeom>
              <a:rect b="b" l="l" r="r" t="t"/>
              <a:pathLst>
                <a:path extrusionOk="0" h="4377" w="6228">
                  <a:moveTo>
                    <a:pt x="3096" y="712"/>
                  </a:moveTo>
                  <a:cubicBezTo>
                    <a:pt x="4448" y="712"/>
                    <a:pt x="5516" y="1779"/>
                    <a:pt x="5516" y="3131"/>
                  </a:cubicBezTo>
                  <a:lnTo>
                    <a:pt x="5516" y="3701"/>
                  </a:lnTo>
                  <a:lnTo>
                    <a:pt x="677" y="3701"/>
                  </a:lnTo>
                  <a:lnTo>
                    <a:pt x="677" y="3131"/>
                  </a:lnTo>
                  <a:cubicBezTo>
                    <a:pt x="677" y="1815"/>
                    <a:pt x="1780" y="712"/>
                    <a:pt x="3096" y="712"/>
                  </a:cubicBezTo>
                  <a:close/>
                  <a:moveTo>
                    <a:pt x="3096" y="0"/>
                  </a:moveTo>
                  <a:cubicBezTo>
                    <a:pt x="1389" y="0"/>
                    <a:pt x="1" y="1423"/>
                    <a:pt x="1" y="3131"/>
                  </a:cubicBezTo>
                  <a:lnTo>
                    <a:pt x="1" y="4021"/>
                  </a:lnTo>
                  <a:cubicBezTo>
                    <a:pt x="1" y="4234"/>
                    <a:pt x="143" y="4377"/>
                    <a:pt x="321" y="4377"/>
                  </a:cubicBezTo>
                  <a:lnTo>
                    <a:pt x="5872" y="4377"/>
                  </a:lnTo>
                  <a:cubicBezTo>
                    <a:pt x="6085" y="4377"/>
                    <a:pt x="6228" y="4234"/>
                    <a:pt x="6228" y="4021"/>
                  </a:cubicBezTo>
                  <a:lnTo>
                    <a:pt x="6228" y="3131"/>
                  </a:lnTo>
                  <a:cubicBezTo>
                    <a:pt x="6228" y="1423"/>
                    <a:pt x="4840" y="0"/>
                    <a:pt x="30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72"/>
            <p:cNvSpPr/>
            <p:nvPr/>
          </p:nvSpPr>
          <p:spPr>
            <a:xfrm>
              <a:off x="2774150" y="4349650"/>
              <a:ext cx="155675" cy="109425"/>
            </a:xfrm>
            <a:custGeom>
              <a:rect b="b" l="l" r="r" t="t"/>
              <a:pathLst>
                <a:path extrusionOk="0" h="4377" w="6227">
                  <a:moveTo>
                    <a:pt x="3113" y="810"/>
                  </a:moveTo>
                  <a:cubicBezTo>
                    <a:pt x="4296" y="810"/>
                    <a:pt x="5480" y="1583"/>
                    <a:pt x="5551" y="3131"/>
                  </a:cubicBezTo>
                  <a:lnTo>
                    <a:pt x="5551" y="3701"/>
                  </a:lnTo>
                  <a:lnTo>
                    <a:pt x="676" y="3701"/>
                  </a:lnTo>
                  <a:lnTo>
                    <a:pt x="676" y="3131"/>
                  </a:lnTo>
                  <a:cubicBezTo>
                    <a:pt x="747" y="1583"/>
                    <a:pt x="1930" y="810"/>
                    <a:pt x="3113" y="810"/>
                  </a:cubicBezTo>
                  <a:close/>
                  <a:moveTo>
                    <a:pt x="3096" y="0"/>
                  </a:moveTo>
                  <a:cubicBezTo>
                    <a:pt x="1388" y="0"/>
                    <a:pt x="0" y="1423"/>
                    <a:pt x="0" y="3131"/>
                  </a:cubicBezTo>
                  <a:lnTo>
                    <a:pt x="0" y="4021"/>
                  </a:lnTo>
                  <a:cubicBezTo>
                    <a:pt x="0" y="4199"/>
                    <a:pt x="142" y="4377"/>
                    <a:pt x="320" y="4377"/>
                  </a:cubicBezTo>
                  <a:lnTo>
                    <a:pt x="5907" y="4377"/>
                  </a:lnTo>
                  <a:cubicBezTo>
                    <a:pt x="6084" y="4377"/>
                    <a:pt x="6227" y="4199"/>
                    <a:pt x="6227" y="4021"/>
                  </a:cubicBezTo>
                  <a:lnTo>
                    <a:pt x="6227" y="3131"/>
                  </a:lnTo>
                  <a:cubicBezTo>
                    <a:pt x="6227" y="1423"/>
                    <a:pt x="4839" y="0"/>
                    <a:pt x="31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72"/>
            <p:cNvSpPr/>
            <p:nvPr/>
          </p:nvSpPr>
          <p:spPr>
            <a:xfrm>
              <a:off x="2492150" y="4118800"/>
              <a:ext cx="411875" cy="231300"/>
            </a:xfrm>
            <a:custGeom>
              <a:rect b="b" l="l" r="r" t="t"/>
              <a:pathLst>
                <a:path extrusionOk="0" h="9252" w="16475">
                  <a:moveTo>
                    <a:pt x="8967" y="730"/>
                  </a:moveTo>
                  <a:cubicBezTo>
                    <a:pt x="9928" y="873"/>
                    <a:pt x="10711" y="1584"/>
                    <a:pt x="10960" y="2509"/>
                  </a:cubicBezTo>
                  <a:cubicBezTo>
                    <a:pt x="11031" y="2723"/>
                    <a:pt x="11031" y="2901"/>
                    <a:pt x="11067" y="3114"/>
                  </a:cubicBezTo>
                  <a:lnTo>
                    <a:pt x="11067" y="4395"/>
                  </a:lnTo>
                  <a:lnTo>
                    <a:pt x="6192" y="4395"/>
                  </a:lnTo>
                  <a:lnTo>
                    <a:pt x="6192" y="3150"/>
                  </a:lnTo>
                  <a:cubicBezTo>
                    <a:pt x="6192" y="2936"/>
                    <a:pt x="6228" y="2723"/>
                    <a:pt x="6263" y="2545"/>
                  </a:cubicBezTo>
                  <a:cubicBezTo>
                    <a:pt x="6512" y="1584"/>
                    <a:pt x="7295" y="873"/>
                    <a:pt x="8291" y="766"/>
                  </a:cubicBezTo>
                  <a:lnTo>
                    <a:pt x="8291" y="1762"/>
                  </a:lnTo>
                  <a:cubicBezTo>
                    <a:pt x="8273" y="1993"/>
                    <a:pt x="8443" y="2109"/>
                    <a:pt x="8616" y="2109"/>
                  </a:cubicBezTo>
                  <a:cubicBezTo>
                    <a:pt x="8789" y="2109"/>
                    <a:pt x="8967" y="1993"/>
                    <a:pt x="8967" y="1762"/>
                  </a:cubicBezTo>
                  <a:lnTo>
                    <a:pt x="8967" y="730"/>
                  </a:lnTo>
                  <a:close/>
                  <a:moveTo>
                    <a:pt x="2847" y="5783"/>
                  </a:moveTo>
                  <a:cubicBezTo>
                    <a:pt x="3630" y="5783"/>
                    <a:pt x="4235" y="6388"/>
                    <a:pt x="4235" y="7170"/>
                  </a:cubicBezTo>
                  <a:cubicBezTo>
                    <a:pt x="4235" y="8007"/>
                    <a:pt x="3561" y="8554"/>
                    <a:pt x="2860" y="8554"/>
                  </a:cubicBezTo>
                  <a:cubicBezTo>
                    <a:pt x="2517" y="8554"/>
                    <a:pt x="2167" y="8423"/>
                    <a:pt x="1887" y="8131"/>
                  </a:cubicBezTo>
                  <a:cubicBezTo>
                    <a:pt x="997" y="7277"/>
                    <a:pt x="1602" y="5783"/>
                    <a:pt x="2847" y="5783"/>
                  </a:cubicBezTo>
                  <a:close/>
                  <a:moveTo>
                    <a:pt x="14368" y="5760"/>
                  </a:moveTo>
                  <a:cubicBezTo>
                    <a:pt x="15076" y="5760"/>
                    <a:pt x="15763" y="6326"/>
                    <a:pt x="15763" y="7170"/>
                  </a:cubicBezTo>
                  <a:cubicBezTo>
                    <a:pt x="15763" y="7918"/>
                    <a:pt x="15158" y="8558"/>
                    <a:pt x="14376" y="8558"/>
                  </a:cubicBezTo>
                  <a:cubicBezTo>
                    <a:pt x="13130" y="8558"/>
                    <a:pt x="12525" y="7064"/>
                    <a:pt x="13415" y="6174"/>
                  </a:cubicBezTo>
                  <a:cubicBezTo>
                    <a:pt x="13690" y="5888"/>
                    <a:pt x="14031" y="5760"/>
                    <a:pt x="14368" y="5760"/>
                  </a:cubicBezTo>
                  <a:close/>
                  <a:moveTo>
                    <a:pt x="8629" y="1"/>
                  </a:moveTo>
                  <a:cubicBezTo>
                    <a:pt x="7402" y="1"/>
                    <a:pt x="6174" y="695"/>
                    <a:pt x="5694" y="2082"/>
                  </a:cubicBezTo>
                  <a:lnTo>
                    <a:pt x="3559" y="2082"/>
                  </a:lnTo>
                  <a:cubicBezTo>
                    <a:pt x="2990" y="2082"/>
                    <a:pt x="2527" y="2545"/>
                    <a:pt x="2527" y="3150"/>
                  </a:cubicBezTo>
                  <a:lnTo>
                    <a:pt x="2527" y="5107"/>
                  </a:lnTo>
                  <a:cubicBezTo>
                    <a:pt x="1" y="5534"/>
                    <a:pt x="321" y="9234"/>
                    <a:pt x="2847" y="9234"/>
                  </a:cubicBezTo>
                  <a:cubicBezTo>
                    <a:pt x="5409" y="9234"/>
                    <a:pt x="5729" y="5534"/>
                    <a:pt x="3203" y="5107"/>
                  </a:cubicBezTo>
                  <a:lnTo>
                    <a:pt x="3203" y="3150"/>
                  </a:lnTo>
                  <a:cubicBezTo>
                    <a:pt x="3203" y="2936"/>
                    <a:pt x="3346" y="2794"/>
                    <a:pt x="3559" y="2794"/>
                  </a:cubicBezTo>
                  <a:lnTo>
                    <a:pt x="5516" y="2794"/>
                  </a:lnTo>
                  <a:cubicBezTo>
                    <a:pt x="5516" y="2901"/>
                    <a:pt x="5516" y="3008"/>
                    <a:pt x="5516" y="3150"/>
                  </a:cubicBezTo>
                  <a:lnTo>
                    <a:pt x="5516" y="4751"/>
                  </a:lnTo>
                  <a:cubicBezTo>
                    <a:pt x="5516" y="4929"/>
                    <a:pt x="5658" y="5071"/>
                    <a:pt x="5872" y="5071"/>
                  </a:cubicBezTo>
                  <a:lnTo>
                    <a:pt x="11422" y="5071"/>
                  </a:lnTo>
                  <a:cubicBezTo>
                    <a:pt x="11600" y="5071"/>
                    <a:pt x="11743" y="4929"/>
                    <a:pt x="11743" y="4751"/>
                  </a:cubicBezTo>
                  <a:lnTo>
                    <a:pt x="11743" y="3150"/>
                  </a:lnTo>
                  <a:cubicBezTo>
                    <a:pt x="11743" y="3008"/>
                    <a:pt x="11743" y="2901"/>
                    <a:pt x="11743" y="2794"/>
                  </a:cubicBezTo>
                  <a:lnTo>
                    <a:pt x="13700" y="2794"/>
                  </a:lnTo>
                  <a:cubicBezTo>
                    <a:pt x="13913" y="2794"/>
                    <a:pt x="14055" y="2936"/>
                    <a:pt x="14055" y="3150"/>
                  </a:cubicBezTo>
                  <a:lnTo>
                    <a:pt x="14055" y="5107"/>
                  </a:lnTo>
                  <a:cubicBezTo>
                    <a:pt x="12312" y="5427"/>
                    <a:pt x="11707" y="7597"/>
                    <a:pt x="13059" y="8736"/>
                  </a:cubicBezTo>
                  <a:cubicBezTo>
                    <a:pt x="13469" y="9092"/>
                    <a:pt x="13945" y="9252"/>
                    <a:pt x="14409" y="9252"/>
                  </a:cubicBezTo>
                  <a:cubicBezTo>
                    <a:pt x="15473" y="9252"/>
                    <a:pt x="16475" y="8410"/>
                    <a:pt x="16475" y="7170"/>
                  </a:cubicBezTo>
                  <a:cubicBezTo>
                    <a:pt x="16475" y="6139"/>
                    <a:pt x="15728" y="5285"/>
                    <a:pt x="14731" y="5107"/>
                  </a:cubicBezTo>
                  <a:lnTo>
                    <a:pt x="14731" y="3150"/>
                  </a:lnTo>
                  <a:cubicBezTo>
                    <a:pt x="14731" y="2545"/>
                    <a:pt x="14269" y="2082"/>
                    <a:pt x="13700" y="2082"/>
                  </a:cubicBezTo>
                  <a:lnTo>
                    <a:pt x="11565" y="2082"/>
                  </a:lnTo>
                  <a:cubicBezTo>
                    <a:pt x="11084" y="695"/>
                    <a:pt x="9857" y="1"/>
                    <a:pt x="86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72"/>
            <p:cNvSpPr/>
            <p:nvPr/>
          </p:nvSpPr>
          <p:spPr>
            <a:xfrm>
              <a:off x="2638050" y="4014850"/>
              <a:ext cx="121875" cy="104425"/>
            </a:xfrm>
            <a:custGeom>
              <a:rect b="b" l="l" r="r" t="t"/>
              <a:pathLst>
                <a:path extrusionOk="0" h="4177" w="4875">
                  <a:moveTo>
                    <a:pt x="2797" y="701"/>
                  </a:moveTo>
                  <a:cubicBezTo>
                    <a:pt x="3515" y="701"/>
                    <a:pt x="4199" y="1259"/>
                    <a:pt x="4199" y="2077"/>
                  </a:cubicBezTo>
                  <a:cubicBezTo>
                    <a:pt x="4199" y="2860"/>
                    <a:pt x="3558" y="3465"/>
                    <a:pt x="2811" y="3465"/>
                  </a:cubicBezTo>
                  <a:cubicBezTo>
                    <a:pt x="1566" y="3465"/>
                    <a:pt x="925" y="1971"/>
                    <a:pt x="1815" y="1117"/>
                  </a:cubicBezTo>
                  <a:cubicBezTo>
                    <a:pt x="2103" y="829"/>
                    <a:pt x="2454" y="701"/>
                    <a:pt x="2797" y="701"/>
                  </a:cubicBezTo>
                  <a:close/>
                  <a:moveTo>
                    <a:pt x="2783" y="0"/>
                  </a:moveTo>
                  <a:cubicBezTo>
                    <a:pt x="2269" y="0"/>
                    <a:pt x="1744" y="191"/>
                    <a:pt x="1317" y="619"/>
                  </a:cubicBezTo>
                  <a:cubicBezTo>
                    <a:pt x="0" y="1935"/>
                    <a:pt x="925" y="4177"/>
                    <a:pt x="2776" y="4177"/>
                  </a:cubicBezTo>
                  <a:cubicBezTo>
                    <a:pt x="3950" y="4177"/>
                    <a:pt x="4875" y="3252"/>
                    <a:pt x="4875" y="2077"/>
                  </a:cubicBezTo>
                  <a:cubicBezTo>
                    <a:pt x="4875" y="828"/>
                    <a:pt x="3852" y="0"/>
                    <a:pt x="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72"/>
          <p:cNvGrpSpPr/>
          <p:nvPr/>
        </p:nvGrpSpPr>
        <p:grpSpPr>
          <a:xfrm>
            <a:off x="3466117" y="3331155"/>
            <a:ext cx="399992" cy="373785"/>
            <a:chOff x="2481475" y="3305350"/>
            <a:chExt cx="475050" cy="443925"/>
          </a:xfrm>
        </p:grpSpPr>
        <p:sp>
          <p:nvSpPr>
            <p:cNvPr id="1199" name="Google Shape;1199;p72"/>
            <p:cNvSpPr/>
            <p:nvPr/>
          </p:nvSpPr>
          <p:spPr>
            <a:xfrm>
              <a:off x="2631825" y="3461025"/>
              <a:ext cx="20475" cy="17675"/>
            </a:xfrm>
            <a:custGeom>
              <a:rect b="b" l="l" r="r" t="t"/>
              <a:pathLst>
                <a:path extrusionOk="0" h="707" w="819">
                  <a:moveTo>
                    <a:pt x="463" y="0"/>
                  </a:moveTo>
                  <a:cubicBezTo>
                    <a:pt x="178" y="0"/>
                    <a:pt x="0" y="391"/>
                    <a:pt x="214" y="605"/>
                  </a:cubicBezTo>
                  <a:cubicBezTo>
                    <a:pt x="295" y="675"/>
                    <a:pt x="388" y="706"/>
                    <a:pt x="476" y="706"/>
                  </a:cubicBezTo>
                  <a:cubicBezTo>
                    <a:pt x="657" y="706"/>
                    <a:pt x="818" y="571"/>
                    <a:pt x="818" y="356"/>
                  </a:cubicBezTo>
                  <a:cubicBezTo>
                    <a:pt x="818" y="178"/>
                    <a:pt x="676"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72"/>
            <p:cNvSpPr/>
            <p:nvPr/>
          </p:nvSpPr>
          <p:spPr>
            <a:xfrm>
              <a:off x="2481475" y="3305350"/>
              <a:ext cx="475050" cy="443925"/>
            </a:xfrm>
            <a:custGeom>
              <a:rect b="b" l="l" r="r" t="t"/>
              <a:pathLst>
                <a:path extrusionOk="0" h="17757" w="19002">
                  <a:moveTo>
                    <a:pt x="6477" y="10995"/>
                  </a:moveTo>
                  <a:cubicBezTo>
                    <a:pt x="6619" y="11173"/>
                    <a:pt x="6797" y="11351"/>
                    <a:pt x="6975" y="11493"/>
                  </a:cubicBezTo>
                  <a:lnTo>
                    <a:pt x="6014" y="12454"/>
                  </a:lnTo>
                  <a:lnTo>
                    <a:pt x="5516" y="11991"/>
                  </a:lnTo>
                  <a:lnTo>
                    <a:pt x="6477" y="10995"/>
                  </a:lnTo>
                  <a:close/>
                  <a:moveTo>
                    <a:pt x="11284" y="667"/>
                  </a:moveTo>
                  <a:cubicBezTo>
                    <a:pt x="14313" y="667"/>
                    <a:pt x="17222" y="3024"/>
                    <a:pt x="17222" y="6583"/>
                  </a:cubicBezTo>
                  <a:cubicBezTo>
                    <a:pt x="17222" y="9821"/>
                    <a:pt x="14625" y="12454"/>
                    <a:pt x="11387" y="12489"/>
                  </a:cubicBezTo>
                  <a:cubicBezTo>
                    <a:pt x="11372" y="12489"/>
                    <a:pt x="11358" y="12489"/>
                    <a:pt x="11343" y="12489"/>
                  </a:cubicBezTo>
                  <a:cubicBezTo>
                    <a:pt x="6106" y="12489"/>
                    <a:pt x="3427" y="6145"/>
                    <a:pt x="7153" y="2420"/>
                  </a:cubicBezTo>
                  <a:cubicBezTo>
                    <a:pt x="8352" y="1209"/>
                    <a:pt x="9832" y="667"/>
                    <a:pt x="11284" y="667"/>
                  </a:cubicBezTo>
                  <a:close/>
                  <a:moveTo>
                    <a:pt x="4520" y="11956"/>
                  </a:moveTo>
                  <a:lnTo>
                    <a:pt x="6014" y="13450"/>
                  </a:lnTo>
                  <a:lnTo>
                    <a:pt x="2634" y="16759"/>
                  </a:lnTo>
                  <a:cubicBezTo>
                    <a:pt x="2427" y="16965"/>
                    <a:pt x="2157" y="17066"/>
                    <a:pt x="1889" y="17066"/>
                  </a:cubicBezTo>
                  <a:cubicBezTo>
                    <a:pt x="1557" y="17066"/>
                    <a:pt x="1230" y="16912"/>
                    <a:pt x="1033" y="16617"/>
                  </a:cubicBezTo>
                  <a:cubicBezTo>
                    <a:pt x="748" y="16190"/>
                    <a:pt x="819" y="15620"/>
                    <a:pt x="1211" y="15229"/>
                  </a:cubicBezTo>
                  <a:lnTo>
                    <a:pt x="4520" y="11956"/>
                  </a:lnTo>
                  <a:close/>
                  <a:moveTo>
                    <a:pt x="11387" y="0"/>
                  </a:moveTo>
                  <a:cubicBezTo>
                    <a:pt x="6014" y="0"/>
                    <a:pt x="2919" y="6085"/>
                    <a:pt x="6050" y="10461"/>
                  </a:cubicBezTo>
                  <a:lnTo>
                    <a:pt x="5018" y="11493"/>
                  </a:lnTo>
                  <a:lnTo>
                    <a:pt x="4769" y="11244"/>
                  </a:lnTo>
                  <a:cubicBezTo>
                    <a:pt x="4698" y="11173"/>
                    <a:pt x="4609" y="11137"/>
                    <a:pt x="4520" y="11137"/>
                  </a:cubicBezTo>
                  <a:cubicBezTo>
                    <a:pt x="4431" y="11137"/>
                    <a:pt x="4342" y="11173"/>
                    <a:pt x="4271" y="11244"/>
                  </a:cubicBezTo>
                  <a:lnTo>
                    <a:pt x="713" y="14731"/>
                  </a:lnTo>
                  <a:cubicBezTo>
                    <a:pt x="108" y="15336"/>
                    <a:pt x="1" y="16332"/>
                    <a:pt x="499" y="17044"/>
                  </a:cubicBezTo>
                  <a:cubicBezTo>
                    <a:pt x="832" y="17513"/>
                    <a:pt x="1358" y="17757"/>
                    <a:pt x="1894" y="17757"/>
                  </a:cubicBezTo>
                  <a:cubicBezTo>
                    <a:pt x="2334" y="17757"/>
                    <a:pt x="2780" y="17593"/>
                    <a:pt x="3132" y="17257"/>
                  </a:cubicBezTo>
                  <a:lnTo>
                    <a:pt x="6761" y="13699"/>
                  </a:lnTo>
                  <a:cubicBezTo>
                    <a:pt x="6904" y="13557"/>
                    <a:pt x="6904" y="13343"/>
                    <a:pt x="6761" y="13201"/>
                  </a:cubicBezTo>
                  <a:lnTo>
                    <a:pt x="6512" y="12952"/>
                  </a:lnTo>
                  <a:lnTo>
                    <a:pt x="7544" y="11920"/>
                  </a:lnTo>
                  <a:cubicBezTo>
                    <a:pt x="8713" y="12765"/>
                    <a:pt x="10044" y="13158"/>
                    <a:pt x="11355" y="13158"/>
                  </a:cubicBezTo>
                  <a:cubicBezTo>
                    <a:pt x="14072" y="13158"/>
                    <a:pt x="16701" y="11468"/>
                    <a:pt x="17614" y="8611"/>
                  </a:cubicBezTo>
                  <a:cubicBezTo>
                    <a:pt x="19001" y="4377"/>
                    <a:pt x="15870" y="36"/>
                    <a:pt x="114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72"/>
            <p:cNvSpPr/>
            <p:nvPr/>
          </p:nvSpPr>
          <p:spPr>
            <a:xfrm>
              <a:off x="2639100" y="3345150"/>
              <a:ext cx="100375" cy="99275"/>
            </a:xfrm>
            <a:custGeom>
              <a:rect b="b" l="l" r="r" t="t"/>
              <a:pathLst>
                <a:path extrusionOk="0" h="3971" w="4015">
                  <a:moveTo>
                    <a:pt x="3617" y="1"/>
                  </a:moveTo>
                  <a:cubicBezTo>
                    <a:pt x="3585" y="1"/>
                    <a:pt x="3551" y="4"/>
                    <a:pt x="3516" y="10"/>
                  </a:cubicBezTo>
                  <a:cubicBezTo>
                    <a:pt x="1880" y="543"/>
                    <a:pt x="563" y="1860"/>
                    <a:pt x="65" y="3532"/>
                  </a:cubicBezTo>
                  <a:cubicBezTo>
                    <a:pt x="0" y="3790"/>
                    <a:pt x="209" y="3970"/>
                    <a:pt x="415" y="3970"/>
                  </a:cubicBezTo>
                  <a:cubicBezTo>
                    <a:pt x="550" y="3970"/>
                    <a:pt x="685" y="3893"/>
                    <a:pt x="741" y="3710"/>
                  </a:cubicBezTo>
                  <a:cubicBezTo>
                    <a:pt x="1168" y="2287"/>
                    <a:pt x="2307" y="1148"/>
                    <a:pt x="3730" y="686"/>
                  </a:cubicBezTo>
                  <a:cubicBezTo>
                    <a:pt x="3943" y="614"/>
                    <a:pt x="4014" y="436"/>
                    <a:pt x="3979" y="259"/>
                  </a:cubicBezTo>
                  <a:cubicBezTo>
                    <a:pt x="3919" y="80"/>
                    <a:pt x="3785" y="1"/>
                    <a:pt x="36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72"/>
            <p:cNvSpPr/>
            <p:nvPr/>
          </p:nvSpPr>
          <p:spPr>
            <a:xfrm>
              <a:off x="2706525" y="3374300"/>
              <a:ext cx="101450" cy="86725"/>
            </a:xfrm>
            <a:custGeom>
              <a:rect b="b" l="l" r="r" t="t"/>
              <a:pathLst>
                <a:path extrusionOk="0" h="3469" w="4058">
                  <a:moveTo>
                    <a:pt x="2316" y="717"/>
                  </a:moveTo>
                  <a:cubicBezTo>
                    <a:pt x="2855" y="717"/>
                    <a:pt x="3381" y="1132"/>
                    <a:pt x="3381" y="1761"/>
                  </a:cubicBezTo>
                  <a:cubicBezTo>
                    <a:pt x="3381" y="2330"/>
                    <a:pt x="2919" y="2793"/>
                    <a:pt x="2314" y="2793"/>
                  </a:cubicBezTo>
                  <a:cubicBezTo>
                    <a:pt x="1389" y="2793"/>
                    <a:pt x="926" y="1654"/>
                    <a:pt x="1602" y="1014"/>
                  </a:cubicBezTo>
                  <a:cubicBezTo>
                    <a:pt x="1807" y="809"/>
                    <a:pt x="2063" y="717"/>
                    <a:pt x="2316" y="717"/>
                  </a:cubicBezTo>
                  <a:close/>
                  <a:moveTo>
                    <a:pt x="2319" y="0"/>
                  </a:moveTo>
                  <a:cubicBezTo>
                    <a:pt x="1894" y="0"/>
                    <a:pt x="1460" y="160"/>
                    <a:pt x="1104" y="516"/>
                  </a:cubicBezTo>
                  <a:cubicBezTo>
                    <a:pt x="1" y="1619"/>
                    <a:pt x="784" y="3469"/>
                    <a:pt x="2314" y="3469"/>
                  </a:cubicBezTo>
                  <a:cubicBezTo>
                    <a:pt x="3274" y="3469"/>
                    <a:pt x="4057" y="2722"/>
                    <a:pt x="4057" y="1761"/>
                  </a:cubicBezTo>
                  <a:cubicBezTo>
                    <a:pt x="4057" y="701"/>
                    <a:pt x="3209" y="0"/>
                    <a:pt x="23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72"/>
            <p:cNvSpPr/>
            <p:nvPr/>
          </p:nvSpPr>
          <p:spPr>
            <a:xfrm>
              <a:off x="2703875" y="3461025"/>
              <a:ext cx="121875" cy="87175"/>
            </a:xfrm>
            <a:custGeom>
              <a:rect b="b" l="l" r="r" t="t"/>
              <a:pathLst>
                <a:path extrusionOk="0" h="3487" w="4875">
                  <a:moveTo>
                    <a:pt x="2437" y="801"/>
                  </a:moveTo>
                  <a:cubicBezTo>
                    <a:pt x="3274" y="801"/>
                    <a:pt x="4110" y="1352"/>
                    <a:pt x="4163" y="2455"/>
                  </a:cubicBezTo>
                  <a:lnTo>
                    <a:pt x="4163" y="2775"/>
                  </a:lnTo>
                  <a:lnTo>
                    <a:pt x="712" y="2775"/>
                  </a:lnTo>
                  <a:lnTo>
                    <a:pt x="712" y="2455"/>
                  </a:lnTo>
                  <a:cubicBezTo>
                    <a:pt x="765" y="1352"/>
                    <a:pt x="1601" y="801"/>
                    <a:pt x="2437" y="801"/>
                  </a:cubicBezTo>
                  <a:close/>
                  <a:moveTo>
                    <a:pt x="2455" y="0"/>
                  </a:moveTo>
                  <a:cubicBezTo>
                    <a:pt x="1103" y="0"/>
                    <a:pt x="0" y="1103"/>
                    <a:pt x="0" y="2455"/>
                  </a:cubicBezTo>
                  <a:lnTo>
                    <a:pt x="0" y="3131"/>
                  </a:lnTo>
                  <a:cubicBezTo>
                    <a:pt x="0" y="3345"/>
                    <a:pt x="178" y="3487"/>
                    <a:pt x="356" y="3487"/>
                  </a:cubicBezTo>
                  <a:lnTo>
                    <a:pt x="4519" y="3487"/>
                  </a:lnTo>
                  <a:cubicBezTo>
                    <a:pt x="4732" y="3487"/>
                    <a:pt x="4875" y="3345"/>
                    <a:pt x="4875" y="3131"/>
                  </a:cubicBezTo>
                  <a:lnTo>
                    <a:pt x="4875" y="2455"/>
                  </a:lnTo>
                  <a:cubicBezTo>
                    <a:pt x="4875" y="1103"/>
                    <a:pt x="3772" y="0"/>
                    <a:pt x="24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 name="Google Shape;1204;p72"/>
          <p:cNvGrpSpPr/>
          <p:nvPr/>
        </p:nvGrpSpPr>
        <p:grpSpPr>
          <a:xfrm>
            <a:off x="3466054" y="2724305"/>
            <a:ext cx="383384" cy="374122"/>
            <a:chOff x="2481400" y="2584625"/>
            <a:chExt cx="455325" cy="444325"/>
          </a:xfrm>
        </p:grpSpPr>
        <p:sp>
          <p:nvSpPr>
            <p:cNvPr id="1205" name="Google Shape;1205;p72"/>
            <p:cNvSpPr/>
            <p:nvPr/>
          </p:nvSpPr>
          <p:spPr>
            <a:xfrm>
              <a:off x="2767025" y="2942425"/>
              <a:ext cx="23150" cy="17825"/>
            </a:xfrm>
            <a:custGeom>
              <a:rect b="b" l="l" r="r" t="t"/>
              <a:pathLst>
                <a:path extrusionOk="0" h="713" w="926">
                  <a:moveTo>
                    <a:pt x="463" y="0"/>
                  </a:moveTo>
                  <a:cubicBezTo>
                    <a:pt x="374" y="0"/>
                    <a:pt x="285" y="36"/>
                    <a:pt x="214" y="107"/>
                  </a:cubicBezTo>
                  <a:cubicBezTo>
                    <a:pt x="0" y="321"/>
                    <a:pt x="143" y="712"/>
                    <a:pt x="463" y="712"/>
                  </a:cubicBezTo>
                  <a:cubicBezTo>
                    <a:pt x="783" y="712"/>
                    <a:pt x="926" y="321"/>
                    <a:pt x="712" y="107"/>
                  </a:cubicBezTo>
                  <a:cubicBezTo>
                    <a:pt x="641" y="36"/>
                    <a:pt x="552"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72"/>
            <p:cNvSpPr/>
            <p:nvPr/>
          </p:nvSpPr>
          <p:spPr>
            <a:xfrm>
              <a:off x="2578450" y="2752075"/>
              <a:ext cx="20775" cy="17000"/>
            </a:xfrm>
            <a:custGeom>
              <a:rect b="b" l="l" r="r" t="t"/>
              <a:pathLst>
                <a:path extrusionOk="0" h="680" w="831">
                  <a:moveTo>
                    <a:pt x="374" y="0"/>
                  </a:moveTo>
                  <a:cubicBezTo>
                    <a:pt x="285" y="0"/>
                    <a:pt x="196" y="36"/>
                    <a:pt x="143" y="107"/>
                  </a:cubicBezTo>
                  <a:cubicBezTo>
                    <a:pt x="0" y="249"/>
                    <a:pt x="0" y="463"/>
                    <a:pt x="143" y="605"/>
                  </a:cubicBezTo>
                  <a:cubicBezTo>
                    <a:pt x="210" y="657"/>
                    <a:pt x="282" y="680"/>
                    <a:pt x="351" y="680"/>
                  </a:cubicBezTo>
                  <a:cubicBezTo>
                    <a:pt x="611" y="680"/>
                    <a:pt x="830" y="360"/>
                    <a:pt x="605" y="107"/>
                  </a:cubicBezTo>
                  <a:cubicBezTo>
                    <a:pt x="552" y="36"/>
                    <a:pt x="463" y="0"/>
                    <a:pt x="3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72"/>
            <p:cNvSpPr/>
            <p:nvPr/>
          </p:nvSpPr>
          <p:spPr>
            <a:xfrm>
              <a:off x="2672275" y="2774975"/>
              <a:ext cx="264450" cy="253975"/>
            </a:xfrm>
            <a:custGeom>
              <a:rect b="b" l="l" r="r" t="t"/>
              <a:pathLst>
                <a:path extrusionOk="0" h="10159" w="10578">
                  <a:moveTo>
                    <a:pt x="5129" y="685"/>
                  </a:moveTo>
                  <a:cubicBezTo>
                    <a:pt x="5223" y="685"/>
                    <a:pt x="5320" y="721"/>
                    <a:pt x="5392" y="792"/>
                  </a:cubicBezTo>
                  <a:lnTo>
                    <a:pt x="6566" y="2002"/>
                  </a:lnTo>
                  <a:cubicBezTo>
                    <a:pt x="6352" y="2109"/>
                    <a:pt x="6174" y="2251"/>
                    <a:pt x="5996" y="2393"/>
                  </a:cubicBezTo>
                  <a:cubicBezTo>
                    <a:pt x="4940" y="3395"/>
                    <a:pt x="5863" y="4831"/>
                    <a:pt x="6945" y="4831"/>
                  </a:cubicBezTo>
                  <a:cubicBezTo>
                    <a:pt x="7284" y="4831"/>
                    <a:pt x="7639" y="4690"/>
                    <a:pt x="7953" y="4350"/>
                  </a:cubicBezTo>
                  <a:cubicBezTo>
                    <a:pt x="8131" y="4208"/>
                    <a:pt x="8274" y="3994"/>
                    <a:pt x="8380" y="3781"/>
                  </a:cubicBezTo>
                  <a:lnTo>
                    <a:pt x="9555" y="4955"/>
                  </a:lnTo>
                  <a:cubicBezTo>
                    <a:pt x="9661" y="5097"/>
                    <a:pt x="9661" y="5311"/>
                    <a:pt x="9555" y="5453"/>
                  </a:cubicBezTo>
                  <a:lnTo>
                    <a:pt x="9519" y="5453"/>
                  </a:lnTo>
                  <a:lnTo>
                    <a:pt x="8096" y="6876"/>
                  </a:lnTo>
                  <a:cubicBezTo>
                    <a:pt x="8025" y="6948"/>
                    <a:pt x="7989" y="7090"/>
                    <a:pt x="8025" y="7197"/>
                  </a:cubicBezTo>
                  <a:cubicBezTo>
                    <a:pt x="8025" y="7303"/>
                    <a:pt x="8131" y="7410"/>
                    <a:pt x="8238" y="7446"/>
                  </a:cubicBezTo>
                  <a:cubicBezTo>
                    <a:pt x="8523" y="7517"/>
                    <a:pt x="8807" y="7695"/>
                    <a:pt x="9056" y="7873"/>
                  </a:cubicBezTo>
                  <a:cubicBezTo>
                    <a:pt x="9549" y="8392"/>
                    <a:pt x="9074" y="9080"/>
                    <a:pt x="8538" y="9080"/>
                  </a:cubicBezTo>
                  <a:cubicBezTo>
                    <a:pt x="8376" y="9080"/>
                    <a:pt x="8208" y="9017"/>
                    <a:pt x="8060" y="8869"/>
                  </a:cubicBezTo>
                  <a:cubicBezTo>
                    <a:pt x="7847" y="8620"/>
                    <a:pt x="7704" y="8371"/>
                    <a:pt x="7598" y="8051"/>
                  </a:cubicBezTo>
                  <a:cubicBezTo>
                    <a:pt x="7554" y="7920"/>
                    <a:pt x="7418" y="7843"/>
                    <a:pt x="7278" y="7843"/>
                  </a:cubicBezTo>
                  <a:cubicBezTo>
                    <a:pt x="7189" y="7843"/>
                    <a:pt x="7098" y="7874"/>
                    <a:pt x="7028" y="7944"/>
                  </a:cubicBezTo>
                  <a:lnTo>
                    <a:pt x="5605" y="9367"/>
                  </a:lnTo>
                  <a:cubicBezTo>
                    <a:pt x="5534" y="9438"/>
                    <a:pt x="5445" y="9474"/>
                    <a:pt x="5356" y="9474"/>
                  </a:cubicBezTo>
                  <a:cubicBezTo>
                    <a:pt x="5267" y="9474"/>
                    <a:pt x="5178" y="9438"/>
                    <a:pt x="5107" y="9367"/>
                  </a:cubicBezTo>
                  <a:lnTo>
                    <a:pt x="3577" y="7837"/>
                  </a:lnTo>
                  <a:cubicBezTo>
                    <a:pt x="3508" y="7768"/>
                    <a:pt x="3417" y="7736"/>
                    <a:pt x="3327" y="7736"/>
                  </a:cubicBezTo>
                  <a:cubicBezTo>
                    <a:pt x="3187" y="7736"/>
                    <a:pt x="3051" y="7813"/>
                    <a:pt x="3008" y="7944"/>
                  </a:cubicBezTo>
                  <a:cubicBezTo>
                    <a:pt x="2936" y="8264"/>
                    <a:pt x="2759" y="8513"/>
                    <a:pt x="2581" y="8762"/>
                  </a:cubicBezTo>
                  <a:cubicBezTo>
                    <a:pt x="2421" y="8922"/>
                    <a:pt x="2246" y="8988"/>
                    <a:pt x="2080" y="8988"/>
                  </a:cubicBezTo>
                  <a:cubicBezTo>
                    <a:pt x="1541" y="8988"/>
                    <a:pt x="1095" y="8291"/>
                    <a:pt x="1584" y="7801"/>
                  </a:cubicBezTo>
                  <a:cubicBezTo>
                    <a:pt x="1833" y="7588"/>
                    <a:pt x="2083" y="7446"/>
                    <a:pt x="2403" y="7339"/>
                  </a:cubicBezTo>
                  <a:cubicBezTo>
                    <a:pt x="2616" y="7268"/>
                    <a:pt x="2687" y="6948"/>
                    <a:pt x="2510" y="6770"/>
                  </a:cubicBezTo>
                  <a:lnTo>
                    <a:pt x="944" y="5204"/>
                  </a:lnTo>
                  <a:cubicBezTo>
                    <a:pt x="837" y="5062"/>
                    <a:pt x="837" y="4848"/>
                    <a:pt x="944" y="4706"/>
                  </a:cubicBezTo>
                  <a:lnTo>
                    <a:pt x="2403" y="3283"/>
                  </a:lnTo>
                  <a:cubicBezTo>
                    <a:pt x="2581" y="3105"/>
                    <a:pt x="2510" y="2785"/>
                    <a:pt x="2260" y="2713"/>
                  </a:cubicBezTo>
                  <a:cubicBezTo>
                    <a:pt x="1940" y="2607"/>
                    <a:pt x="1691" y="2464"/>
                    <a:pt x="1442" y="2251"/>
                  </a:cubicBezTo>
                  <a:cubicBezTo>
                    <a:pt x="976" y="1757"/>
                    <a:pt x="1440" y="1094"/>
                    <a:pt x="1971" y="1094"/>
                  </a:cubicBezTo>
                  <a:cubicBezTo>
                    <a:pt x="2129" y="1094"/>
                    <a:pt x="2292" y="1152"/>
                    <a:pt x="2438" y="1290"/>
                  </a:cubicBezTo>
                  <a:cubicBezTo>
                    <a:pt x="2616" y="1539"/>
                    <a:pt x="2794" y="1788"/>
                    <a:pt x="2865" y="2109"/>
                  </a:cubicBezTo>
                  <a:cubicBezTo>
                    <a:pt x="2930" y="2239"/>
                    <a:pt x="3062" y="2316"/>
                    <a:pt x="3203" y="2316"/>
                  </a:cubicBezTo>
                  <a:cubicBezTo>
                    <a:pt x="3293" y="2316"/>
                    <a:pt x="3387" y="2285"/>
                    <a:pt x="3470" y="2215"/>
                  </a:cubicBezTo>
                  <a:lnTo>
                    <a:pt x="4893" y="792"/>
                  </a:lnTo>
                  <a:cubicBezTo>
                    <a:pt x="4947" y="721"/>
                    <a:pt x="5036" y="685"/>
                    <a:pt x="5129" y="685"/>
                  </a:cubicBezTo>
                  <a:close/>
                  <a:moveTo>
                    <a:pt x="5107" y="0"/>
                  </a:moveTo>
                  <a:cubicBezTo>
                    <a:pt x="4840" y="0"/>
                    <a:pt x="4573" y="98"/>
                    <a:pt x="4360" y="294"/>
                  </a:cubicBezTo>
                  <a:lnTo>
                    <a:pt x="3292" y="1361"/>
                  </a:lnTo>
                  <a:cubicBezTo>
                    <a:pt x="3186" y="1148"/>
                    <a:pt x="3043" y="970"/>
                    <a:pt x="2901" y="792"/>
                  </a:cubicBezTo>
                  <a:cubicBezTo>
                    <a:pt x="2603" y="526"/>
                    <a:pt x="2280" y="414"/>
                    <a:pt x="1971" y="414"/>
                  </a:cubicBezTo>
                  <a:cubicBezTo>
                    <a:pt x="916" y="414"/>
                    <a:pt x="36" y="1730"/>
                    <a:pt x="944" y="2749"/>
                  </a:cubicBezTo>
                  <a:cubicBezTo>
                    <a:pt x="1086" y="2927"/>
                    <a:pt x="1300" y="3034"/>
                    <a:pt x="1513" y="3176"/>
                  </a:cubicBezTo>
                  <a:lnTo>
                    <a:pt x="446" y="4243"/>
                  </a:lnTo>
                  <a:cubicBezTo>
                    <a:pt x="54" y="4635"/>
                    <a:pt x="54" y="5275"/>
                    <a:pt x="446" y="5702"/>
                  </a:cubicBezTo>
                  <a:lnTo>
                    <a:pt x="1656" y="6912"/>
                  </a:lnTo>
                  <a:cubicBezTo>
                    <a:pt x="1442" y="7019"/>
                    <a:pt x="1229" y="7125"/>
                    <a:pt x="1086" y="7303"/>
                  </a:cubicBezTo>
                  <a:cubicBezTo>
                    <a:pt x="0" y="8308"/>
                    <a:pt x="944" y="9726"/>
                    <a:pt x="2037" y="9726"/>
                  </a:cubicBezTo>
                  <a:cubicBezTo>
                    <a:pt x="2377" y="9726"/>
                    <a:pt x="2731" y="9589"/>
                    <a:pt x="3043" y="9260"/>
                  </a:cubicBezTo>
                  <a:cubicBezTo>
                    <a:pt x="3186" y="9082"/>
                    <a:pt x="3328" y="8904"/>
                    <a:pt x="3435" y="8691"/>
                  </a:cubicBezTo>
                  <a:lnTo>
                    <a:pt x="4609" y="9865"/>
                  </a:lnTo>
                  <a:cubicBezTo>
                    <a:pt x="4804" y="10061"/>
                    <a:pt x="5071" y="10159"/>
                    <a:pt x="5338" y="10159"/>
                  </a:cubicBezTo>
                  <a:cubicBezTo>
                    <a:pt x="5605" y="10159"/>
                    <a:pt x="5872" y="10061"/>
                    <a:pt x="6068" y="9865"/>
                  </a:cubicBezTo>
                  <a:lnTo>
                    <a:pt x="7135" y="8798"/>
                  </a:lnTo>
                  <a:cubicBezTo>
                    <a:pt x="7242" y="9011"/>
                    <a:pt x="7384" y="9189"/>
                    <a:pt x="7562" y="9367"/>
                  </a:cubicBezTo>
                  <a:cubicBezTo>
                    <a:pt x="7866" y="9696"/>
                    <a:pt x="8213" y="9833"/>
                    <a:pt x="8549" y="9833"/>
                  </a:cubicBezTo>
                  <a:cubicBezTo>
                    <a:pt x="9627" y="9833"/>
                    <a:pt x="10578" y="8414"/>
                    <a:pt x="9519" y="7410"/>
                  </a:cubicBezTo>
                  <a:cubicBezTo>
                    <a:pt x="9341" y="7232"/>
                    <a:pt x="9163" y="7090"/>
                    <a:pt x="8950" y="7019"/>
                  </a:cubicBezTo>
                  <a:lnTo>
                    <a:pt x="10017" y="5951"/>
                  </a:lnTo>
                  <a:cubicBezTo>
                    <a:pt x="10408" y="5524"/>
                    <a:pt x="10408" y="4884"/>
                    <a:pt x="10017" y="4457"/>
                  </a:cubicBezTo>
                  <a:lnTo>
                    <a:pt x="8452" y="2927"/>
                  </a:lnTo>
                  <a:cubicBezTo>
                    <a:pt x="8384" y="2860"/>
                    <a:pt x="8302" y="2828"/>
                    <a:pt x="8220" y="2828"/>
                  </a:cubicBezTo>
                  <a:cubicBezTo>
                    <a:pt x="8084" y="2828"/>
                    <a:pt x="7949" y="2914"/>
                    <a:pt x="7882" y="3069"/>
                  </a:cubicBezTo>
                  <a:cubicBezTo>
                    <a:pt x="7811" y="3354"/>
                    <a:pt x="7633" y="3639"/>
                    <a:pt x="7455" y="3852"/>
                  </a:cubicBezTo>
                  <a:cubicBezTo>
                    <a:pt x="7313" y="3994"/>
                    <a:pt x="7135" y="4065"/>
                    <a:pt x="6957" y="4065"/>
                  </a:cubicBezTo>
                  <a:cubicBezTo>
                    <a:pt x="6779" y="4065"/>
                    <a:pt x="6601" y="3994"/>
                    <a:pt x="6459" y="3852"/>
                  </a:cubicBezTo>
                  <a:cubicBezTo>
                    <a:pt x="6210" y="3603"/>
                    <a:pt x="6210" y="3140"/>
                    <a:pt x="6459" y="2891"/>
                  </a:cubicBezTo>
                  <a:cubicBezTo>
                    <a:pt x="6708" y="2678"/>
                    <a:pt x="6957" y="2536"/>
                    <a:pt x="7277" y="2429"/>
                  </a:cubicBezTo>
                  <a:cubicBezTo>
                    <a:pt x="7526" y="2358"/>
                    <a:pt x="7598" y="2037"/>
                    <a:pt x="7420" y="1859"/>
                  </a:cubicBezTo>
                  <a:lnTo>
                    <a:pt x="5854" y="294"/>
                  </a:lnTo>
                  <a:cubicBezTo>
                    <a:pt x="5641" y="98"/>
                    <a:pt x="5374" y="0"/>
                    <a:pt x="51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72"/>
            <p:cNvSpPr/>
            <p:nvPr/>
          </p:nvSpPr>
          <p:spPr>
            <a:xfrm>
              <a:off x="2481400" y="2584625"/>
              <a:ext cx="260750" cy="254650"/>
            </a:xfrm>
            <a:custGeom>
              <a:rect b="b" l="l" r="r" t="t"/>
              <a:pathLst>
                <a:path extrusionOk="0" h="10186" w="10430">
                  <a:moveTo>
                    <a:pt x="5128" y="721"/>
                  </a:moveTo>
                  <a:cubicBezTo>
                    <a:pt x="5217" y="721"/>
                    <a:pt x="5306" y="756"/>
                    <a:pt x="5377" y="827"/>
                  </a:cubicBezTo>
                  <a:lnTo>
                    <a:pt x="6907" y="2357"/>
                  </a:lnTo>
                  <a:cubicBezTo>
                    <a:pt x="6976" y="2427"/>
                    <a:pt x="7067" y="2458"/>
                    <a:pt x="7156" y="2458"/>
                  </a:cubicBezTo>
                  <a:cubicBezTo>
                    <a:pt x="7296" y="2458"/>
                    <a:pt x="7433" y="2381"/>
                    <a:pt x="7476" y="2251"/>
                  </a:cubicBezTo>
                  <a:cubicBezTo>
                    <a:pt x="7583" y="1930"/>
                    <a:pt x="7725" y="1681"/>
                    <a:pt x="7939" y="1432"/>
                  </a:cubicBezTo>
                  <a:cubicBezTo>
                    <a:pt x="8084" y="1294"/>
                    <a:pt x="8247" y="1236"/>
                    <a:pt x="8403" y="1236"/>
                  </a:cubicBezTo>
                  <a:cubicBezTo>
                    <a:pt x="8934" y="1236"/>
                    <a:pt x="9394" y="1907"/>
                    <a:pt x="8899" y="2429"/>
                  </a:cubicBezTo>
                  <a:cubicBezTo>
                    <a:pt x="8686" y="2606"/>
                    <a:pt x="8401" y="2749"/>
                    <a:pt x="8116" y="2855"/>
                  </a:cubicBezTo>
                  <a:cubicBezTo>
                    <a:pt x="7867" y="2927"/>
                    <a:pt x="7796" y="3247"/>
                    <a:pt x="7974" y="3425"/>
                  </a:cubicBezTo>
                  <a:lnTo>
                    <a:pt x="9540" y="4990"/>
                  </a:lnTo>
                  <a:cubicBezTo>
                    <a:pt x="9682" y="5133"/>
                    <a:pt x="9682" y="5346"/>
                    <a:pt x="9540" y="5488"/>
                  </a:cubicBezTo>
                  <a:lnTo>
                    <a:pt x="8472" y="6556"/>
                  </a:lnTo>
                  <a:cubicBezTo>
                    <a:pt x="8365" y="6342"/>
                    <a:pt x="8223" y="6129"/>
                    <a:pt x="8045" y="5987"/>
                  </a:cubicBezTo>
                  <a:cubicBezTo>
                    <a:pt x="7740" y="5647"/>
                    <a:pt x="7389" y="5506"/>
                    <a:pt x="7052" y="5506"/>
                  </a:cubicBezTo>
                  <a:cubicBezTo>
                    <a:pt x="5976" y="5506"/>
                    <a:pt x="5032" y="6941"/>
                    <a:pt x="6088" y="7944"/>
                  </a:cubicBezTo>
                  <a:lnTo>
                    <a:pt x="6124" y="7908"/>
                  </a:lnTo>
                  <a:cubicBezTo>
                    <a:pt x="6266" y="8086"/>
                    <a:pt x="6480" y="8193"/>
                    <a:pt x="6693" y="8299"/>
                  </a:cubicBezTo>
                  <a:lnTo>
                    <a:pt x="5626" y="9367"/>
                  </a:lnTo>
                  <a:cubicBezTo>
                    <a:pt x="5555" y="9438"/>
                    <a:pt x="5466" y="9473"/>
                    <a:pt x="5377" y="9473"/>
                  </a:cubicBezTo>
                  <a:cubicBezTo>
                    <a:pt x="5288" y="9473"/>
                    <a:pt x="5199" y="9438"/>
                    <a:pt x="5128" y="9367"/>
                  </a:cubicBezTo>
                  <a:lnTo>
                    <a:pt x="3562" y="7837"/>
                  </a:lnTo>
                  <a:cubicBezTo>
                    <a:pt x="3495" y="7770"/>
                    <a:pt x="3407" y="7738"/>
                    <a:pt x="3321" y="7738"/>
                  </a:cubicBezTo>
                  <a:cubicBezTo>
                    <a:pt x="3178" y="7738"/>
                    <a:pt x="3037" y="7824"/>
                    <a:pt x="2993" y="7979"/>
                  </a:cubicBezTo>
                  <a:cubicBezTo>
                    <a:pt x="2886" y="8264"/>
                    <a:pt x="2744" y="8548"/>
                    <a:pt x="2530" y="8797"/>
                  </a:cubicBezTo>
                  <a:cubicBezTo>
                    <a:pt x="2387" y="8932"/>
                    <a:pt x="2230" y="8989"/>
                    <a:pt x="2079" y="8989"/>
                  </a:cubicBezTo>
                  <a:cubicBezTo>
                    <a:pt x="1553" y="8989"/>
                    <a:pt x="1100" y="8299"/>
                    <a:pt x="1570" y="7801"/>
                  </a:cubicBezTo>
                  <a:cubicBezTo>
                    <a:pt x="1783" y="7588"/>
                    <a:pt x="2068" y="7445"/>
                    <a:pt x="2352" y="7339"/>
                  </a:cubicBezTo>
                  <a:cubicBezTo>
                    <a:pt x="2601" y="7267"/>
                    <a:pt x="2673" y="6947"/>
                    <a:pt x="2495" y="6769"/>
                  </a:cubicBezTo>
                  <a:lnTo>
                    <a:pt x="965" y="5239"/>
                  </a:lnTo>
                  <a:cubicBezTo>
                    <a:pt x="822" y="5097"/>
                    <a:pt x="822" y="4884"/>
                    <a:pt x="965" y="4741"/>
                  </a:cubicBezTo>
                  <a:lnTo>
                    <a:pt x="2388" y="3318"/>
                  </a:lnTo>
                  <a:cubicBezTo>
                    <a:pt x="2566" y="3140"/>
                    <a:pt x="2495" y="2820"/>
                    <a:pt x="2246" y="2749"/>
                  </a:cubicBezTo>
                  <a:cubicBezTo>
                    <a:pt x="1961" y="2678"/>
                    <a:pt x="1712" y="2500"/>
                    <a:pt x="1463" y="2322"/>
                  </a:cubicBezTo>
                  <a:cubicBezTo>
                    <a:pt x="943" y="1802"/>
                    <a:pt x="1411" y="1115"/>
                    <a:pt x="1946" y="1115"/>
                  </a:cubicBezTo>
                  <a:cubicBezTo>
                    <a:pt x="2108" y="1115"/>
                    <a:pt x="2275" y="1177"/>
                    <a:pt x="2423" y="1326"/>
                  </a:cubicBezTo>
                  <a:cubicBezTo>
                    <a:pt x="2637" y="1575"/>
                    <a:pt x="2779" y="1824"/>
                    <a:pt x="2886" y="2144"/>
                  </a:cubicBezTo>
                  <a:cubicBezTo>
                    <a:pt x="2929" y="2274"/>
                    <a:pt x="3066" y="2351"/>
                    <a:pt x="3206" y="2351"/>
                  </a:cubicBezTo>
                  <a:cubicBezTo>
                    <a:pt x="3295" y="2351"/>
                    <a:pt x="3386" y="2320"/>
                    <a:pt x="3455" y="2251"/>
                  </a:cubicBezTo>
                  <a:lnTo>
                    <a:pt x="4879" y="827"/>
                  </a:lnTo>
                  <a:cubicBezTo>
                    <a:pt x="4950" y="756"/>
                    <a:pt x="5039" y="721"/>
                    <a:pt x="5128" y="721"/>
                  </a:cubicBezTo>
                  <a:close/>
                  <a:moveTo>
                    <a:pt x="5128" y="0"/>
                  </a:moveTo>
                  <a:cubicBezTo>
                    <a:pt x="4861" y="0"/>
                    <a:pt x="4594" y="98"/>
                    <a:pt x="4380" y="294"/>
                  </a:cubicBezTo>
                  <a:lnTo>
                    <a:pt x="3313" y="1361"/>
                  </a:lnTo>
                  <a:cubicBezTo>
                    <a:pt x="3206" y="1183"/>
                    <a:pt x="3064" y="970"/>
                    <a:pt x="2922" y="792"/>
                  </a:cubicBezTo>
                  <a:cubicBezTo>
                    <a:pt x="2624" y="519"/>
                    <a:pt x="2298" y="403"/>
                    <a:pt x="1985" y="403"/>
                  </a:cubicBezTo>
                  <a:cubicBezTo>
                    <a:pt x="913" y="403"/>
                    <a:pt x="1" y="1757"/>
                    <a:pt x="965" y="2749"/>
                  </a:cubicBezTo>
                  <a:cubicBezTo>
                    <a:pt x="1143" y="2927"/>
                    <a:pt x="1320" y="3069"/>
                    <a:pt x="1534" y="3176"/>
                  </a:cubicBezTo>
                  <a:lnTo>
                    <a:pt x="467" y="4243"/>
                  </a:lnTo>
                  <a:cubicBezTo>
                    <a:pt x="75" y="4635"/>
                    <a:pt x="75" y="5311"/>
                    <a:pt x="467" y="5702"/>
                  </a:cubicBezTo>
                  <a:lnTo>
                    <a:pt x="1641" y="6876"/>
                  </a:lnTo>
                  <a:cubicBezTo>
                    <a:pt x="1427" y="6983"/>
                    <a:pt x="1214" y="7125"/>
                    <a:pt x="1071" y="7303"/>
                  </a:cubicBezTo>
                  <a:cubicBezTo>
                    <a:pt x="57" y="8290"/>
                    <a:pt x="986" y="9678"/>
                    <a:pt x="2067" y="9678"/>
                  </a:cubicBezTo>
                  <a:cubicBezTo>
                    <a:pt x="2390" y="9678"/>
                    <a:pt x="2726" y="9554"/>
                    <a:pt x="3028" y="9260"/>
                  </a:cubicBezTo>
                  <a:cubicBezTo>
                    <a:pt x="3171" y="9082"/>
                    <a:pt x="3313" y="8869"/>
                    <a:pt x="3420" y="8691"/>
                  </a:cubicBezTo>
                  <a:lnTo>
                    <a:pt x="4629" y="9865"/>
                  </a:lnTo>
                  <a:cubicBezTo>
                    <a:pt x="4807" y="10078"/>
                    <a:pt x="5092" y="10185"/>
                    <a:pt x="5377" y="10185"/>
                  </a:cubicBezTo>
                  <a:cubicBezTo>
                    <a:pt x="5626" y="10185"/>
                    <a:pt x="5910" y="10078"/>
                    <a:pt x="6088" y="9865"/>
                  </a:cubicBezTo>
                  <a:lnTo>
                    <a:pt x="7547" y="8442"/>
                  </a:lnTo>
                  <a:cubicBezTo>
                    <a:pt x="7618" y="8370"/>
                    <a:pt x="7654" y="8228"/>
                    <a:pt x="7618" y="8121"/>
                  </a:cubicBezTo>
                  <a:cubicBezTo>
                    <a:pt x="7583" y="8015"/>
                    <a:pt x="7512" y="7908"/>
                    <a:pt x="7405" y="7872"/>
                  </a:cubicBezTo>
                  <a:cubicBezTo>
                    <a:pt x="7085" y="7766"/>
                    <a:pt x="6835" y="7623"/>
                    <a:pt x="6586" y="7410"/>
                  </a:cubicBezTo>
                  <a:cubicBezTo>
                    <a:pt x="6097" y="6920"/>
                    <a:pt x="6543" y="6223"/>
                    <a:pt x="7082" y="6223"/>
                  </a:cubicBezTo>
                  <a:cubicBezTo>
                    <a:pt x="7248" y="6223"/>
                    <a:pt x="7423" y="6290"/>
                    <a:pt x="7583" y="6449"/>
                  </a:cubicBezTo>
                  <a:cubicBezTo>
                    <a:pt x="7796" y="6663"/>
                    <a:pt x="7939" y="6947"/>
                    <a:pt x="8010" y="7232"/>
                  </a:cubicBezTo>
                  <a:cubicBezTo>
                    <a:pt x="8076" y="7387"/>
                    <a:pt x="8211" y="7473"/>
                    <a:pt x="8356" y="7473"/>
                  </a:cubicBezTo>
                  <a:cubicBezTo>
                    <a:pt x="8443" y="7473"/>
                    <a:pt x="8534" y="7441"/>
                    <a:pt x="8615" y="7374"/>
                  </a:cubicBezTo>
                  <a:lnTo>
                    <a:pt x="10038" y="5951"/>
                  </a:lnTo>
                  <a:cubicBezTo>
                    <a:pt x="10429" y="5524"/>
                    <a:pt x="10429" y="4884"/>
                    <a:pt x="10038" y="4457"/>
                  </a:cubicBezTo>
                  <a:lnTo>
                    <a:pt x="8828" y="3282"/>
                  </a:lnTo>
                  <a:cubicBezTo>
                    <a:pt x="9042" y="3176"/>
                    <a:pt x="9219" y="3033"/>
                    <a:pt x="9397" y="2855"/>
                  </a:cubicBezTo>
                  <a:cubicBezTo>
                    <a:pt x="10409" y="1871"/>
                    <a:pt x="9487" y="466"/>
                    <a:pt x="8409" y="466"/>
                  </a:cubicBezTo>
                  <a:cubicBezTo>
                    <a:pt x="8084" y="466"/>
                    <a:pt x="7745" y="594"/>
                    <a:pt x="7440" y="899"/>
                  </a:cubicBezTo>
                  <a:cubicBezTo>
                    <a:pt x="7262" y="1076"/>
                    <a:pt x="7156" y="1254"/>
                    <a:pt x="7049" y="1468"/>
                  </a:cubicBezTo>
                  <a:lnTo>
                    <a:pt x="5875" y="294"/>
                  </a:lnTo>
                  <a:cubicBezTo>
                    <a:pt x="5661" y="98"/>
                    <a:pt x="5394" y="0"/>
                    <a:pt x="51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72"/>
            <p:cNvSpPr/>
            <p:nvPr/>
          </p:nvSpPr>
          <p:spPr>
            <a:xfrm>
              <a:off x="2522850" y="2699700"/>
              <a:ext cx="53550" cy="45550"/>
            </a:xfrm>
            <a:custGeom>
              <a:rect b="b" l="l" r="r" t="t"/>
              <a:pathLst>
                <a:path extrusionOk="0" h="1822" w="2142">
                  <a:moveTo>
                    <a:pt x="503" y="0"/>
                  </a:moveTo>
                  <a:cubicBezTo>
                    <a:pt x="234" y="0"/>
                    <a:pt x="0" y="361"/>
                    <a:pt x="267" y="601"/>
                  </a:cubicBezTo>
                  <a:lnTo>
                    <a:pt x="1370" y="1704"/>
                  </a:lnTo>
                  <a:cubicBezTo>
                    <a:pt x="1445" y="1787"/>
                    <a:pt x="1532" y="1822"/>
                    <a:pt x="1616" y="1822"/>
                  </a:cubicBezTo>
                  <a:cubicBezTo>
                    <a:pt x="1892" y="1822"/>
                    <a:pt x="2141" y="1451"/>
                    <a:pt x="1868" y="1206"/>
                  </a:cubicBezTo>
                  <a:lnTo>
                    <a:pt x="765" y="138"/>
                  </a:lnTo>
                  <a:cubicBezTo>
                    <a:pt x="685" y="40"/>
                    <a:pt x="592" y="0"/>
                    <a:pt x="5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72"/>
            <p:cNvSpPr/>
            <p:nvPr/>
          </p:nvSpPr>
          <p:spPr>
            <a:xfrm>
              <a:off x="2716325" y="2889950"/>
              <a:ext cx="49725" cy="45400"/>
            </a:xfrm>
            <a:custGeom>
              <a:rect b="b" l="l" r="r" t="t"/>
              <a:pathLst>
                <a:path extrusionOk="0" h="1816" w="1989">
                  <a:moveTo>
                    <a:pt x="392" y="0"/>
                  </a:moveTo>
                  <a:cubicBezTo>
                    <a:pt x="303" y="0"/>
                    <a:pt x="214" y="36"/>
                    <a:pt x="143" y="107"/>
                  </a:cubicBezTo>
                  <a:cubicBezTo>
                    <a:pt x="0" y="249"/>
                    <a:pt x="0" y="463"/>
                    <a:pt x="143" y="605"/>
                  </a:cubicBezTo>
                  <a:lnTo>
                    <a:pt x="1246" y="1708"/>
                  </a:lnTo>
                  <a:cubicBezTo>
                    <a:pt x="1330" y="1784"/>
                    <a:pt x="1420" y="1816"/>
                    <a:pt x="1504" y="1816"/>
                  </a:cubicBezTo>
                  <a:cubicBezTo>
                    <a:pt x="1776" y="1816"/>
                    <a:pt x="1988" y="1482"/>
                    <a:pt x="1744" y="1210"/>
                  </a:cubicBezTo>
                  <a:lnTo>
                    <a:pt x="641" y="107"/>
                  </a:lnTo>
                  <a:cubicBezTo>
                    <a:pt x="570" y="36"/>
                    <a:pt x="481" y="0"/>
                    <a:pt x="39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 name="Google Shape;1211;p72"/>
          <p:cNvGrpSpPr/>
          <p:nvPr/>
        </p:nvGrpSpPr>
        <p:grpSpPr>
          <a:xfrm>
            <a:off x="3437658" y="2172311"/>
            <a:ext cx="407465" cy="349977"/>
            <a:chOff x="2447675" y="1929050"/>
            <a:chExt cx="483925" cy="415650"/>
          </a:xfrm>
        </p:grpSpPr>
        <p:sp>
          <p:nvSpPr>
            <p:cNvPr id="1212" name="Google Shape;1212;p72"/>
            <p:cNvSpPr/>
            <p:nvPr/>
          </p:nvSpPr>
          <p:spPr>
            <a:xfrm>
              <a:off x="2572225" y="2014975"/>
              <a:ext cx="20475" cy="17500"/>
            </a:xfrm>
            <a:custGeom>
              <a:rect b="b" l="l" r="r" t="t"/>
              <a:pathLst>
                <a:path extrusionOk="0" h="700" w="819">
                  <a:moveTo>
                    <a:pt x="375" y="0"/>
                  </a:moveTo>
                  <a:cubicBezTo>
                    <a:pt x="188" y="0"/>
                    <a:pt x="0" y="146"/>
                    <a:pt x="0" y="344"/>
                  </a:cubicBezTo>
                  <a:cubicBezTo>
                    <a:pt x="0" y="557"/>
                    <a:pt x="178" y="699"/>
                    <a:pt x="356" y="699"/>
                  </a:cubicBezTo>
                  <a:cubicBezTo>
                    <a:pt x="676" y="699"/>
                    <a:pt x="819" y="344"/>
                    <a:pt x="605" y="95"/>
                  </a:cubicBezTo>
                  <a:cubicBezTo>
                    <a:pt x="540" y="29"/>
                    <a:pt x="457" y="0"/>
                    <a:pt x="3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72"/>
            <p:cNvSpPr/>
            <p:nvPr/>
          </p:nvSpPr>
          <p:spPr>
            <a:xfrm>
              <a:off x="2447675" y="1929050"/>
              <a:ext cx="483925" cy="415650"/>
            </a:xfrm>
            <a:custGeom>
              <a:rect b="b" l="l" r="r" t="t"/>
              <a:pathLst>
                <a:path extrusionOk="0" h="16626" w="19357">
                  <a:moveTo>
                    <a:pt x="8825" y="6912"/>
                  </a:moveTo>
                  <a:cubicBezTo>
                    <a:pt x="9003" y="6912"/>
                    <a:pt x="9145" y="7054"/>
                    <a:pt x="9145" y="7268"/>
                  </a:cubicBezTo>
                  <a:cubicBezTo>
                    <a:pt x="9145" y="7465"/>
                    <a:pt x="8974" y="7611"/>
                    <a:pt x="8798" y="7611"/>
                  </a:cubicBezTo>
                  <a:cubicBezTo>
                    <a:pt x="8720" y="7611"/>
                    <a:pt x="8641" y="7582"/>
                    <a:pt x="8576" y="7517"/>
                  </a:cubicBezTo>
                  <a:cubicBezTo>
                    <a:pt x="8327" y="7303"/>
                    <a:pt x="8505" y="6912"/>
                    <a:pt x="8825" y="6912"/>
                  </a:cubicBezTo>
                  <a:close/>
                  <a:moveTo>
                    <a:pt x="18218" y="6200"/>
                  </a:moveTo>
                  <a:lnTo>
                    <a:pt x="17720" y="6947"/>
                  </a:lnTo>
                  <a:lnTo>
                    <a:pt x="16439" y="6947"/>
                  </a:lnTo>
                  <a:cubicBezTo>
                    <a:pt x="15977" y="6947"/>
                    <a:pt x="15977" y="7623"/>
                    <a:pt x="16439" y="7623"/>
                  </a:cubicBezTo>
                  <a:lnTo>
                    <a:pt x="17720" y="7623"/>
                  </a:lnTo>
                  <a:lnTo>
                    <a:pt x="18218" y="8299"/>
                  </a:lnTo>
                  <a:lnTo>
                    <a:pt x="15550" y="8299"/>
                  </a:lnTo>
                  <a:lnTo>
                    <a:pt x="14767" y="7268"/>
                  </a:lnTo>
                  <a:lnTo>
                    <a:pt x="15550" y="6200"/>
                  </a:lnTo>
                  <a:close/>
                  <a:moveTo>
                    <a:pt x="8824" y="4828"/>
                  </a:moveTo>
                  <a:cubicBezTo>
                    <a:pt x="9918" y="4828"/>
                    <a:pt x="11007" y="5501"/>
                    <a:pt x="11209" y="6912"/>
                  </a:cubicBezTo>
                  <a:lnTo>
                    <a:pt x="9786" y="6912"/>
                  </a:lnTo>
                  <a:cubicBezTo>
                    <a:pt x="9617" y="6437"/>
                    <a:pt x="9217" y="6219"/>
                    <a:pt x="8817" y="6219"/>
                  </a:cubicBezTo>
                  <a:cubicBezTo>
                    <a:pt x="8288" y="6219"/>
                    <a:pt x="7758" y="6599"/>
                    <a:pt x="7758" y="7268"/>
                  </a:cubicBezTo>
                  <a:cubicBezTo>
                    <a:pt x="7758" y="7927"/>
                    <a:pt x="8274" y="8295"/>
                    <a:pt x="8796" y="8295"/>
                  </a:cubicBezTo>
                  <a:cubicBezTo>
                    <a:pt x="9203" y="8295"/>
                    <a:pt x="9614" y="8071"/>
                    <a:pt x="9786" y="7588"/>
                  </a:cubicBezTo>
                  <a:lnTo>
                    <a:pt x="11209" y="7588"/>
                  </a:lnTo>
                  <a:cubicBezTo>
                    <a:pt x="11007" y="9015"/>
                    <a:pt x="9918" y="9690"/>
                    <a:pt x="8824" y="9690"/>
                  </a:cubicBezTo>
                  <a:cubicBezTo>
                    <a:pt x="7600" y="9690"/>
                    <a:pt x="6370" y="8846"/>
                    <a:pt x="6370" y="7268"/>
                  </a:cubicBezTo>
                  <a:cubicBezTo>
                    <a:pt x="6370" y="5671"/>
                    <a:pt x="7600" y="4828"/>
                    <a:pt x="8824" y="4828"/>
                  </a:cubicBezTo>
                  <a:close/>
                  <a:moveTo>
                    <a:pt x="8771" y="664"/>
                  </a:moveTo>
                  <a:cubicBezTo>
                    <a:pt x="11584" y="664"/>
                    <a:pt x="14352" y="2433"/>
                    <a:pt x="15158" y="5595"/>
                  </a:cubicBezTo>
                  <a:cubicBezTo>
                    <a:pt x="14803" y="6022"/>
                    <a:pt x="14482" y="6449"/>
                    <a:pt x="14162" y="6912"/>
                  </a:cubicBezTo>
                  <a:lnTo>
                    <a:pt x="13984" y="6912"/>
                  </a:lnTo>
                  <a:cubicBezTo>
                    <a:pt x="13796" y="4036"/>
                    <a:pt x="11394" y="2053"/>
                    <a:pt x="8804" y="2053"/>
                  </a:cubicBezTo>
                  <a:cubicBezTo>
                    <a:pt x="7966" y="2053"/>
                    <a:pt x="7108" y="2261"/>
                    <a:pt x="6299" y="2713"/>
                  </a:cubicBezTo>
                  <a:cubicBezTo>
                    <a:pt x="5912" y="2862"/>
                    <a:pt x="6098" y="3384"/>
                    <a:pt x="6419" y="3384"/>
                  </a:cubicBezTo>
                  <a:cubicBezTo>
                    <a:pt x="6481" y="3384"/>
                    <a:pt x="6549" y="3365"/>
                    <a:pt x="6619" y="3318"/>
                  </a:cubicBezTo>
                  <a:cubicBezTo>
                    <a:pt x="7328" y="2924"/>
                    <a:pt x="8077" y="2744"/>
                    <a:pt x="8808" y="2744"/>
                  </a:cubicBezTo>
                  <a:cubicBezTo>
                    <a:pt x="11051" y="2744"/>
                    <a:pt x="13120" y="4443"/>
                    <a:pt x="13308" y="6912"/>
                  </a:cubicBezTo>
                  <a:lnTo>
                    <a:pt x="11920" y="6912"/>
                  </a:lnTo>
                  <a:cubicBezTo>
                    <a:pt x="11713" y="5321"/>
                    <a:pt x="10363" y="4133"/>
                    <a:pt x="8784" y="4133"/>
                  </a:cubicBezTo>
                  <a:cubicBezTo>
                    <a:pt x="8739" y="4133"/>
                    <a:pt x="8693" y="4134"/>
                    <a:pt x="8647" y="4136"/>
                  </a:cubicBezTo>
                  <a:cubicBezTo>
                    <a:pt x="6975" y="4243"/>
                    <a:pt x="5694" y="5595"/>
                    <a:pt x="5694" y="7268"/>
                  </a:cubicBezTo>
                  <a:cubicBezTo>
                    <a:pt x="5694" y="8904"/>
                    <a:pt x="6975" y="10256"/>
                    <a:pt x="8647" y="10363"/>
                  </a:cubicBezTo>
                  <a:cubicBezTo>
                    <a:pt x="8714" y="10367"/>
                    <a:pt x="8781" y="10370"/>
                    <a:pt x="8848" y="10370"/>
                  </a:cubicBezTo>
                  <a:cubicBezTo>
                    <a:pt x="10399" y="10370"/>
                    <a:pt x="11716" y="9191"/>
                    <a:pt x="11920" y="7588"/>
                  </a:cubicBezTo>
                  <a:lnTo>
                    <a:pt x="13308" y="7588"/>
                  </a:lnTo>
                  <a:cubicBezTo>
                    <a:pt x="13098" y="9986"/>
                    <a:pt x="11096" y="11727"/>
                    <a:pt x="8832" y="11727"/>
                  </a:cubicBezTo>
                  <a:cubicBezTo>
                    <a:pt x="8408" y="11727"/>
                    <a:pt x="7976" y="11666"/>
                    <a:pt x="7544" y="11537"/>
                  </a:cubicBezTo>
                  <a:cubicBezTo>
                    <a:pt x="4804" y="10719"/>
                    <a:pt x="3488" y="7623"/>
                    <a:pt x="4840" y="5097"/>
                  </a:cubicBezTo>
                  <a:cubicBezTo>
                    <a:pt x="5030" y="4812"/>
                    <a:pt x="4792" y="4559"/>
                    <a:pt x="4550" y="4559"/>
                  </a:cubicBezTo>
                  <a:cubicBezTo>
                    <a:pt x="4429" y="4559"/>
                    <a:pt x="4306" y="4623"/>
                    <a:pt x="4235" y="4777"/>
                  </a:cubicBezTo>
                  <a:cubicBezTo>
                    <a:pt x="2634" y="7659"/>
                    <a:pt x="4164" y="11324"/>
                    <a:pt x="7331" y="12249"/>
                  </a:cubicBezTo>
                  <a:cubicBezTo>
                    <a:pt x="7823" y="12391"/>
                    <a:pt x="8316" y="12458"/>
                    <a:pt x="8799" y="12458"/>
                  </a:cubicBezTo>
                  <a:cubicBezTo>
                    <a:pt x="11457" y="12458"/>
                    <a:pt x="13804" y="10418"/>
                    <a:pt x="13984" y="7588"/>
                  </a:cubicBezTo>
                  <a:lnTo>
                    <a:pt x="14162" y="7588"/>
                  </a:lnTo>
                  <a:cubicBezTo>
                    <a:pt x="14482" y="8050"/>
                    <a:pt x="14803" y="8513"/>
                    <a:pt x="15158" y="8904"/>
                  </a:cubicBezTo>
                  <a:cubicBezTo>
                    <a:pt x="14413" y="11816"/>
                    <a:pt x="11824" y="13842"/>
                    <a:pt x="8807" y="13850"/>
                  </a:cubicBezTo>
                  <a:lnTo>
                    <a:pt x="8807" y="13850"/>
                  </a:lnTo>
                  <a:cubicBezTo>
                    <a:pt x="3339" y="13836"/>
                    <a:pt x="254" y="7547"/>
                    <a:pt x="3595" y="3211"/>
                  </a:cubicBezTo>
                  <a:cubicBezTo>
                    <a:pt x="4944" y="1474"/>
                    <a:pt x="6868" y="664"/>
                    <a:pt x="8771" y="664"/>
                  </a:cubicBezTo>
                  <a:close/>
                  <a:moveTo>
                    <a:pt x="11102" y="14135"/>
                  </a:moveTo>
                  <a:lnTo>
                    <a:pt x="11778" y="15914"/>
                  </a:lnTo>
                  <a:lnTo>
                    <a:pt x="5836" y="15914"/>
                  </a:lnTo>
                  <a:lnTo>
                    <a:pt x="6512" y="14135"/>
                  </a:lnTo>
                  <a:cubicBezTo>
                    <a:pt x="7259" y="14384"/>
                    <a:pt x="8033" y="14508"/>
                    <a:pt x="8807" y="14508"/>
                  </a:cubicBezTo>
                  <a:cubicBezTo>
                    <a:pt x="9581" y="14508"/>
                    <a:pt x="10355" y="14384"/>
                    <a:pt x="11102" y="14135"/>
                  </a:cubicBezTo>
                  <a:close/>
                  <a:moveTo>
                    <a:pt x="8776" y="1"/>
                  </a:moveTo>
                  <a:cubicBezTo>
                    <a:pt x="7161" y="1"/>
                    <a:pt x="5519" y="542"/>
                    <a:pt x="4128" y="1717"/>
                  </a:cubicBezTo>
                  <a:cubicBezTo>
                    <a:pt x="1" y="5168"/>
                    <a:pt x="926" y="11751"/>
                    <a:pt x="5836" y="13921"/>
                  </a:cubicBezTo>
                  <a:lnTo>
                    <a:pt x="5089" y="15949"/>
                  </a:lnTo>
                  <a:lnTo>
                    <a:pt x="3950" y="15949"/>
                  </a:lnTo>
                  <a:cubicBezTo>
                    <a:pt x="3488" y="15949"/>
                    <a:pt x="3488" y="16625"/>
                    <a:pt x="3950" y="16625"/>
                  </a:cubicBezTo>
                  <a:lnTo>
                    <a:pt x="13664" y="16625"/>
                  </a:lnTo>
                  <a:cubicBezTo>
                    <a:pt x="14127" y="16625"/>
                    <a:pt x="14127" y="15949"/>
                    <a:pt x="13664" y="15949"/>
                  </a:cubicBezTo>
                  <a:lnTo>
                    <a:pt x="12525" y="15949"/>
                  </a:lnTo>
                  <a:lnTo>
                    <a:pt x="11743" y="13921"/>
                  </a:lnTo>
                  <a:cubicBezTo>
                    <a:pt x="13806" y="12996"/>
                    <a:pt x="15336" y="11181"/>
                    <a:pt x="15870" y="8975"/>
                  </a:cubicBezTo>
                  <a:lnTo>
                    <a:pt x="18894" y="8975"/>
                  </a:lnTo>
                  <a:cubicBezTo>
                    <a:pt x="19179" y="8975"/>
                    <a:pt x="19357" y="8655"/>
                    <a:pt x="19179" y="8442"/>
                  </a:cubicBezTo>
                  <a:lnTo>
                    <a:pt x="18574" y="7588"/>
                  </a:lnTo>
                  <a:lnTo>
                    <a:pt x="18894" y="7588"/>
                  </a:lnTo>
                  <a:cubicBezTo>
                    <a:pt x="18906" y="7589"/>
                    <a:pt x="18917" y="7589"/>
                    <a:pt x="18927" y="7589"/>
                  </a:cubicBezTo>
                  <a:cubicBezTo>
                    <a:pt x="19357" y="7589"/>
                    <a:pt x="19346" y="6912"/>
                    <a:pt x="18894" y="6912"/>
                  </a:cubicBezTo>
                  <a:lnTo>
                    <a:pt x="18930" y="6947"/>
                  </a:lnTo>
                  <a:lnTo>
                    <a:pt x="18574" y="6947"/>
                  </a:lnTo>
                  <a:lnTo>
                    <a:pt x="19215" y="6093"/>
                  </a:lnTo>
                  <a:cubicBezTo>
                    <a:pt x="19357" y="5880"/>
                    <a:pt x="19215" y="5560"/>
                    <a:pt x="18930" y="5560"/>
                  </a:cubicBezTo>
                  <a:lnTo>
                    <a:pt x="15870" y="5560"/>
                  </a:lnTo>
                  <a:cubicBezTo>
                    <a:pt x="15021" y="2092"/>
                    <a:pt x="11951" y="1"/>
                    <a:pt x="87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 name="Google Shape;1214;p72"/>
          <p:cNvGrpSpPr/>
          <p:nvPr/>
        </p:nvGrpSpPr>
        <p:grpSpPr>
          <a:xfrm>
            <a:off x="3469864" y="1592046"/>
            <a:ext cx="373764" cy="374501"/>
            <a:chOff x="2485925" y="1239900"/>
            <a:chExt cx="443900" cy="444775"/>
          </a:xfrm>
        </p:grpSpPr>
        <p:sp>
          <p:nvSpPr>
            <p:cNvPr id="1215" name="Google Shape;1215;p72"/>
            <p:cNvSpPr/>
            <p:nvPr/>
          </p:nvSpPr>
          <p:spPr>
            <a:xfrm>
              <a:off x="2604250" y="1632175"/>
              <a:ext cx="20475" cy="17500"/>
            </a:xfrm>
            <a:custGeom>
              <a:rect b="b" l="l" r="r" t="t"/>
              <a:pathLst>
                <a:path extrusionOk="0" h="700" w="819">
                  <a:moveTo>
                    <a:pt x="463" y="0"/>
                  </a:moveTo>
                  <a:cubicBezTo>
                    <a:pt x="142" y="0"/>
                    <a:pt x="0" y="356"/>
                    <a:pt x="214" y="605"/>
                  </a:cubicBezTo>
                  <a:cubicBezTo>
                    <a:pt x="279" y="671"/>
                    <a:pt x="361" y="699"/>
                    <a:pt x="444" y="699"/>
                  </a:cubicBezTo>
                  <a:cubicBezTo>
                    <a:pt x="631" y="699"/>
                    <a:pt x="818" y="553"/>
                    <a:pt x="818" y="356"/>
                  </a:cubicBezTo>
                  <a:cubicBezTo>
                    <a:pt x="818" y="142"/>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72"/>
            <p:cNvSpPr/>
            <p:nvPr/>
          </p:nvSpPr>
          <p:spPr>
            <a:xfrm>
              <a:off x="2485925" y="1239900"/>
              <a:ext cx="443900" cy="444775"/>
            </a:xfrm>
            <a:custGeom>
              <a:rect b="b" l="l" r="r" t="t"/>
              <a:pathLst>
                <a:path extrusionOk="0" h="17791" w="17756">
                  <a:moveTo>
                    <a:pt x="11493" y="2064"/>
                  </a:moveTo>
                  <a:lnTo>
                    <a:pt x="11529" y="3451"/>
                  </a:lnTo>
                  <a:lnTo>
                    <a:pt x="6228" y="3451"/>
                  </a:lnTo>
                  <a:lnTo>
                    <a:pt x="6228" y="2064"/>
                  </a:lnTo>
                  <a:close/>
                  <a:moveTo>
                    <a:pt x="11849" y="676"/>
                  </a:moveTo>
                  <a:cubicBezTo>
                    <a:pt x="12419" y="676"/>
                    <a:pt x="12881" y="1174"/>
                    <a:pt x="12881" y="1743"/>
                  </a:cubicBezTo>
                  <a:lnTo>
                    <a:pt x="12881" y="3451"/>
                  </a:lnTo>
                  <a:lnTo>
                    <a:pt x="12205" y="3451"/>
                  </a:lnTo>
                  <a:lnTo>
                    <a:pt x="12205" y="1743"/>
                  </a:lnTo>
                  <a:cubicBezTo>
                    <a:pt x="12205" y="1530"/>
                    <a:pt x="12063" y="1388"/>
                    <a:pt x="11849" y="1388"/>
                  </a:cubicBezTo>
                  <a:lnTo>
                    <a:pt x="5872" y="1388"/>
                  </a:lnTo>
                  <a:cubicBezTo>
                    <a:pt x="5694" y="1388"/>
                    <a:pt x="5551" y="1530"/>
                    <a:pt x="5551" y="1743"/>
                  </a:cubicBezTo>
                  <a:lnTo>
                    <a:pt x="5551" y="3451"/>
                  </a:lnTo>
                  <a:lnTo>
                    <a:pt x="4840" y="3451"/>
                  </a:lnTo>
                  <a:lnTo>
                    <a:pt x="4840" y="1743"/>
                  </a:lnTo>
                  <a:cubicBezTo>
                    <a:pt x="4840" y="1174"/>
                    <a:pt x="5302" y="676"/>
                    <a:pt x="5872" y="676"/>
                  </a:cubicBezTo>
                  <a:close/>
                  <a:moveTo>
                    <a:pt x="4164" y="9215"/>
                  </a:moveTo>
                  <a:lnTo>
                    <a:pt x="4128" y="9927"/>
                  </a:lnTo>
                  <a:lnTo>
                    <a:pt x="3452" y="9927"/>
                  </a:lnTo>
                  <a:lnTo>
                    <a:pt x="3452" y="9215"/>
                  </a:lnTo>
                  <a:close/>
                  <a:moveTo>
                    <a:pt x="14269" y="9215"/>
                  </a:moveTo>
                  <a:lnTo>
                    <a:pt x="14269" y="9927"/>
                  </a:lnTo>
                  <a:lnTo>
                    <a:pt x="13593" y="9927"/>
                  </a:lnTo>
                  <a:lnTo>
                    <a:pt x="13593" y="9215"/>
                  </a:lnTo>
                  <a:close/>
                  <a:moveTo>
                    <a:pt x="16724" y="4127"/>
                  </a:moveTo>
                  <a:cubicBezTo>
                    <a:pt x="16902" y="4127"/>
                    <a:pt x="17044" y="4305"/>
                    <a:pt x="17044" y="4483"/>
                  </a:cubicBezTo>
                  <a:lnTo>
                    <a:pt x="17044" y="10283"/>
                  </a:lnTo>
                  <a:cubicBezTo>
                    <a:pt x="17044" y="10852"/>
                    <a:pt x="16582" y="11315"/>
                    <a:pt x="16012" y="11315"/>
                  </a:cubicBezTo>
                  <a:lnTo>
                    <a:pt x="15301" y="11315"/>
                  </a:lnTo>
                  <a:lnTo>
                    <a:pt x="15301" y="10283"/>
                  </a:lnTo>
                  <a:cubicBezTo>
                    <a:pt x="15301" y="10069"/>
                    <a:pt x="15158" y="9927"/>
                    <a:pt x="14980" y="9927"/>
                  </a:cubicBezTo>
                  <a:lnTo>
                    <a:pt x="14980" y="8895"/>
                  </a:lnTo>
                  <a:cubicBezTo>
                    <a:pt x="14980" y="8682"/>
                    <a:pt x="14803" y="8539"/>
                    <a:pt x="14625" y="8539"/>
                  </a:cubicBezTo>
                  <a:lnTo>
                    <a:pt x="13237" y="8539"/>
                  </a:lnTo>
                  <a:cubicBezTo>
                    <a:pt x="13059" y="8539"/>
                    <a:pt x="12881" y="8682"/>
                    <a:pt x="12881" y="8895"/>
                  </a:cubicBezTo>
                  <a:lnTo>
                    <a:pt x="12881" y="9927"/>
                  </a:lnTo>
                  <a:cubicBezTo>
                    <a:pt x="12703" y="9927"/>
                    <a:pt x="12561" y="10069"/>
                    <a:pt x="12561" y="10283"/>
                  </a:cubicBezTo>
                  <a:lnTo>
                    <a:pt x="12561" y="11315"/>
                  </a:lnTo>
                  <a:lnTo>
                    <a:pt x="5196" y="11315"/>
                  </a:lnTo>
                  <a:lnTo>
                    <a:pt x="5196" y="10283"/>
                  </a:lnTo>
                  <a:cubicBezTo>
                    <a:pt x="5196" y="10069"/>
                    <a:pt x="5053" y="9927"/>
                    <a:pt x="4840" y="9927"/>
                  </a:cubicBezTo>
                  <a:lnTo>
                    <a:pt x="4840" y="8895"/>
                  </a:lnTo>
                  <a:cubicBezTo>
                    <a:pt x="4840" y="8682"/>
                    <a:pt x="4698" y="8539"/>
                    <a:pt x="4484" y="8539"/>
                  </a:cubicBezTo>
                  <a:lnTo>
                    <a:pt x="3096" y="8539"/>
                  </a:lnTo>
                  <a:cubicBezTo>
                    <a:pt x="2919" y="8539"/>
                    <a:pt x="2741" y="8682"/>
                    <a:pt x="2741" y="8895"/>
                  </a:cubicBezTo>
                  <a:lnTo>
                    <a:pt x="2741" y="9927"/>
                  </a:lnTo>
                  <a:cubicBezTo>
                    <a:pt x="2563" y="9927"/>
                    <a:pt x="2385" y="10069"/>
                    <a:pt x="2420" y="10283"/>
                  </a:cubicBezTo>
                  <a:lnTo>
                    <a:pt x="2420" y="11315"/>
                  </a:lnTo>
                  <a:lnTo>
                    <a:pt x="1709" y="11315"/>
                  </a:lnTo>
                  <a:cubicBezTo>
                    <a:pt x="1139" y="11315"/>
                    <a:pt x="677" y="10852"/>
                    <a:pt x="677" y="10283"/>
                  </a:cubicBezTo>
                  <a:lnTo>
                    <a:pt x="677" y="4483"/>
                  </a:lnTo>
                  <a:cubicBezTo>
                    <a:pt x="677" y="4305"/>
                    <a:pt x="819" y="4127"/>
                    <a:pt x="1033" y="4127"/>
                  </a:cubicBezTo>
                  <a:close/>
                  <a:moveTo>
                    <a:pt x="4484" y="10603"/>
                  </a:moveTo>
                  <a:lnTo>
                    <a:pt x="4484" y="12026"/>
                  </a:lnTo>
                  <a:lnTo>
                    <a:pt x="3096" y="12026"/>
                  </a:lnTo>
                  <a:lnTo>
                    <a:pt x="3096" y="10603"/>
                  </a:lnTo>
                  <a:close/>
                  <a:moveTo>
                    <a:pt x="14625" y="10603"/>
                  </a:moveTo>
                  <a:lnTo>
                    <a:pt x="14625" y="12026"/>
                  </a:lnTo>
                  <a:lnTo>
                    <a:pt x="13237" y="12026"/>
                  </a:lnTo>
                  <a:lnTo>
                    <a:pt x="13237" y="10603"/>
                  </a:lnTo>
                  <a:close/>
                  <a:moveTo>
                    <a:pt x="4128" y="12702"/>
                  </a:moveTo>
                  <a:lnTo>
                    <a:pt x="4128" y="13734"/>
                  </a:lnTo>
                  <a:cubicBezTo>
                    <a:pt x="4128" y="13965"/>
                    <a:pt x="3959" y="14081"/>
                    <a:pt x="3790" y="14081"/>
                  </a:cubicBezTo>
                  <a:cubicBezTo>
                    <a:pt x="3621" y="14081"/>
                    <a:pt x="3452" y="13965"/>
                    <a:pt x="3452" y="13734"/>
                  </a:cubicBezTo>
                  <a:lnTo>
                    <a:pt x="3452" y="12702"/>
                  </a:lnTo>
                  <a:close/>
                  <a:moveTo>
                    <a:pt x="14269" y="12702"/>
                  </a:moveTo>
                  <a:lnTo>
                    <a:pt x="14269" y="13734"/>
                  </a:lnTo>
                  <a:cubicBezTo>
                    <a:pt x="14269" y="13965"/>
                    <a:pt x="14100" y="14081"/>
                    <a:pt x="13931" y="14081"/>
                  </a:cubicBezTo>
                  <a:cubicBezTo>
                    <a:pt x="13762" y="14081"/>
                    <a:pt x="13593" y="13965"/>
                    <a:pt x="13593" y="13734"/>
                  </a:cubicBezTo>
                  <a:lnTo>
                    <a:pt x="13593" y="12702"/>
                  </a:lnTo>
                  <a:close/>
                  <a:moveTo>
                    <a:pt x="1389" y="11955"/>
                  </a:moveTo>
                  <a:cubicBezTo>
                    <a:pt x="1495" y="11991"/>
                    <a:pt x="1638" y="11991"/>
                    <a:pt x="1744" y="12026"/>
                  </a:cubicBezTo>
                  <a:lnTo>
                    <a:pt x="2420" y="12026"/>
                  </a:lnTo>
                  <a:lnTo>
                    <a:pt x="2420" y="12347"/>
                  </a:lnTo>
                  <a:cubicBezTo>
                    <a:pt x="2420" y="12560"/>
                    <a:pt x="2598" y="12702"/>
                    <a:pt x="2776" y="12702"/>
                  </a:cubicBezTo>
                  <a:lnTo>
                    <a:pt x="2776" y="13734"/>
                  </a:lnTo>
                  <a:cubicBezTo>
                    <a:pt x="2776" y="14428"/>
                    <a:pt x="3301" y="14775"/>
                    <a:pt x="3826" y="14775"/>
                  </a:cubicBezTo>
                  <a:cubicBezTo>
                    <a:pt x="4351" y="14775"/>
                    <a:pt x="4875" y="14428"/>
                    <a:pt x="4875" y="13734"/>
                  </a:cubicBezTo>
                  <a:lnTo>
                    <a:pt x="4875" y="12702"/>
                  </a:lnTo>
                  <a:cubicBezTo>
                    <a:pt x="5053" y="12702"/>
                    <a:pt x="5231" y="12560"/>
                    <a:pt x="5231" y="12347"/>
                  </a:cubicBezTo>
                  <a:lnTo>
                    <a:pt x="5231" y="12026"/>
                  </a:lnTo>
                  <a:lnTo>
                    <a:pt x="12561" y="12026"/>
                  </a:lnTo>
                  <a:lnTo>
                    <a:pt x="12561" y="12347"/>
                  </a:lnTo>
                  <a:cubicBezTo>
                    <a:pt x="12561" y="12560"/>
                    <a:pt x="12739" y="12702"/>
                    <a:pt x="12917" y="12702"/>
                  </a:cubicBezTo>
                  <a:lnTo>
                    <a:pt x="12917" y="13734"/>
                  </a:lnTo>
                  <a:cubicBezTo>
                    <a:pt x="12917" y="14428"/>
                    <a:pt x="13433" y="14775"/>
                    <a:pt x="13953" y="14775"/>
                  </a:cubicBezTo>
                  <a:cubicBezTo>
                    <a:pt x="14473" y="14775"/>
                    <a:pt x="14998" y="14428"/>
                    <a:pt x="15016" y="13734"/>
                  </a:cubicBezTo>
                  <a:lnTo>
                    <a:pt x="15016" y="12702"/>
                  </a:lnTo>
                  <a:cubicBezTo>
                    <a:pt x="15194" y="12702"/>
                    <a:pt x="15336" y="12560"/>
                    <a:pt x="15336" y="12347"/>
                  </a:cubicBezTo>
                  <a:lnTo>
                    <a:pt x="15336" y="12026"/>
                  </a:lnTo>
                  <a:lnTo>
                    <a:pt x="16048" y="12026"/>
                  </a:lnTo>
                  <a:cubicBezTo>
                    <a:pt x="16155" y="12026"/>
                    <a:pt x="16261" y="11991"/>
                    <a:pt x="16404" y="11991"/>
                  </a:cubicBezTo>
                  <a:lnTo>
                    <a:pt x="16404" y="16047"/>
                  </a:lnTo>
                  <a:cubicBezTo>
                    <a:pt x="16404" y="16616"/>
                    <a:pt x="15906" y="17079"/>
                    <a:pt x="15336" y="17079"/>
                  </a:cubicBezTo>
                  <a:lnTo>
                    <a:pt x="2420" y="17079"/>
                  </a:lnTo>
                  <a:cubicBezTo>
                    <a:pt x="1851" y="17079"/>
                    <a:pt x="1389" y="16616"/>
                    <a:pt x="1389" y="16047"/>
                  </a:cubicBezTo>
                  <a:lnTo>
                    <a:pt x="1389" y="11955"/>
                  </a:lnTo>
                  <a:close/>
                  <a:moveTo>
                    <a:pt x="5872" y="0"/>
                  </a:moveTo>
                  <a:cubicBezTo>
                    <a:pt x="4911" y="0"/>
                    <a:pt x="4164" y="783"/>
                    <a:pt x="4164" y="1743"/>
                  </a:cubicBezTo>
                  <a:lnTo>
                    <a:pt x="4164" y="3451"/>
                  </a:lnTo>
                  <a:lnTo>
                    <a:pt x="1033" y="3451"/>
                  </a:lnTo>
                  <a:cubicBezTo>
                    <a:pt x="463" y="3487"/>
                    <a:pt x="1" y="3949"/>
                    <a:pt x="1" y="4519"/>
                  </a:cubicBezTo>
                  <a:lnTo>
                    <a:pt x="1" y="10283"/>
                  </a:lnTo>
                  <a:cubicBezTo>
                    <a:pt x="1" y="10852"/>
                    <a:pt x="250" y="11350"/>
                    <a:pt x="677" y="11670"/>
                  </a:cubicBezTo>
                  <a:lnTo>
                    <a:pt x="677" y="16047"/>
                  </a:lnTo>
                  <a:cubicBezTo>
                    <a:pt x="677" y="17008"/>
                    <a:pt x="1460" y="17790"/>
                    <a:pt x="2420" y="17790"/>
                  </a:cubicBezTo>
                  <a:lnTo>
                    <a:pt x="15336" y="17790"/>
                  </a:lnTo>
                  <a:cubicBezTo>
                    <a:pt x="16297" y="17790"/>
                    <a:pt x="17044" y="17008"/>
                    <a:pt x="17080" y="16047"/>
                  </a:cubicBezTo>
                  <a:lnTo>
                    <a:pt x="17080" y="11670"/>
                  </a:lnTo>
                  <a:cubicBezTo>
                    <a:pt x="17507" y="11350"/>
                    <a:pt x="17756" y="10852"/>
                    <a:pt x="17756" y="10283"/>
                  </a:cubicBezTo>
                  <a:lnTo>
                    <a:pt x="17756" y="4519"/>
                  </a:lnTo>
                  <a:cubicBezTo>
                    <a:pt x="17756" y="3949"/>
                    <a:pt x="17293" y="3451"/>
                    <a:pt x="16724" y="3451"/>
                  </a:cubicBezTo>
                  <a:lnTo>
                    <a:pt x="13593" y="3451"/>
                  </a:lnTo>
                  <a:lnTo>
                    <a:pt x="13593" y="1743"/>
                  </a:lnTo>
                  <a:cubicBezTo>
                    <a:pt x="13593" y="783"/>
                    <a:pt x="12810" y="0"/>
                    <a:pt x="118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72"/>
            <p:cNvSpPr/>
            <p:nvPr/>
          </p:nvSpPr>
          <p:spPr>
            <a:xfrm>
              <a:off x="2638925" y="1632175"/>
              <a:ext cx="172600" cy="16925"/>
            </a:xfrm>
            <a:custGeom>
              <a:rect b="b" l="l" r="r" t="t"/>
              <a:pathLst>
                <a:path extrusionOk="0" h="677" w="6904">
                  <a:moveTo>
                    <a:pt x="463" y="0"/>
                  </a:moveTo>
                  <a:cubicBezTo>
                    <a:pt x="1" y="0"/>
                    <a:pt x="1" y="676"/>
                    <a:pt x="463" y="676"/>
                  </a:cubicBezTo>
                  <a:lnTo>
                    <a:pt x="6441" y="676"/>
                  </a:lnTo>
                  <a:cubicBezTo>
                    <a:pt x="6903" y="676"/>
                    <a:pt x="6903" y="0"/>
                    <a:pt x="6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72"/>
          <p:cNvGrpSpPr/>
          <p:nvPr/>
        </p:nvGrpSpPr>
        <p:grpSpPr>
          <a:xfrm>
            <a:off x="2830239" y="3928828"/>
            <a:ext cx="374522" cy="373764"/>
            <a:chOff x="1726275" y="4015175"/>
            <a:chExt cx="444800" cy="443900"/>
          </a:xfrm>
        </p:grpSpPr>
        <p:sp>
          <p:nvSpPr>
            <p:cNvPr id="1219" name="Google Shape;1219;p72"/>
            <p:cNvSpPr/>
            <p:nvPr/>
          </p:nvSpPr>
          <p:spPr>
            <a:xfrm>
              <a:off x="2115900" y="4101475"/>
              <a:ext cx="20475" cy="17675"/>
            </a:xfrm>
            <a:custGeom>
              <a:rect b="b" l="l" r="r" t="t"/>
              <a:pathLst>
                <a:path extrusionOk="0" h="707" w="819">
                  <a:moveTo>
                    <a:pt x="463" y="0"/>
                  </a:moveTo>
                  <a:cubicBezTo>
                    <a:pt x="143" y="0"/>
                    <a:pt x="0" y="392"/>
                    <a:pt x="214" y="605"/>
                  </a:cubicBezTo>
                  <a:cubicBezTo>
                    <a:pt x="283" y="675"/>
                    <a:pt x="372" y="706"/>
                    <a:pt x="460" y="706"/>
                  </a:cubicBezTo>
                  <a:cubicBezTo>
                    <a:pt x="641" y="706"/>
                    <a:pt x="819" y="572"/>
                    <a:pt x="819" y="356"/>
                  </a:cubicBezTo>
                  <a:cubicBezTo>
                    <a:pt x="819" y="178"/>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72"/>
            <p:cNvSpPr/>
            <p:nvPr/>
          </p:nvSpPr>
          <p:spPr>
            <a:xfrm>
              <a:off x="1937100" y="4049875"/>
              <a:ext cx="20475" cy="17500"/>
            </a:xfrm>
            <a:custGeom>
              <a:rect b="b" l="l" r="r" t="t"/>
              <a:pathLst>
                <a:path extrusionOk="0" h="700" w="819">
                  <a:moveTo>
                    <a:pt x="463" y="0"/>
                  </a:moveTo>
                  <a:cubicBezTo>
                    <a:pt x="143" y="0"/>
                    <a:pt x="0" y="392"/>
                    <a:pt x="214" y="605"/>
                  </a:cubicBezTo>
                  <a:cubicBezTo>
                    <a:pt x="279" y="671"/>
                    <a:pt x="362" y="699"/>
                    <a:pt x="444" y="699"/>
                  </a:cubicBezTo>
                  <a:cubicBezTo>
                    <a:pt x="631" y="699"/>
                    <a:pt x="819" y="554"/>
                    <a:pt x="819" y="356"/>
                  </a:cubicBezTo>
                  <a:cubicBezTo>
                    <a:pt x="819"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72"/>
            <p:cNvSpPr/>
            <p:nvPr/>
          </p:nvSpPr>
          <p:spPr>
            <a:xfrm>
              <a:off x="1878400" y="4136025"/>
              <a:ext cx="121875" cy="104225"/>
            </a:xfrm>
            <a:custGeom>
              <a:rect b="b" l="l" r="r" t="t"/>
              <a:pathLst>
                <a:path extrusionOk="0" h="4169" w="4875">
                  <a:moveTo>
                    <a:pt x="2791" y="710"/>
                  </a:moveTo>
                  <a:cubicBezTo>
                    <a:pt x="3511" y="710"/>
                    <a:pt x="4199" y="1260"/>
                    <a:pt x="4199" y="2105"/>
                  </a:cubicBezTo>
                  <a:cubicBezTo>
                    <a:pt x="4199" y="2852"/>
                    <a:pt x="3558" y="3493"/>
                    <a:pt x="2811" y="3493"/>
                  </a:cubicBezTo>
                  <a:cubicBezTo>
                    <a:pt x="1566" y="3493"/>
                    <a:pt x="961" y="1998"/>
                    <a:pt x="1815" y="1109"/>
                  </a:cubicBezTo>
                  <a:cubicBezTo>
                    <a:pt x="2101" y="834"/>
                    <a:pt x="2450" y="710"/>
                    <a:pt x="2791" y="710"/>
                  </a:cubicBezTo>
                  <a:close/>
                  <a:moveTo>
                    <a:pt x="2762" y="1"/>
                  </a:moveTo>
                  <a:cubicBezTo>
                    <a:pt x="2255" y="1"/>
                    <a:pt x="1738" y="189"/>
                    <a:pt x="1317" y="611"/>
                  </a:cubicBezTo>
                  <a:cubicBezTo>
                    <a:pt x="0" y="1927"/>
                    <a:pt x="925" y="4169"/>
                    <a:pt x="2811" y="4169"/>
                  </a:cubicBezTo>
                  <a:cubicBezTo>
                    <a:pt x="3950" y="4169"/>
                    <a:pt x="4875" y="3244"/>
                    <a:pt x="4875" y="2105"/>
                  </a:cubicBezTo>
                  <a:cubicBezTo>
                    <a:pt x="4875" y="847"/>
                    <a:pt x="3839" y="1"/>
                    <a:pt x="276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72"/>
            <p:cNvSpPr/>
            <p:nvPr/>
          </p:nvSpPr>
          <p:spPr>
            <a:xfrm>
              <a:off x="1726275" y="4015175"/>
              <a:ext cx="444800" cy="443900"/>
            </a:xfrm>
            <a:custGeom>
              <a:rect b="b" l="l" r="r" t="t"/>
              <a:pathLst>
                <a:path extrusionOk="0" h="17756" w="17792">
                  <a:moveTo>
                    <a:pt x="8896" y="677"/>
                  </a:moveTo>
                  <a:cubicBezTo>
                    <a:pt x="9821" y="677"/>
                    <a:pt x="10284" y="1815"/>
                    <a:pt x="9608" y="2456"/>
                  </a:cubicBezTo>
                  <a:cubicBezTo>
                    <a:pt x="9397" y="2678"/>
                    <a:pt x="9132" y="2777"/>
                    <a:pt x="8872" y="2777"/>
                  </a:cubicBezTo>
                  <a:cubicBezTo>
                    <a:pt x="8341" y="2777"/>
                    <a:pt x="7829" y="2365"/>
                    <a:pt x="7829" y="1744"/>
                  </a:cubicBezTo>
                  <a:cubicBezTo>
                    <a:pt x="7864" y="1139"/>
                    <a:pt x="8327" y="677"/>
                    <a:pt x="8896" y="677"/>
                  </a:cubicBezTo>
                  <a:close/>
                  <a:moveTo>
                    <a:pt x="8896" y="9714"/>
                  </a:moveTo>
                  <a:cubicBezTo>
                    <a:pt x="9777" y="9714"/>
                    <a:pt x="10657" y="10177"/>
                    <a:pt x="11102" y="11102"/>
                  </a:cubicBezTo>
                  <a:lnTo>
                    <a:pt x="6690" y="11102"/>
                  </a:lnTo>
                  <a:cubicBezTo>
                    <a:pt x="7135" y="10177"/>
                    <a:pt x="8015" y="9714"/>
                    <a:pt x="8896" y="9714"/>
                  </a:cubicBezTo>
                  <a:close/>
                  <a:moveTo>
                    <a:pt x="16724" y="2064"/>
                  </a:moveTo>
                  <a:cubicBezTo>
                    <a:pt x="16937" y="2064"/>
                    <a:pt x="17080" y="2242"/>
                    <a:pt x="17080" y="2420"/>
                  </a:cubicBezTo>
                  <a:lnTo>
                    <a:pt x="17080" y="11102"/>
                  </a:lnTo>
                  <a:lnTo>
                    <a:pt x="11849" y="11102"/>
                  </a:lnTo>
                  <a:cubicBezTo>
                    <a:pt x="11369" y="9697"/>
                    <a:pt x="10132" y="8994"/>
                    <a:pt x="8896" y="8994"/>
                  </a:cubicBezTo>
                  <a:cubicBezTo>
                    <a:pt x="7660" y="8994"/>
                    <a:pt x="6423" y="9697"/>
                    <a:pt x="5943" y="11102"/>
                  </a:cubicBezTo>
                  <a:lnTo>
                    <a:pt x="712" y="11102"/>
                  </a:lnTo>
                  <a:lnTo>
                    <a:pt x="712" y="2420"/>
                  </a:lnTo>
                  <a:cubicBezTo>
                    <a:pt x="712" y="2242"/>
                    <a:pt x="855" y="2064"/>
                    <a:pt x="1033" y="2064"/>
                  </a:cubicBezTo>
                  <a:lnTo>
                    <a:pt x="7188" y="2064"/>
                  </a:lnTo>
                  <a:cubicBezTo>
                    <a:pt x="7366" y="3007"/>
                    <a:pt x="8122" y="3479"/>
                    <a:pt x="8883" y="3479"/>
                  </a:cubicBezTo>
                  <a:cubicBezTo>
                    <a:pt x="9643" y="3479"/>
                    <a:pt x="10408" y="3007"/>
                    <a:pt x="10604" y="2064"/>
                  </a:cubicBezTo>
                  <a:close/>
                  <a:moveTo>
                    <a:pt x="17080" y="11814"/>
                  </a:moveTo>
                  <a:lnTo>
                    <a:pt x="17080" y="13059"/>
                  </a:lnTo>
                  <a:cubicBezTo>
                    <a:pt x="17080" y="13237"/>
                    <a:pt x="16937" y="13379"/>
                    <a:pt x="16724" y="13379"/>
                  </a:cubicBezTo>
                  <a:lnTo>
                    <a:pt x="1033" y="13379"/>
                  </a:lnTo>
                  <a:cubicBezTo>
                    <a:pt x="855" y="13379"/>
                    <a:pt x="712" y="13237"/>
                    <a:pt x="712" y="13059"/>
                  </a:cubicBezTo>
                  <a:lnTo>
                    <a:pt x="712" y="11814"/>
                  </a:lnTo>
                  <a:close/>
                  <a:moveTo>
                    <a:pt x="9928" y="14091"/>
                  </a:moveTo>
                  <a:lnTo>
                    <a:pt x="9928" y="15692"/>
                  </a:lnTo>
                  <a:lnTo>
                    <a:pt x="7829" y="15692"/>
                  </a:lnTo>
                  <a:lnTo>
                    <a:pt x="7829" y="14091"/>
                  </a:lnTo>
                  <a:close/>
                  <a:moveTo>
                    <a:pt x="11671" y="16368"/>
                  </a:moveTo>
                  <a:cubicBezTo>
                    <a:pt x="12098" y="16368"/>
                    <a:pt x="12490" y="16653"/>
                    <a:pt x="12668" y="17080"/>
                  </a:cubicBezTo>
                  <a:lnTo>
                    <a:pt x="5124" y="17080"/>
                  </a:lnTo>
                  <a:cubicBezTo>
                    <a:pt x="5267" y="16653"/>
                    <a:pt x="5658" y="16368"/>
                    <a:pt x="6121" y="16368"/>
                  </a:cubicBezTo>
                  <a:close/>
                  <a:moveTo>
                    <a:pt x="8883" y="1"/>
                  </a:moveTo>
                  <a:cubicBezTo>
                    <a:pt x="8122" y="1"/>
                    <a:pt x="7366" y="463"/>
                    <a:pt x="7188" y="1388"/>
                  </a:cubicBezTo>
                  <a:lnTo>
                    <a:pt x="1033" y="1388"/>
                  </a:lnTo>
                  <a:cubicBezTo>
                    <a:pt x="463" y="1388"/>
                    <a:pt x="1" y="1851"/>
                    <a:pt x="1" y="2420"/>
                  </a:cubicBezTo>
                  <a:lnTo>
                    <a:pt x="1" y="13059"/>
                  </a:lnTo>
                  <a:cubicBezTo>
                    <a:pt x="1" y="13628"/>
                    <a:pt x="463" y="14091"/>
                    <a:pt x="1033" y="14091"/>
                  </a:cubicBezTo>
                  <a:lnTo>
                    <a:pt x="7153" y="14091"/>
                  </a:lnTo>
                  <a:lnTo>
                    <a:pt x="7153" y="15692"/>
                  </a:lnTo>
                  <a:lnTo>
                    <a:pt x="6121" y="15692"/>
                  </a:lnTo>
                  <a:cubicBezTo>
                    <a:pt x="5302" y="15692"/>
                    <a:pt x="4591" y="16261"/>
                    <a:pt x="4413" y="17080"/>
                  </a:cubicBezTo>
                  <a:lnTo>
                    <a:pt x="3345" y="17080"/>
                  </a:lnTo>
                  <a:cubicBezTo>
                    <a:pt x="2883" y="17080"/>
                    <a:pt x="2883" y="17756"/>
                    <a:pt x="3345" y="17756"/>
                  </a:cubicBezTo>
                  <a:lnTo>
                    <a:pt x="14447" y="17756"/>
                  </a:lnTo>
                  <a:cubicBezTo>
                    <a:pt x="14909" y="17756"/>
                    <a:pt x="14909" y="17080"/>
                    <a:pt x="14447" y="17080"/>
                  </a:cubicBezTo>
                  <a:lnTo>
                    <a:pt x="13379" y="17080"/>
                  </a:lnTo>
                  <a:cubicBezTo>
                    <a:pt x="13201" y="16261"/>
                    <a:pt x="12490" y="15692"/>
                    <a:pt x="11671" y="15692"/>
                  </a:cubicBezTo>
                  <a:lnTo>
                    <a:pt x="10639" y="15692"/>
                  </a:lnTo>
                  <a:lnTo>
                    <a:pt x="10639" y="14091"/>
                  </a:lnTo>
                  <a:lnTo>
                    <a:pt x="16724" y="14091"/>
                  </a:lnTo>
                  <a:cubicBezTo>
                    <a:pt x="17293" y="14091"/>
                    <a:pt x="17791" y="13628"/>
                    <a:pt x="17756" y="13059"/>
                  </a:cubicBezTo>
                  <a:lnTo>
                    <a:pt x="17756" y="2420"/>
                  </a:lnTo>
                  <a:cubicBezTo>
                    <a:pt x="17791" y="1851"/>
                    <a:pt x="17293" y="1388"/>
                    <a:pt x="16724" y="1388"/>
                  </a:cubicBezTo>
                  <a:lnTo>
                    <a:pt x="10604" y="1388"/>
                  </a:lnTo>
                  <a:cubicBezTo>
                    <a:pt x="10408" y="463"/>
                    <a:pt x="9643" y="1"/>
                    <a:pt x="88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72"/>
            <p:cNvSpPr/>
            <p:nvPr/>
          </p:nvSpPr>
          <p:spPr>
            <a:xfrm>
              <a:off x="2023375" y="4101475"/>
              <a:ext cx="80975" cy="17800"/>
            </a:xfrm>
            <a:custGeom>
              <a:rect b="b" l="l" r="r" t="t"/>
              <a:pathLst>
                <a:path extrusionOk="0" h="712" w="3239">
                  <a:moveTo>
                    <a:pt x="463" y="0"/>
                  </a:moveTo>
                  <a:cubicBezTo>
                    <a:pt x="1" y="0"/>
                    <a:pt x="1" y="712"/>
                    <a:pt x="463" y="712"/>
                  </a:cubicBezTo>
                  <a:lnTo>
                    <a:pt x="2776" y="712"/>
                  </a:lnTo>
                  <a:cubicBezTo>
                    <a:pt x="3239" y="712"/>
                    <a:pt x="3239" y="0"/>
                    <a:pt x="27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 name="Google Shape;1224;p72"/>
          <p:cNvGrpSpPr/>
          <p:nvPr/>
        </p:nvGrpSpPr>
        <p:grpSpPr>
          <a:xfrm>
            <a:off x="2212337" y="3947162"/>
            <a:ext cx="375258" cy="336716"/>
            <a:chOff x="992425" y="4036950"/>
            <a:chExt cx="445675" cy="399900"/>
          </a:xfrm>
        </p:grpSpPr>
        <p:sp>
          <p:nvSpPr>
            <p:cNvPr id="1225" name="Google Shape;1225;p72"/>
            <p:cNvSpPr/>
            <p:nvPr/>
          </p:nvSpPr>
          <p:spPr>
            <a:xfrm>
              <a:off x="1133850" y="4349650"/>
              <a:ext cx="20500" cy="17675"/>
            </a:xfrm>
            <a:custGeom>
              <a:rect b="b" l="l" r="r" t="t"/>
              <a:pathLst>
                <a:path extrusionOk="0" h="707" w="820">
                  <a:moveTo>
                    <a:pt x="463" y="0"/>
                  </a:moveTo>
                  <a:cubicBezTo>
                    <a:pt x="143" y="0"/>
                    <a:pt x="1" y="392"/>
                    <a:pt x="214" y="605"/>
                  </a:cubicBezTo>
                  <a:cubicBezTo>
                    <a:pt x="284" y="675"/>
                    <a:pt x="373" y="707"/>
                    <a:pt x="461" y="707"/>
                  </a:cubicBezTo>
                  <a:cubicBezTo>
                    <a:pt x="642" y="707"/>
                    <a:pt x="819" y="572"/>
                    <a:pt x="819" y="356"/>
                  </a:cubicBezTo>
                  <a:cubicBezTo>
                    <a:pt x="819" y="178"/>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72"/>
            <p:cNvSpPr/>
            <p:nvPr/>
          </p:nvSpPr>
          <p:spPr>
            <a:xfrm>
              <a:off x="1256625" y="4081225"/>
              <a:ext cx="72950" cy="120775"/>
            </a:xfrm>
            <a:custGeom>
              <a:rect b="b" l="l" r="r" t="t"/>
              <a:pathLst>
                <a:path extrusionOk="0" h="4831" w="2918">
                  <a:moveTo>
                    <a:pt x="1441" y="1"/>
                  </a:moveTo>
                  <a:cubicBezTo>
                    <a:pt x="1272" y="1"/>
                    <a:pt x="1103" y="116"/>
                    <a:pt x="1103" y="348"/>
                  </a:cubicBezTo>
                  <a:lnTo>
                    <a:pt x="1103" y="739"/>
                  </a:lnTo>
                  <a:cubicBezTo>
                    <a:pt x="0" y="1130"/>
                    <a:pt x="285" y="2767"/>
                    <a:pt x="1459" y="2767"/>
                  </a:cubicBezTo>
                  <a:cubicBezTo>
                    <a:pt x="1921" y="2767"/>
                    <a:pt x="1921" y="3443"/>
                    <a:pt x="1459" y="3443"/>
                  </a:cubicBezTo>
                  <a:lnTo>
                    <a:pt x="1459" y="3479"/>
                  </a:lnTo>
                  <a:cubicBezTo>
                    <a:pt x="1281" y="3443"/>
                    <a:pt x="1103" y="3336"/>
                    <a:pt x="996" y="3194"/>
                  </a:cubicBezTo>
                  <a:cubicBezTo>
                    <a:pt x="936" y="3114"/>
                    <a:pt x="843" y="3068"/>
                    <a:pt x="741" y="3068"/>
                  </a:cubicBezTo>
                  <a:cubicBezTo>
                    <a:pt x="661" y="3068"/>
                    <a:pt x="576" y="3096"/>
                    <a:pt x="498" y="3158"/>
                  </a:cubicBezTo>
                  <a:cubicBezTo>
                    <a:pt x="356" y="3265"/>
                    <a:pt x="356" y="3514"/>
                    <a:pt x="463" y="3657"/>
                  </a:cubicBezTo>
                  <a:cubicBezTo>
                    <a:pt x="641" y="3834"/>
                    <a:pt x="854" y="4012"/>
                    <a:pt x="1103" y="4084"/>
                  </a:cubicBezTo>
                  <a:lnTo>
                    <a:pt x="1103" y="4511"/>
                  </a:lnTo>
                  <a:cubicBezTo>
                    <a:pt x="1103" y="4724"/>
                    <a:pt x="1272" y="4831"/>
                    <a:pt x="1441" y="4831"/>
                  </a:cubicBezTo>
                  <a:cubicBezTo>
                    <a:pt x="1610" y="4831"/>
                    <a:pt x="1779" y="4724"/>
                    <a:pt x="1779" y="4511"/>
                  </a:cubicBezTo>
                  <a:lnTo>
                    <a:pt x="1779" y="4084"/>
                  </a:lnTo>
                  <a:cubicBezTo>
                    <a:pt x="2918" y="3692"/>
                    <a:pt x="2633" y="2055"/>
                    <a:pt x="1459" y="2055"/>
                  </a:cubicBezTo>
                  <a:cubicBezTo>
                    <a:pt x="996" y="2055"/>
                    <a:pt x="996" y="1379"/>
                    <a:pt x="1459" y="1379"/>
                  </a:cubicBezTo>
                  <a:cubicBezTo>
                    <a:pt x="1601" y="1379"/>
                    <a:pt x="1744" y="1451"/>
                    <a:pt x="1815" y="1557"/>
                  </a:cubicBezTo>
                  <a:cubicBezTo>
                    <a:pt x="1896" y="1630"/>
                    <a:pt x="1982" y="1661"/>
                    <a:pt x="2063" y="1661"/>
                  </a:cubicBezTo>
                  <a:cubicBezTo>
                    <a:pt x="2340" y="1661"/>
                    <a:pt x="2560" y="1307"/>
                    <a:pt x="2313" y="1059"/>
                  </a:cubicBezTo>
                  <a:cubicBezTo>
                    <a:pt x="2171" y="917"/>
                    <a:pt x="1993" y="810"/>
                    <a:pt x="1779" y="739"/>
                  </a:cubicBezTo>
                  <a:lnTo>
                    <a:pt x="1779" y="348"/>
                  </a:lnTo>
                  <a:cubicBezTo>
                    <a:pt x="1779" y="116"/>
                    <a:pt x="1610" y="1"/>
                    <a:pt x="14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72"/>
            <p:cNvSpPr/>
            <p:nvPr/>
          </p:nvSpPr>
          <p:spPr>
            <a:xfrm>
              <a:off x="992425" y="4254350"/>
              <a:ext cx="445675" cy="182500"/>
            </a:xfrm>
            <a:custGeom>
              <a:rect b="b" l="l" r="r" t="t"/>
              <a:pathLst>
                <a:path extrusionOk="0" h="7300" w="17827">
                  <a:moveTo>
                    <a:pt x="2313" y="2424"/>
                  </a:moveTo>
                  <a:lnTo>
                    <a:pt x="2313" y="6587"/>
                  </a:lnTo>
                  <a:lnTo>
                    <a:pt x="712" y="6587"/>
                  </a:lnTo>
                  <a:lnTo>
                    <a:pt x="712" y="2424"/>
                  </a:lnTo>
                  <a:close/>
                  <a:moveTo>
                    <a:pt x="16003" y="681"/>
                  </a:moveTo>
                  <a:cubicBezTo>
                    <a:pt x="16343" y="681"/>
                    <a:pt x="16686" y="798"/>
                    <a:pt x="16973" y="1037"/>
                  </a:cubicBezTo>
                  <a:lnTo>
                    <a:pt x="12703" y="5947"/>
                  </a:lnTo>
                  <a:cubicBezTo>
                    <a:pt x="12383" y="6338"/>
                    <a:pt x="11885" y="6587"/>
                    <a:pt x="11386" y="6587"/>
                  </a:cubicBezTo>
                  <a:lnTo>
                    <a:pt x="2989" y="6587"/>
                  </a:lnTo>
                  <a:lnTo>
                    <a:pt x="2989" y="2175"/>
                  </a:lnTo>
                  <a:cubicBezTo>
                    <a:pt x="3533" y="1664"/>
                    <a:pt x="4221" y="1382"/>
                    <a:pt x="4923" y="1382"/>
                  </a:cubicBezTo>
                  <a:cubicBezTo>
                    <a:pt x="5002" y="1382"/>
                    <a:pt x="5081" y="1385"/>
                    <a:pt x="5160" y="1393"/>
                  </a:cubicBezTo>
                  <a:cubicBezTo>
                    <a:pt x="6156" y="1393"/>
                    <a:pt x="7081" y="1748"/>
                    <a:pt x="7437" y="2282"/>
                  </a:cubicBezTo>
                  <a:cubicBezTo>
                    <a:pt x="7508" y="2353"/>
                    <a:pt x="7615" y="2424"/>
                    <a:pt x="7722" y="2424"/>
                  </a:cubicBezTo>
                  <a:lnTo>
                    <a:pt x="9572" y="2424"/>
                  </a:lnTo>
                  <a:cubicBezTo>
                    <a:pt x="10426" y="2424"/>
                    <a:pt x="11137" y="2994"/>
                    <a:pt x="11280" y="3812"/>
                  </a:cubicBezTo>
                  <a:lnTo>
                    <a:pt x="7508" y="3812"/>
                  </a:lnTo>
                  <a:cubicBezTo>
                    <a:pt x="7046" y="3812"/>
                    <a:pt x="7046" y="4488"/>
                    <a:pt x="7508" y="4488"/>
                  </a:cubicBezTo>
                  <a:lnTo>
                    <a:pt x="11351" y="4488"/>
                  </a:lnTo>
                  <a:cubicBezTo>
                    <a:pt x="11493" y="4488"/>
                    <a:pt x="11600" y="4453"/>
                    <a:pt x="11742" y="4417"/>
                  </a:cubicBezTo>
                  <a:cubicBezTo>
                    <a:pt x="11813" y="4417"/>
                    <a:pt x="11885" y="4381"/>
                    <a:pt x="11956" y="4310"/>
                  </a:cubicBezTo>
                  <a:cubicBezTo>
                    <a:pt x="12027" y="4275"/>
                    <a:pt x="12062" y="4204"/>
                    <a:pt x="12134" y="4132"/>
                  </a:cubicBezTo>
                  <a:lnTo>
                    <a:pt x="14873" y="1215"/>
                  </a:lnTo>
                  <a:cubicBezTo>
                    <a:pt x="15169" y="861"/>
                    <a:pt x="15583" y="681"/>
                    <a:pt x="16003" y="681"/>
                  </a:cubicBezTo>
                  <a:close/>
                  <a:moveTo>
                    <a:pt x="15978" y="0"/>
                  </a:moveTo>
                  <a:cubicBezTo>
                    <a:pt x="15376" y="0"/>
                    <a:pt x="14773" y="249"/>
                    <a:pt x="14340" y="752"/>
                  </a:cubicBezTo>
                  <a:lnTo>
                    <a:pt x="11885" y="3421"/>
                  </a:lnTo>
                  <a:cubicBezTo>
                    <a:pt x="11564" y="2424"/>
                    <a:pt x="10639" y="1748"/>
                    <a:pt x="9572" y="1748"/>
                  </a:cubicBezTo>
                  <a:lnTo>
                    <a:pt x="7900" y="1748"/>
                  </a:lnTo>
                  <a:cubicBezTo>
                    <a:pt x="7135" y="1055"/>
                    <a:pt x="6165" y="708"/>
                    <a:pt x="5191" y="708"/>
                  </a:cubicBezTo>
                  <a:cubicBezTo>
                    <a:pt x="4217" y="708"/>
                    <a:pt x="3238" y="1055"/>
                    <a:pt x="2456" y="1748"/>
                  </a:cubicBezTo>
                  <a:lnTo>
                    <a:pt x="356" y="1748"/>
                  </a:lnTo>
                  <a:cubicBezTo>
                    <a:pt x="143" y="1748"/>
                    <a:pt x="1" y="1891"/>
                    <a:pt x="1" y="2104"/>
                  </a:cubicBezTo>
                  <a:lnTo>
                    <a:pt x="1" y="6943"/>
                  </a:lnTo>
                  <a:cubicBezTo>
                    <a:pt x="1" y="7157"/>
                    <a:pt x="143" y="7299"/>
                    <a:pt x="356" y="7299"/>
                  </a:cubicBezTo>
                  <a:lnTo>
                    <a:pt x="11386" y="7299"/>
                  </a:lnTo>
                  <a:cubicBezTo>
                    <a:pt x="12098" y="7299"/>
                    <a:pt x="12810" y="6979"/>
                    <a:pt x="13237" y="6410"/>
                  </a:cubicBezTo>
                  <a:lnTo>
                    <a:pt x="17684" y="1250"/>
                  </a:lnTo>
                  <a:cubicBezTo>
                    <a:pt x="17827" y="1144"/>
                    <a:pt x="17827" y="930"/>
                    <a:pt x="17684" y="823"/>
                  </a:cubicBezTo>
                  <a:cubicBezTo>
                    <a:pt x="17246" y="276"/>
                    <a:pt x="16612" y="0"/>
                    <a:pt x="159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72"/>
            <p:cNvSpPr/>
            <p:nvPr/>
          </p:nvSpPr>
          <p:spPr>
            <a:xfrm>
              <a:off x="1189000" y="4036950"/>
              <a:ext cx="242875" cy="208650"/>
            </a:xfrm>
            <a:custGeom>
              <a:rect b="b" l="l" r="r" t="t"/>
              <a:pathLst>
                <a:path extrusionOk="0" h="8346" w="9715">
                  <a:moveTo>
                    <a:pt x="4164" y="731"/>
                  </a:moveTo>
                  <a:cubicBezTo>
                    <a:pt x="7259" y="731"/>
                    <a:pt x="8789" y="4467"/>
                    <a:pt x="6619" y="6637"/>
                  </a:cubicBezTo>
                  <a:cubicBezTo>
                    <a:pt x="5905" y="7351"/>
                    <a:pt x="5031" y="7670"/>
                    <a:pt x="4175" y="7670"/>
                  </a:cubicBezTo>
                  <a:cubicBezTo>
                    <a:pt x="2386" y="7670"/>
                    <a:pt x="677" y="6276"/>
                    <a:pt x="677" y="4182"/>
                  </a:cubicBezTo>
                  <a:cubicBezTo>
                    <a:pt x="677" y="2261"/>
                    <a:pt x="2243" y="731"/>
                    <a:pt x="4164" y="731"/>
                  </a:cubicBezTo>
                  <a:close/>
                  <a:moveTo>
                    <a:pt x="4205" y="1"/>
                  </a:moveTo>
                  <a:cubicBezTo>
                    <a:pt x="2059" y="1"/>
                    <a:pt x="1" y="1675"/>
                    <a:pt x="1" y="4182"/>
                  </a:cubicBezTo>
                  <a:cubicBezTo>
                    <a:pt x="1" y="6495"/>
                    <a:pt x="1851" y="8345"/>
                    <a:pt x="4164" y="8345"/>
                  </a:cubicBezTo>
                  <a:cubicBezTo>
                    <a:pt x="7864" y="8345"/>
                    <a:pt x="9715" y="3862"/>
                    <a:pt x="7117" y="1229"/>
                  </a:cubicBezTo>
                  <a:cubicBezTo>
                    <a:pt x="6268" y="380"/>
                    <a:pt x="5227" y="1"/>
                    <a:pt x="42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 name="Google Shape;1229;p72"/>
          <p:cNvGrpSpPr/>
          <p:nvPr/>
        </p:nvGrpSpPr>
        <p:grpSpPr>
          <a:xfrm>
            <a:off x="1574964" y="3947183"/>
            <a:ext cx="379005" cy="336695"/>
            <a:chOff x="235450" y="4036975"/>
            <a:chExt cx="450125" cy="399875"/>
          </a:xfrm>
        </p:grpSpPr>
        <p:sp>
          <p:nvSpPr>
            <p:cNvPr id="1230" name="Google Shape;1230;p72"/>
            <p:cNvSpPr/>
            <p:nvPr/>
          </p:nvSpPr>
          <p:spPr>
            <a:xfrm>
              <a:off x="448925" y="4332750"/>
              <a:ext cx="19600" cy="17500"/>
            </a:xfrm>
            <a:custGeom>
              <a:rect b="b" l="l" r="r" t="t"/>
              <a:pathLst>
                <a:path extrusionOk="0" h="700" w="784">
                  <a:moveTo>
                    <a:pt x="463" y="0"/>
                  </a:moveTo>
                  <a:cubicBezTo>
                    <a:pt x="143" y="0"/>
                    <a:pt x="1" y="356"/>
                    <a:pt x="214" y="605"/>
                  </a:cubicBezTo>
                  <a:cubicBezTo>
                    <a:pt x="280" y="671"/>
                    <a:pt x="359" y="699"/>
                    <a:pt x="437" y="699"/>
                  </a:cubicBezTo>
                  <a:cubicBezTo>
                    <a:pt x="613" y="699"/>
                    <a:pt x="783" y="553"/>
                    <a:pt x="783" y="356"/>
                  </a:cubicBezTo>
                  <a:cubicBezTo>
                    <a:pt x="783" y="142"/>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72"/>
            <p:cNvSpPr/>
            <p:nvPr/>
          </p:nvSpPr>
          <p:spPr>
            <a:xfrm>
              <a:off x="235450" y="4123975"/>
              <a:ext cx="450125" cy="312875"/>
            </a:xfrm>
            <a:custGeom>
              <a:rect b="b" l="l" r="r" t="t"/>
              <a:pathLst>
                <a:path extrusionOk="0" h="12515" w="18005">
                  <a:moveTo>
                    <a:pt x="12667" y="2124"/>
                  </a:moveTo>
                  <a:lnTo>
                    <a:pt x="12667" y="3156"/>
                  </a:lnTo>
                  <a:cubicBezTo>
                    <a:pt x="12667" y="3334"/>
                    <a:pt x="12525" y="3512"/>
                    <a:pt x="12311" y="3512"/>
                  </a:cubicBezTo>
                  <a:lnTo>
                    <a:pt x="5658" y="3512"/>
                  </a:lnTo>
                  <a:cubicBezTo>
                    <a:pt x="5444" y="3512"/>
                    <a:pt x="5302" y="3334"/>
                    <a:pt x="5302" y="3156"/>
                  </a:cubicBezTo>
                  <a:lnTo>
                    <a:pt x="5302" y="2124"/>
                  </a:lnTo>
                  <a:close/>
                  <a:moveTo>
                    <a:pt x="1856" y="722"/>
                  </a:moveTo>
                  <a:cubicBezTo>
                    <a:pt x="2418" y="722"/>
                    <a:pt x="2882" y="1158"/>
                    <a:pt x="2882" y="1769"/>
                  </a:cubicBezTo>
                  <a:lnTo>
                    <a:pt x="2882" y="5932"/>
                  </a:lnTo>
                  <a:cubicBezTo>
                    <a:pt x="2882" y="6110"/>
                    <a:pt x="3025" y="6252"/>
                    <a:pt x="3238" y="6252"/>
                  </a:cubicBezTo>
                  <a:lnTo>
                    <a:pt x="5658" y="6252"/>
                  </a:lnTo>
                  <a:cubicBezTo>
                    <a:pt x="5871" y="6252"/>
                    <a:pt x="6013" y="6430"/>
                    <a:pt x="6013" y="6608"/>
                  </a:cubicBezTo>
                  <a:lnTo>
                    <a:pt x="6013" y="11802"/>
                  </a:lnTo>
                  <a:lnTo>
                    <a:pt x="4626" y="11802"/>
                  </a:lnTo>
                  <a:lnTo>
                    <a:pt x="4626" y="7995"/>
                  </a:lnTo>
                  <a:cubicBezTo>
                    <a:pt x="4626" y="7817"/>
                    <a:pt x="4448" y="7639"/>
                    <a:pt x="4270" y="7639"/>
                  </a:cubicBezTo>
                  <a:lnTo>
                    <a:pt x="1850" y="7639"/>
                  </a:lnTo>
                  <a:cubicBezTo>
                    <a:pt x="1281" y="7639"/>
                    <a:pt x="783" y="7177"/>
                    <a:pt x="783" y="6608"/>
                  </a:cubicBezTo>
                  <a:lnTo>
                    <a:pt x="783" y="1840"/>
                  </a:lnTo>
                  <a:cubicBezTo>
                    <a:pt x="783" y="1306"/>
                    <a:pt x="1139" y="844"/>
                    <a:pt x="1673" y="737"/>
                  </a:cubicBezTo>
                  <a:cubicBezTo>
                    <a:pt x="1734" y="727"/>
                    <a:pt x="1796" y="722"/>
                    <a:pt x="1856" y="722"/>
                  </a:cubicBezTo>
                  <a:close/>
                  <a:moveTo>
                    <a:pt x="11279" y="4188"/>
                  </a:moveTo>
                  <a:lnTo>
                    <a:pt x="11279" y="11802"/>
                  </a:lnTo>
                  <a:lnTo>
                    <a:pt x="6689" y="11802"/>
                  </a:lnTo>
                  <a:lnTo>
                    <a:pt x="6689" y="4188"/>
                  </a:lnTo>
                  <a:close/>
                  <a:moveTo>
                    <a:pt x="16113" y="722"/>
                  </a:moveTo>
                  <a:cubicBezTo>
                    <a:pt x="16173" y="722"/>
                    <a:pt x="16234" y="727"/>
                    <a:pt x="16296" y="737"/>
                  </a:cubicBezTo>
                  <a:cubicBezTo>
                    <a:pt x="16830" y="808"/>
                    <a:pt x="17221" y="1306"/>
                    <a:pt x="17186" y="1840"/>
                  </a:cubicBezTo>
                  <a:lnTo>
                    <a:pt x="17186" y="6608"/>
                  </a:lnTo>
                  <a:cubicBezTo>
                    <a:pt x="17186" y="7177"/>
                    <a:pt x="16723" y="7639"/>
                    <a:pt x="16118" y="7639"/>
                  </a:cubicBezTo>
                  <a:lnTo>
                    <a:pt x="13699" y="7639"/>
                  </a:lnTo>
                  <a:cubicBezTo>
                    <a:pt x="13521" y="7639"/>
                    <a:pt x="13343" y="7782"/>
                    <a:pt x="13343" y="7995"/>
                  </a:cubicBezTo>
                  <a:lnTo>
                    <a:pt x="13343" y="11802"/>
                  </a:lnTo>
                  <a:lnTo>
                    <a:pt x="11955" y="11802"/>
                  </a:lnTo>
                  <a:lnTo>
                    <a:pt x="11955" y="6608"/>
                  </a:lnTo>
                  <a:cubicBezTo>
                    <a:pt x="11955" y="6430"/>
                    <a:pt x="12133" y="6252"/>
                    <a:pt x="12311" y="6252"/>
                  </a:cubicBezTo>
                  <a:lnTo>
                    <a:pt x="14731" y="6252"/>
                  </a:lnTo>
                  <a:cubicBezTo>
                    <a:pt x="14944" y="6252"/>
                    <a:pt x="15087" y="6110"/>
                    <a:pt x="15087" y="5932"/>
                  </a:cubicBezTo>
                  <a:lnTo>
                    <a:pt x="15087" y="1769"/>
                  </a:lnTo>
                  <a:cubicBezTo>
                    <a:pt x="15087" y="1158"/>
                    <a:pt x="15551" y="722"/>
                    <a:pt x="16113" y="722"/>
                  </a:cubicBezTo>
                  <a:close/>
                  <a:moveTo>
                    <a:pt x="1850" y="1"/>
                  </a:moveTo>
                  <a:cubicBezTo>
                    <a:pt x="1756" y="1"/>
                    <a:pt x="1661" y="9"/>
                    <a:pt x="1566" y="25"/>
                  </a:cubicBezTo>
                  <a:cubicBezTo>
                    <a:pt x="712" y="203"/>
                    <a:pt x="107" y="950"/>
                    <a:pt x="107" y="1804"/>
                  </a:cubicBezTo>
                  <a:lnTo>
                    <a:pt x="107" y="6608"/>
                  </a:lnTo>
                  <a:cubicBezTo>
                    <a:pt x="107" y="7568"/>
                    <a:pt x="890" y="8351"/>
                    <a:pt x="1850" y="8351"/>
                  </a:cubicBezTo>
                  <a:lnTo>
                    <a:pt x="3914" y="8351"/>
                  </a:lnTo>
                  <a:lnTo>
                    <a:pt x="3914" y="11802"/>
                  </a:lnTo>
                  <a:lnTo>
                    <a:pt x="463" y="11802"/>
                  </a:lnTo>
                  <a:cubicBezTo>
                    <a:pt x="0" y="11802"/>
                    <a:pt x="0" y="12514"/>
                    <a:pt x="463" y="12514"/>
                  </a:cubicBezTo>
                  <a:lnTo>
                    <a:pt x="17542" y="12514"/>
                  </a:lnTo>
                  <a:cubicBezTo>
                    <a:pt x="18004" y="12514"/>
                    <a:pt x="18004" y="11802"/>
                    <a:pt x="17542" y="11802"/>
                  </a:cubicBezTo>
                  <a:lnTo>
                    <a:pt x="14055" y="11802"/>
                  </a:lnTo>
                  <a:lnTo>
                    <a:pt x="14055" y="8351"/>
                  </a:lnTo>
                  <a:lnTo>
                    <a:pt x="16154" y="8351"/>
                  </a:lnTo>
                  <a:cubicBezTo>
                    <a:pt x="17115" y="8351"/>
                    <a:pt x="17897" y="7568"/>
                    <a:pt x="17897" y="6608"/>
                  </a:cubicBezTo>
                  <a:lnTo>
                    <a:pt x="17897" y="1840"/>
                  </a:lnTo>
                  <a:cubicBezTo>
                    <a:pt x="17897" y="950"/>
                    <a:pt x="17293" y="203"/>
                    <a:pt x="16439" y="61"/>
                  </a:cubicBezTo>
                  <a:lnTo>
                    <a:pt x="16439" y="25"/>
                  </a:lnTo>
                  <a:cubicBezTo>
                    <a:pt x="16340" y="9"/>
                    <a:pt x="16242" y="1"/>
                    <a:pt x="16146" y="1"/>
                  </a:cubicBezTo>
                  <a:cubicBezTo>
                    <a:pt x="15202" y="1"/>
                    <a:pt x="14411" y="768"/>
                    <a:pt x="14411" y="1769"/>
                  </a:cubicBezTo>
                  <a:lnTo>
                    <a:pt x="14411" y="5576"/>
                  </a:lnTo>
                  <a:lnTo>
                    <a:pt x="12311" y="5576"/>
                  </a:lnTo>
                  <a:cubicBezTo>
                    <a:pt x="12204" y="5576"/>
                    <a:pt x="12098" y="5576"/>
                    <a:pt x="11991" y="5611"/>
                  </a:cubicBezTo>
                  <a:lnTo>
                    <a:pt x="11991" y="4188"/>
                  </a:lnTo>
                  <a:lnTo>
                    <a:pt x="12311" y="4188"/>
                  </a:lnTo>
                  <a:cubicBezTo>
                    <a:pt x="12916" y="4188"/>
                    <a:pt x="13379" y="3726"/>
                    <a:pt x="13379" y="3156"/>
                  </a:cubicBezTo>
                  <a:lnTo>
                    <a:pt x="13379" y="1769"/>
                  </a:lnTo>
                  <a:cubicBezTo>
                    <a:pt x="13379" y="1555"/>
                    <a:pt x="13201" y="1413"/>
                    <a:pt x="13023" y="1413"/>
                  </a:cubicBezTo>
                  <a:lnTo>
                    <a:pt x="4982" y="1413"/>
                  </a:lnTo>
                  <a:cubicBezTo>
                    <a:pt x="4768" y="1413"/>
                    <a:pt x="4626" y="1555"/>
                    <a:pt x="4626" y="1769"/>
                  </a:cubicBezTo>
                  <a:lnTo>
                    <a:pt x="4626" y="3156"/>
                  </a:lnTo>
                  <a:cubicBezTo>
                    <a:pt x="4626" y="3726"/>
                    <a:pt x="5088" y="4188"/>
                    <a:pt x="5658" y="4188"/>
                  </a:cubicBezTo>
                  <a:lnTo>
                    <a:pt x="6013" y="4188"/>
                  </a:lnTo>
                  <a:lnTo>
                    <a:pt x="6013" y="5611"/>
                  </a:lnTo>
                  <a:cubicBezTo>
                    <a:pt x="5907" y="5576"/>
                    <a:pt x="5764" y="5576"/>
                    <a:pt x="5658" y="5576"/>
                  </a:cubicBezTo>
                  <a:lnTo>
                    <a:pt x="3594" y="5576"/>
                  </a:lnTo>
                  <a:lnTo>
                    <a:pt x="3594" y="1769"/>
                  </a:lnTo>
                  <a:cubicBezTo>
                    <a:pt x="3594" y="768"/>
                    <a:pt x="2773" y="1"/>
                    <a:pt x="18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72"/>
            <p:cNvSpPr/>
            <p:nvPr/>
          </p:nvSpPr>
          <p:spPr>
            <a:xfrm>
              <a:off x="451600" y="4262700"/>
              <a:ext cx="16925" cy="52275"/>
            </a:xfrm>
            <a:custGeom>
              <a:rect b="b" l="l" r="r" t="t"/>
              <a:pathLst>
                <a:path extrusionOk="0" h="2091" w="677">
                  <a:moveTo>
                    <a:pt x="338" y="0"/>
                  </a:moveTo>
                  <a:cubicBezTo>
                    <a:pt x="169" y="0"/>
                    <a:pt x="0" y="116"/>
                    <a:pt x="0" y="347"/>
                  </a:cubicBezTo>
                  <a:lnTo>
                    <a:pt x="0" y="1735"/>
                  </a:lnTo>
                  <a:cubicBezTo>
                    <a:pt x="0" y="1948"/>
                    <a:pt x="143" y="2090"/>
                    <a:pt x="356" y="2090"/>
                  </a:cubicBezTo>
                  <a:cubicBezTo>
                    <a:pt x="534" y="2090"/>
                    <a:pt x="676" y="1948"/>
                    <a:pt x="676" y="1735"/>
                  </a:cubicBezTo>
                  <a:lnTo>
                    <a:pt x="676" y="347"/>
                  </a:lnTo>
                  <a:cubicBezTo>
                    <a:pt x="676" y="116"/>
                    <a:pt x="507" y="0"/>
                    <a:pt x="33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72"/>
            <p:cNvSpPr/>
            <p:nvPr/>
          </p:nvSpPr>
          <p:spPr>
            <a:xfrm>
              <a:off x="238125" y="4036975"/>
              <a:ext cx="101425" cy="87650"/>
            </a:xfrm>
            <a:custGeom>
              <a:rect b="b" l="l" r="r" t="t"/>
              <a:pathLst>
                <a:path extrusionOk="0" h="3506" w="4057">
                  <a:moveTo>
                    <a:pt x="1743" y="730"/>
                  </a:moveTo>
                  <a:cubicBezTo>
                    <a:pt x="2669" y="730"/>
                    <a:pt x="3131" y="1833"/>
                    <a:pt x="2491" y="2509"/>
                  </a:cubicBezTo>
                  <a:cubicBezTo>
                    <a:pt x="2280" y="2720"/>
                    <a:pt x="2016" y="2815"/>
                    <a:pt x="1755" y="2815"/>
                  </a:cubicBezTo>
                  <a:cubicBezTo>
                    <a:pt x="1225" y="2815"/>
                    <a:pt x="712" y="2418"/>
                    <a:pt x="712" y="1797"/>
                  </a:cubicBezTo>
                  <a:cubicBezTo>
                    <a:pt x="676" y="1192"/>
                    <a:pt x="1174" y="730"/>
                    <a:pt x="1743" y="730"/>
                  </a:cubicBezTo>
                  <a:close/>
                  <a:moveTo>
                    <a:pt x="1754" y="1"/>
                  </a:moveTo>
                  <a:cubicBezTo>
                    <a:pt x="864" y="1"/>
                    <a:pt x="0" y="702"/>
                    <a:pt x="0" y="1762"/>
                  </a:cubicBezTo>
                  <a:cubicBezTo>
                    <a:pt x="0" y="2722"/>
                    <a:pt x="783" y="3505"/>
                    <a:pt x="1743" y="3505"/>
                  </a:cubicBezTo>
                  <a:cubicBezTo>
                    <a:pt x="3273" y="3505"/>
                    <a:pt x="4056" y="1619"/>
                    <a:pt x="2953" y="516"/>
                  </a:cubicBezTo>
                  <a:cubicBezTo>
                    <a:pt x="2608" y="160"/>
                    <a:pt x="2178" y="1"/>
                    <a:pt x="17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72"/>
            <p:cNvSpPr/>
            <p:nvPr/>
          </p:nvSpPr>
          <p:spPr>
            <a:xfrm>
              <a:off x="580575" y="4037425"/>
              <a:ext cx="102325" cy="86775"/>
            </a:xfrm>
            <a:custGeom>
              <a:rect b="b" l="l" r="r" t="t"/>
              <a:pathLst>
                <a:path extrusionOk="0" h="3471" w="4093">
                  <a:moveTo>
                    <a:pt x="2332" y="676"/>
                  </a:moveTo>
                  <a:cubicBezTo>
                    <a:pt x="2865" y="676"/>
                    <a:pt x="3381" y="1097"/>
                    <a:pt x="3381" y="1744"/>
                  </a:cubicBezTo>
                  <a:cubicBezTo>
                    <a:pt x="3381" y="2313"/>
                    <a:pt x="2918" y="2776"/>
                    <a:pt x="2349" y="2776"/>
                  </a:cubicBezTo>
                  <a:cubicBezTo>
                    <a:pt x="1424" y="2776"/>
                    <a:pt x="926" y="1637"/>
                    <a:pt x="1602" y="997"/>
                  </a:cubicBezTo>
                  <a:cubicBezTo>
                    <a:pt x="1811" y="776"/>
                    <a:pt x="2074" y="676"/>
                    <a:pt x="2332" y="676"/>
                  </a:cubicBezTo>
                  <a:close/>
                  <a:moveTo>
                    <a:pt x="2349" y="0"/>
                  </a:moveTo>
                  <a:cubicBezTo>
                    <a:pt x="783" y="0"/>
                    <a:pt x="1" y="1851"/>
                    <a:pt x="1104" y="2954"/>
                  </a:cubicBezTo>
                  <a:cubicBezTo>
                    <a:pt x="1461" y="3311"/>
                    <a:pt x="1897" y="3470"/>
                    <a:pt x="2325" y="3470"/>
                  </a:cubicBezTo>
                  <a:cubicBezTo>
                    <a:pt x="3216" y="3470"/>
                    <a:pt x="4068" y="2778"/>
                    <a:pt x="4092" y="1744"/>
                  </a:cubicBezTo>
                  <a:cubicBezTo>
                    <a:pt x="4092" y="783"/>
                    <a:pt x="3310" y="0"/>
                    <a:pt x="23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72"/>
          <p:cNvGrpSpPr/>
          <p:nvPr/>
        </p:nvGrpSpPr>
        <p:grpSpPr>
          <a:xfrm>
            <a:off x="2829502" y="3331155"/>
            <a:ext cx="375995" cy="373764"/>
            <a:chOff x="1725400" y="3305350"/>
            <a:chExt cx="446550" cy="443900"/>
          </a:xfrm>
        </p:grpSpPr>
        <p:sp>
          <p:nvSpPr>
            <p:cNvPr id="1236" name="Google Shape;1236;p72"/>
            <p:cNvSpPr/>
            <p:nvPr/>
          </p:nvSpPr>
          <p:spPr>
            <a:xfrm>
              <a:off x="1870375" y="3483375"/>
              <a:ext cx="20500" cy="17700"/>
            </a:xfrm>
            <a:custGeom>
              <a:rect b="b" l="l" r="r" t="t"/>
              <a:pathLst>
                <a:path extrusionOk="0" h="708" w="820">
                  <a:moveTo>
                    <a:pt x="359" y="1"/>
                  </a:moveTo>
                  <a:cubicBezTo>
                    <a:pt x="178" y="1"/>
                    <a:pt x="1" y="136"/>
                    <a:pt x="1" y="351"/>
                  </a:cubicBezTo>
                  <a:cubicBezTo>
                    <a:pt x="1" y="565"/>
                    <a:pt x="143" y="707"/>
                    <a:pt x="357" y="707"/>
                  </a:cubicBezTo>
                  <a:cubicBezTo>
                    <a:pt x="641" y="707"/>
                    <a:pt x="819" y="316"/>
                    <a:pt x="606" y="102"/>
                  </a:cubicBezTo>
                  <a:cubicBezTo>
                    <a:pt x="536" y="33"/>
                    <a:pt x="447" y="1"/>
                    <a:pt x="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72"/>
            <p:cNvSpPr/>
            <p:nvPr/>
          </p:nvSpPr>
          <p:spPr>
            <a:xfrm>
              <a:off x="1725400" y="3396975"/>
              <a:ext cx="446550" cy="259750"/>
            </a:xfrm>
            <a:custGeom>
              <a:rect b="b" l="l" r="r" t="t"/>
              <a:pathLst>
                <a:path extrusionOk="0" h="10390" w="17862">
                  <a:moveTo>
                    <a:pt x="8931" y="676"/>
                  </a:moveTo>
                  <a:cubicBezTo>
                    <a:pt x="11244" y="676"/>
                    <a:pt x="13343" y="1957"/>
                    <a:pt x="14731" y="3025"/>
                  </a:cubicBezTo>
                  <a:cubicBezTo>
                    <a:pt x="15549" y="3701"/>
                    <a:pt x="16332" y="4412"/>
                    <a:pt x="17043" y="5195"/>
                  </a:cubicBezTo>
                  <a:cubicBezTo>
                    <a:pt x="16332" y="5978"/>
                    <a:pt x="15549" y="6725"/>
                    <a:pt x="14731" y="7365"/>
                  </a:cubicBezTo>
                  <a:cubicBezTo>
                    <a:pt x="13343" y="8433"/>
                    <a:pt x="11244" y="9714"/>
                    <a:pt x="8931" y="9714"/>
                  </a:cubicBezTo>
                  <a:cubicBezTo>
                    <a:pt x="6654" y="9714"/>
                    <a:pt x="4555" y="8433"/>
                    <a:pt x="3167" y="7365"/>
                  </a:cubicBezTo>
                  <a:cubicBezTo>
                    <a:pt x="2313" y="6725"/>
                    <a:pt x="1566" y="5978"/>
                    <a:pt x="854" y="5195"/>
                  </a:cubicBezTo>
                  <a:cubicBezTo>
                    <a:pt x="1566" y="4412"/>
                    <a:pt x="2313" y="3701"/>
                    <a:pt x="3167" y="3025"/>
                  </a:cubicBezTo>
                  <a:cubicBezTo>
                    <a:pt x="4555" y="1957"/>
                    <a:pt x="6654" y="676"/>
                    <a:pt x="8931" y="676"/>
                  </a:cubicBezTo>
                  <a:close/>
                  <a:moveTo>
                    <a:pt x="8931" y="0"/>
                  </a:moveTo>
                  <a:cubicBezTo>
                    <a:pt x="6654" y="0"/>
                    <a:pt x="4519" y="1103"/>
                    <a:pt x="2704" y="2491"/>
                  </a:cubicBezTo>
                  <a:cubicBezTo>
                    <a:pt x="1779" y="3238"/>
                    <a:pt x="890" y="4056"/>
                    <a:pt x="107" y="4981"/>
                  </a:cubicBezTo>
                  <a:cubicBezTo>
                    <a:pt x="0" y="5124"/>
                    <a:pt x="0" y="5302"/>
                    <a:pt x="107" y="5408"/>
                  </a:cubicBezTo>
                  <a:cubicBezTo>
                    <a:pt x="890" y="6334"/>
                    <a:pt x="1779" y="7152"/>
                    <a:pt x="2704" y="7899"/>
                  </a:cubicBezTo>
                  <a:cubicBezTo>
                    <a:pt x="4483" y="9287"/>
                    <a:pt x="6689" y="10390"/>
                    <a:pt x="8931" y="10390"/>
                  </a:cubicBezTo>
                  <a:cubicBezTo>
                    <a:pt x="11173" y="10390"/>
                    <a:pt x="13343" y="9287"/>
                    <a:pt x="15158" y="7899"/>
                  </a:cubicBezTo>
                  <a:cubicBezTo>
                    <a:pt x="16083" y="7152"/>
                    <a:pt x="16972" y="6334"/>
                    <a:pt x="17755" y="5408"/>
                  </a:cubicBezTo>
                  <a:cubicBezTo>
                    <a:pt x="17862" y="5302"/>
                    <a:pt x="17862" y="5124"/>
                    <a:pt x="17755" y="4981"/>
                  </a:cubicBezTo>
                  <a:cubicBezTo>
                    <a:pt x="16972" y="4056"/>
                    <a:pt x="16083" y="3238"/>
                    <a:pt x="15158" y="2491"/>
                  </a:cubicBezTo>
                  <a:cubicBezTo>
                    <a:pt x="13379" y="1103"/>
                    <a:pt x="11208" y="0"/>
                    <a:pt x="89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72"/>
            <p:cNvSpPr/>
            <p:nvPr/>
          </p:nvSpPr>
          <p:spPr>
            <a:xfrm>
              <a:off x="1861500" y="3440500"/>
              <a:ext cx="180600" cy="173600"/>
            </a:xfrm>
            <a:custGeom>
              <a:rect b="b" l="l" r="r" t="t"/>
              <a:pathLst>
                <a:path extrusionOk="0" h="6944" w="7224">
                  <a:moveTo>
                    <a:pt x="3615" y="0"/>
                  </a:moveTo>
                  <a:cubicBezTo>
                    <a:pt x="3573" y="0"/>
                    <a:pt x="3530" y="1"/>
                    <a:pt x="3487" y="3"/>
                  </a:cubicBezTo>
                  <a:cubicBezTo>
                    <a:pt x="2704" y="3"/>
                    <a:pt x="1957" y="252"/>
                    <a:pt x="1352" y="714"/>
                  </a:cubicBezTo>
                  <a:cubicBezTo>
                    <a:pt x="1071" y="939"/>
                    <a:pt x="1279" y="1343"/>
                    <a:pt x="1572" y="1343"/>
                  </a:cubicBezTo>
                  <a:cubicBezTo>
                    <a:pt x="1650" y="1343"/>
                    <a:pt x="1733" y="1315"/>
                    <a:pt x="1815" y="1248"/>
                  </a:cubicBezTo>
                  <a:cubicBezTo>
                    <a:pt x="2277" y="892"/>
                    <a:pt x="2882" y="679"/>
                    <a:pt x="3487" y="679"/>
                  </a:cubicBezTo>
                  <a:cubicBezTo>
                    <a:pt x="5978" y="679"/>
                    <a:pt x="7223" y="3703"/>
                    <a:pt x="5444" y="5447"/>
                  </a:cubicBezTo>
                  <a:cubicBezTo>
                    <a:pt x="4888" y="6002"/>
                    <a:pt x="4203" y="6251"/>
                    <a:pt x="3527" y="6251"/>
                  </a:cubicBezTo>
                  <a:cubicBezTo>
                    <a:pt x="2084" y="6251"/>
                    <a:pt x="687" y="5115"/>
                    <a:pt x="712" y="3418"/>
                  </a:cubicBezTo>
                  <a:cubicBezTo>
                    <a:pt x="712" y="3240"/>
                    <a:pt x="569" y="3063"/>
                    <a:pt x="391" y="3063"/>
                  </a:cubicBezTo>
                  <a:cubicBezTo>
                    <a:pt x="178" y="3063"/>
                    <a:pt x="36" y="3205"/>
                    <a:pt x="36" y="3418"/>
                  </a:cubicBezTo>
                  <a:cubicBezTo>
                    <a:pt x="0" y="5340"/>
                    <a:pt x="1566" y="6941"/>
                    <a:pt x="3487" y="6941"/>
                  </a:cubicBezTo>
                  <a:cubicBezTo>
                    <a:pt x="3529" y="6942"/>
                    <a:pt x="3571" y="6943"/>
                    <a:pt x="3613" y="6943"/>
                  </a:cubicBezTo>
                  <a:cubicBezTo>
                    <a:pt x="5513" y="6943"/>
                    <a:pt x="7081" y="5369"/>
                    <a:pt x="7081" y="3454"/>
                  </a:cubicBezTo>
                  <a:cubicBezTo>
                    <a:pt x="7081" y="1540"/>
                    <a:pt x="5515" y="0"/>
                    <a:pt x="361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72"/>
            <p:cNvSpPr/>
            <p:nvPr/>
          </p:nvSpPr>
          <p:spPr>
            <a:xfrm>
              <a:off x="1889950" y="3483675"/>
              <a:ext cx="102325" cy="86775"/>
            </a:xfrm>
            <a:custGeom>
              <a:rect b="b" l="l" r="r" t="t"/>
              <a:pathLst>
                <a:path extrusionOk="0" h="3471" w="4093">
                  <a:moveTo>
                    <a:pt x="2365" y="683"/>
                  </a:moveTo>
                  <a:cubicBezTo>
                    <a:pt x="2620" y="683"/>
                    <a:pt x="2880" y="775"/>
                    <a:pt x="3096" y="980"/>
                  </a:cubicBezTo>
                  <a:cubicBezTo>
                    <a:pt x="3737" y="1656"/>
                    <a:pt x="3274" y="2794"/>
                    <a:pt x="2349" y="2794"/>
                  </a:cubicBezTo>
                  <a:cubicBezTo>
                    <a:pt x="1780" y="2794"/>
                    <a:pt x="1282" y="2296"/>
                    <a:pt x="1282" y="1727"/>
                  </a:cubicBezTo>
                  <a:cubicBezTo>
                    <a:pt x="1306" y="1098"/>
                    <a:pt x="1823" y="683"/>
                    <a:pt x="2365" y="683"/>
                  </a:cubicBezTo>
                  <a:close/>
                  <a:moveTo>
                    <a:pt x="2332" y="0"/>
                  </a:moveTo>
                  <a:cubicBezTo>
                    <a:pt x="1901" y="0"/>
                    <a:pt x="1461" y="160"/>
                    <a:pt x="1104" y="517"/>
                  </a:cubicBezTo>
                  <a:cubicBezTo>
                    <a:pt x="1" y="1585"/>
                    <a:pt x="783" y="3470"/>
                    <a:pt x="2349" y="3470"/>
                  </a:cubicBezTo>
                  <a:cubicBezTo>
                    <a:pt x="3310" y="3470"/>
                    <a:pt x="4092" y="2688"/>
                    <a:pt x="4092" y="1727"/>
                  </a:cubicBezTo>
                  <a:cubicBezTo>
                    <a:pt x="4092" y="693"/>
                    <a:pt x="3231" y="0"/>
                    <a:pt x="23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72"/>
            <p:cNvSpPr/>
            <p:nvPr/>
          </p:nvSpPr>
          <p:spPr>
            <a:xfrm>
              <a:off x="2063400" y="3305350"/>
              <a:ext cx="106775" cy="103875"/>
            </a:xfrm>
            <a:custGeom>
              <a:rect b="b" l="l" r="r" t="t"/>
              <a:pathLst>
                <a:path extrusionOk="0" h="4155" w="4271">
                  <a:moveTo>
                    <a:pt x="464" y="0"/>
                  </a:moveTo>
                  <a:cubicBezTo>
                    <a:pt x="1" y="0"/>
                    <a:pt x="1" y="676"/>
                    <a:pt x="464" y="676"/>
                  </a:cubicBezTo>
                  <a:lnTo>
                    <a:pt x="3595" y="676"/>
                  </a:lnTo>
                  <a:lnTo>
                    <a:pt x="3595" y="3808"/>
                  </a:lnTo>
                  <a:cubicBezTo>
                    <a:pt x="3595" y="4039"/>
                    <a:pt x="3764" y="4154"/>
                    <a:pt x="3933" y="4154"/>
                  </a:cubicBezTo>
                  <a:cubicBezTo>
                    <a:pt x="4102" y="4154"/>
                    <a:pt x="4271" y="4039"/>
                    <a:pt x="4271" y="3808"/>
                  </a:cubicBezTo>
                  <a:lnTo>
                    <a:pt x="4271" y="356"/>
                  </a:lnTo>
                  <a:cubicBezTo>
                    <a:pt x="4271" y="178"/>
                    <a:pt x="4128" y="0"/>
                    <a:pt x="39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72"/>
            <p:cNvSpPr/>
            <p:nvPr/>
          </p:nvSpPr>
          <p:spPr>
            <a:xfrm>
              <a:off x="1726275" y="3305350"/>
              <a:ext cx="111225" cy="109425"/>
            </a:xfrm>
            <a:custGeom>
              <a:rect b="b" l="l" r="r" t="t"/>
              <a:pathLst>
                <a:path extrusionOk="0" h="4377" w="4449">
                  <a:moveTo>
                    <a:pt x="357" y="0"/>
                  </a:moveTo>
                  <a:cubicBezTo>
                    <a:pt x="143" y="0"/>
                    <a:pt x="1" y="143"/>
                    <a:pt x="1" y="356"/>
                  </a:cubicBezTo>
                  <a:lnTo>
                    <a:pt x="1" y="4021"/>
                  </a:lnTo>
                  <a:cubicBezTo>
                    <a:pt x="1" y="4199"/>
                    <a:pt x="143" y="4377"/>
                    <a:pt x="357" y="4377"/>
                  </a:cubicBezTo>
                  <a:cubicBezTo>
                    <a:pt x="535" y="4377"/>
                    <a:pt x="712" y="4199"/>
                    <a:pt x="712" y="4021"/>
                  </a:cubicBezTo>
                  <a:lnTo>
                    <a:pt x="712" y="712"/>
                  </a:lnTo>
                  <a:lnTo>
                    <a:pt x="3986" y="712"/>
                  </a:lnTo>
                  <a:cubicBezTo>
                    <a:pt x="4448" y="712"/>
                    <a:pt x="4448" y="0"/>
                    <a:pt x="39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72"/>
            <p:cNvSpPr/>
            <p:nvPr/>
          </p:nvSpPr>
          <p:spPr>
            <a:xfrm>
              <a:off x="1726275" y="3640925"/>
              <a:ext cx="109450" cy="108325"/>
            </a:xfrm>
            <a:custGeom>
              <a:rect b="b" l="l" r="r" t="t"/>
              <a:pathLst>
                <a:path extrusionOk="0" h="4333" w="4378">
                  <a:moveTo>
                    <a:pt x="357" y="0"/>
                  </a:moveTo>
                  <a:cubicBezTo>
                    <a:pt x="179" y="0"/>
                    <a:pt x="1" y="116"/>
                    <a:pt x="1" y="347"/>
                  </a:cubicBezTo>
                  <a:lnTo>
                    <a:pt x="1" y="4012"/>
                  </a:lnTo>
                  <a:cubicBezTo>
                    <a:pt x="1" y="4190"/>
                    <a:pt x="143" y="4332"/>
                    <a:pt x="357" y="4332"/>
                  </a:cubicBezTo>
                  <a:lnTo>
                    <a:pt x="4057" y="4332"/>
                  </a:lnTo>
                  <a:cubicBezTo>
                    <a:pt x="4235" y="4332"/>
                    <a:pt x="4377" y="4190"/>
                    <a:pt x="4377" y="4012"/>
                  </a:cubicBezTo>
                  <a:cubicBezTo>
                    <a:pt x="4377" y="3798"/>
                    <a:pt x="4235" y="3656"/>
                    <a:pt x="4057" y="3656"/>
                  </a:cubicBezTo>
                  <a:lnTo>
                    <a:pt x="712" y="3656"/>
                  </a:lnTo>
                  <a:lnTo>
                    <a:pt x="712" y="347"/>
                  </a:lnTo>
                  <a:cubicBezTo>
                    <a:pt x="712" y="116"/>
                    <a:pt x="535" y="0"/>
                    <a:pt x="3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72"/>
            <p:cNvSpPr/>
            <p:nvPr/>
          </p:nvSpPr>
          <p:spPr>
            <a:xfrm>
              <a:off x="2058075" y="3639800"/>
              <a:ext cx="112100" cy="109450"/>
            </a:xfrm>
            <a:custGeom>
              <a:rect b="b" l="l" r="r" t="t"/>
              <a:pathLst>
                <a:path extrusionOk="0" h="4378" w="4484">
                  <a:moveTo>
                    <a:pt x="4163" y="1"/>
                  </a:moveTo>
                  <a:cubicBezTo>
                    <a:pt x="3950" y="1"/>
                    <a:pt x="3808" y="179"/>
                    <a:pt x="3808" y="357"/>
                  </a:cubicBezTo>
                  <a:lnTo>
                    <a:pt x="3808" y="3701"/>
                  </a:lnTo>
                  <a:lnTo>
                    <a:pt x="463" y="3701"/>
                  </a:lnTo>
                  <a:cubicBezTo>
                    <a:pt x="0" y="3701"/>
                    <a:pt x="0" y="4377"/>
                    <a:pt x="463" y="4377"/>
                  </a:cubicBezTo>
                  <a:lnTo>
                    <a:pt x="4163" y="4377"/>
                  </a:lnTo>
                  <a:cubicBezTo>
                    <a:pt x="4341" y="4377"/>
                    <a:pt x="4484" y="4235"/>
                    <a:pt x="4484" y="4057"/>
                  </a:cubicBezTo>
                  <a:lnTo>
                    <a:pt x="4484" y="357"/>
                  </a:lnTo>
                  <a:cubicBezTo>
                    <a:pt x="4484" y="179"/>
                    <a:pt x="4341" y="1"/>
                    <a:pt x="41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72"/>
          <p:cNvGrpSpPr/>
          <p:nvPr/>
        </p:nvGrpSpPr>
        <p:grpSpPr>
          <a:xfrm>
            <a:off x="2281992" y="3330860"/>
            <a:ext cx="235192" cy="374058"/>
            <a:chOff x="1075150" y="3305000"/>
            <a:chExt cx="279325" cy="444250"/>
          </a:xfrm>
        </p:grpSpPr>
        <p:sp>
          <p:nvSpPr>
            <p:cNvPr id="1245" name="Google Shape;1245;p72"/>
            <p:cNvSpPr/>
            <p:nvPr/>
          </p:nvSpPr>
          <p:spPr>
            <a:xfrm>
              <a:off x="1150750" y="3495700"/>
              <a:ext cx="20500" cy="17700"/>
            </a:xfrm>
            <a:custGeom>
              <a:rect b="b" l="l" r="r" t="t"/>
              <a:pathLst>
                <a:path extrusionOk="0" h="708" w="820">
                  <a:moveTo>
                    <a:pt x="464" y="1"/>
                  </a:moveTo>
                  <a:cubicBezTo>
                    <a:pt x="179" y="1"/>
                    <a:pt x="1" y="392"/>
                    <a:pt x="214" y="606"/>
                  </a:cubicBezTo>
                  <a:cubicBezTo>
                    <a:pt x="296" y="675"/>
                    <a:pt x="389" y="707"/>
                    <a:pt x="477" y="707"/>
                  </a:cubicBezTo>
                  <a:cubicBezTo>
                    <a:pt x="658" y="707"/>
                    <a:pt x="819" y="572"/>
                    <a:pt x="819" y="356"/>
                  </a:cubicBezTo>
                  <a:cubicBezTo>
                    <a:pt x="819" y="179"/>
                    <a:pt x="677" y="1"/>
                    <a:pt x="4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72"/>
            <p:cNvSpPr/>
            <p:nvPr/>
          </p:nvSpPr>
          <p:spPr>
            <a:xfrm>
              <a:off x="1145425" y="3305000"/>
              <a:ext cx="121000" cy="104450"/>
            </a:xfrm>
            <a:custGeom>
              <a:rect b="b" l="l" r="r" t="t"/>
              <a:pathLst>
                <a:path extrusionOk="0" h="4178" w="4840">
                  <a:moveTo>
                    <a:pt x="2757" y="703"/>
                  </a:moveTo>
                  <a:cubicBezTo>
                    <a:pt x="3477" y="703"/>
                    <a:pt x="4163" y="1269"/>
                    <a:pt x="4163" y="2114"/>
                  </a:cubicBezTo>
                  <a:cubicBezTo>
                    <a:pt x="4163" y="2861"/>
                    <a:pt x="3523" y="3501"/>
                    <a:pt x="2776" y="3501"/>
                  </a:cubicBezTo>
                  <a:cubicBezTo>
                    <a:pt x="1530" y="3501"/>
                    <a:pt x="890" y="2007"/>
                    <a:pt x="1780" y="1117"/>
                  </a:cubicBezTo>
                  <a:cubicBezTo>
                    <a:pt x="2066" y="831"/>
                    <a:pt x="2415" y="703"/>
                    <a:pt x="2757" y="703"/>
                  </a:cubicBezTo>
                  <a:close/>
                  <a:moveTo>
                    <a:pt x="2747" y="1"/>
                  </a:moveTo>
                  <a:cubicBezTo>
                    <a:pt x="2234" y="1"/>
                    <a:pt x="1709" y="192"/>
                    <a:pt x="1281" y="619"/>
                  </a:cubicBezTo>
                  <a:cubicBezTo>
                    <a:pt x="0" y="1936"/>
                    <a:pt x="926" y="4177"/>
                    <a:pt x="2776" y="4177"/>
                  </a:cubicBezTo>
                  <a:cubicBezTo>
                    <a:pt x="3914" y="4177"/>
                    <a:pt x="4839" y="3252"/>
                    <a:pt x="4839" y="2078"/>
                  </a:cubicBezTo>
                  <a:cubicBezTo>
                    <a:pt x="4839" y="828"/>
                    <a:pt x="3817" y="1"/>
                    <a:pt x="27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72"/>
            <p:cNvSpPr/>
            <p:nvPr/>
          </p:nvSpPr>
          <p:spPr>
            <a:xfrm>
              <a:off x="1185450" y="3495700"/>
              <a:ext cx="92550" cy="17825"/>
            </a:xfrm>
            <a:custGeom>
              <a:rect b="b" l="l" r="r" t="t"/>
              <a:pathLst>
                <a:path extrusionOk="0" h="713" w="3702">
                  <a:moveTo>
                    <a:pt x="463" y="1"/>
                  </a:moveTo>
                  <a:cubicBezTo>
                    <a:pt x="1" y="1"/>
                    <a:pt x="1" y="712"/>
                    <a:pt x="463" y="712"/>
                  </a:cubicBezTo>
                  <a:lnTo>
                    <a:pt x="3238" y="712"/>
                  </a:lnTo>
                  <a:cubicBezTo>
                    <a:pt x="3701" y="712"/>
                    <a:pt x="3701" y="1"/>
                    <a:pt x="323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72"/>
            <p:cNvSpPr/>
            <p:nvPr/>
          </p:nvSpPr>
          <p:spPr>
            <a:xfrm>
              <a:off x="1075150" y="3391225"/>
              <a:ext cx="279325" cy="358025"/>
            </a:xfrm>
            <a:custGeom>
              <a:rect b="b" l="l" r="r" t="t"/>
              <a:pathLst>
                <a:path extrusionOk="0" h="14321" w="11173">
                  <a:moveTo>
                    <a:pt x="5587" y="1404"/>
                  </a:moveTo>
                  <a:cubicBezTo>
                    <a:pt x="6512" y="1404"/>
                    <a:pt x="7366" y="1974"/>
                    <a:pt x="7793" y="2792"/>
                  </a:cubicBezTo>
                  <a:lnTo>
                    <a:pt x="3381" y="2792"/>
                  </a:lnTo>
                  <a:cubicBezTo>
                    <a:pt x="3772" y="1974"/>
                    <a:pt x="4626" y="1404"/>
                    <a:pt x="5587" y="1404"/>
                  </a:cubicBezTo>
                  <a:close/>
                  <a:moveTo>
                    <a:pt x="10355" y="3504"/>
                  </a:moveTo>
                  <a:lnTo>
                    <a:pt x="9821" y="5567"/>
                  </a:lnTo>
                  <a:lnTo>
                    <a:pt x="1353" y="5567"/>
                  </a:lnTo>
                  <a:lnTo>
                    <a:pt x="819" y="3504"/>
                  </a:lnTo>
                  <a:close/>
                  <a:moveTo>
                    <a:pt x="8718" y="6279"/>
                  </a:moveTo>
                  <a:lnTo>
                    <a:pt x="8718" y="13644"/>
                  </a:lnTo>
                  <a:lnTo>
                    <a:pt x="2491" y="13644"/>
                  </a:lnTo>
                  <a:lnTo>
                    <a:pt x="2491" y="6279"/>
                  </a:lnTo>
                  <a:close/>
                  <a:moveTo>
                    <a:pt x="9035" y="1"/>
                  </a:moveTo>
                  <a:cubicBezTo>
                    <a:pt x="8772" y="1"/>
                    <a:pt x="8547" y="344"/>
                    <a:pt x="8789" y="586"/>
                  </a:cubicBezTo>
                  <a:lnTo>
                    <a:pt x="9394" y="1191"/>
                  </a:lnTo>
                  <a:lnTo>
                    <a:pt x="9394" y="2792"/>
                  </a:lnTo>
                  <a:lnTo>
                    <a:pt x="8504" y="2792"/>
                  </a:lnTo>
                  <a:cubicBezTo>
                    <a:pt x="8024" y="1387"/>
                    <a:pt x="6797" y="684"/>
                    <a:pt x="5569" y="684"/>
                  </a:cubicBezTo>
                  <a:cubicBezTo>
                    <a:pt x="4341" y="684"/>
                    <a:pt x="3114" y="1387"/>
                    <a:pt x="2634" y="2792"/>
                  </a:cubicBezTo>
                  <a:lnTo>
                    <a:pt x="1744" y="2792"/>
                  </a:lnTo>
                  <a:lnTo>
                    <a:pt x="1744" y="1191"/>
                  </a:lnTo>
                  <a:lnTo>
                    <a:pt x="2349" y="622"/>
                  </a:lnTo>
                  <a:cubicBezTo>
                    <a:pt x="2491" y="479"/>
                    <a:pt x="2491" y="266"/>
                    <a:pt x="2349" y="123"/>
                  </a:cubicBezTo>
                  <a:cubicBezTo>
                    <a:pt x="2278" y="52"/>
                    <a:pt x="2189" y="17"/>
                    <a:pt x="2100" y="17"/>
                  </a:cubicBezTo>
                  <a:cubicBezTo>
                    <a:pt x="2011" y="17"/>
                    <a:pt x="1922" y="52"/>
                    <a:pt x="1851" y="123"/>
                  </a:cubicBezTo>
                  <a:lnTo>
                    <a:pt x="1175" y="835"/>
                  </a:lnTo>
                  <a:cubicBezTo>
                    <a:pt x="1104" y="906"/>
                    <a:pt x="1068" y="977"/>
                    <a:pt x="1068" y="1084"/>
                  </a:cubicBezTo>
                  <a:lnTo>
                    <a:pt x="1068" y="2792"/>
                  </a:lnTo>
                  <a:lnTo>
                    <a:pt x="392" y="2792"/>
                  </a:lnTo>
                  <a:cubicBezTo>
                    <a:pt x="285" y="2792"/>
                    <a:pt x="179" y="2863"/>
                    <a:pt x="107" y="2934"/>
                  </a:cubicBezTo>
                  <a:cubicBezTo>
                    <a:pt x="36" y="3005"/>
                    <a:pt x="1" y="3148"/>
                    <a:pt x="36" y="3255"/>
                  </a:cubicBezTo>
                  <a:lnTo>
                    <a:pt x="748" y="6030"/>
                  </a:lnTo>
                  <a:cubicBezTo>
                    <a:pt x="783" y="6172"/>
                    <a:pt x="926" y="6279"/>
                    <a:pt x="1068" y="6279"/>
                  </a:cubicBezTo>
                  <a:lnTo>
                    <a:pt x="1780" y="6279"/>
                  </a:lnTo>
                  <a:lnTo>
                    <a:pt x="1780" y="13644"/>
                  </a:lnTo>
                  <a:lnTo>
                    <a:pt x="712" y="13644"/>
                  </a:lnTo>
                  <a:cubicBezTo>
                    <a:pt x="250" y="13644"/>
                    <a:pt x="250" y="14320"/>
                    <a:pt x="712" y="14320"/>
                  </a:cubicBezTo>
                  <a:lnTo>
                    <a:pt x="10461" y="14320"/>
                  </a:lnTo>
                  <a:cubicBezTo>
                    <a:pt x="10888" y="14320"/>
                    <a:pt x="10888" y="13644"/>
                    <a:pt x="10461" y="13644"/>
                  </a:cubicBezTo>
                  <a:lnTo>
                    <a:pt x="9394" y="13644"/>
                  </a:lnTo>
                  <a:lnTo>
                    <a:pt x="9394" y="6279"/>
                  </a:lnTo>
                  <a:lnTo>
                    <a:pt x="10106" y="6279"/>
                  </a:lnTo>
                  <a:cubicBezTo>
                    <a:pt x="10248" y="6279"/>
                    <a:pt x="10390" y="6172"/>
                    <a:pt x="10426" y="5994"/>
                  </a:cubicBezTo>
                  <a:lnTo>
                    <a:pt x="11137" y="3219"/>
                  </a:lnTo>
                  <a:cubicBezTo>
                    <a:pt x="11173" y="3005"/>
                    <a:pt x="11031" y="2792"/>
                    <a:pt x="10782" y="2792"/>
                  </a:cubicBezTo>
                  <a:lnTo>
                    <a:pt x="10106" y="2792"/>
                  </a:lnTo>
                  <a:lnTo>
                    <a:pt x="10106" y="1049"/>
                  </a:lnTo>
                  <a:cubicBezTo>
                    <a:pt x="10106" y="942"/>
                    <a:pt x="10070" y="871"/>
                    <a:pt x="9999" y="799"/>
                  </a:cubicBezTo>
                  <a:lnTo>
                    <a:pt x="9287" y="123"/>
                  </a:lnTo>
                  <a:cubicBezTo>
                    <a:pt x="9209" y="36"/>
                    <a:pt x="9120" y="1"/>
                    <a:pt x="90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72"/>
          <p:cNvGrpSpPr/>
          <p:nvPr/>
        </p:nvGrpSpPr>
        <p:grpSpPr>
          <a:xfrm>
            <a:off x="1577217" y="3331155"/>
            <a:ext cx="373743" cy="375995"/>
            <a:chOff x="238125" y="3305350"/>
            <a:chExt cx="443875" cy="446550"/>
          </a:xfrm>
        </p:grpSpPr>
        <p:sp>
          <p:nvSpPr>
            <p:cNvPr id="1250" name="Google Shape;1250;p72"/>
            <p:cNvSpPr/>
            <p:nvPr/>
          </p:nvSpPr>
          <p:spPr>
            <a:xfrm>
              <a:off x="287025" y="3553525"/>
              <a:ext cx="20500" cy="17175"/>
            </a:xfrm>
            <a:custGeom>
              <a:rect b="b" l="l" r="r" t="t"/>
              <a:pathLst>
                <a:path extrusionOk="0" h="687" w="820">
                  <a:moveTo>
                    <a:pt x="463" y="0"/>
                  </a:moveTo>
                  <a:cubicBezTo>
                    <a:pt x="179" y="0"/>
                    <a:pt x="1" y="356"/>
                    <a:pt x="214" y="570"/>
                  </a:cubicBezTo>
                  <a:cubicBezTo>
                    <a:pt x="284" y="651"/>
                    <a:pt x="373" y="687"/>
                    <a:pt x="461" y="687"/>
                  </a:cubicBezTo>
                  <a:cubicBezTo>
                    <a:pt x="642" y="687"/>
                    <a:pt x="819" y="536"/>
                    <a:pt x="819" y="321"/>
                  </a:cubicBezTo>
                  <a:cubicBezTo>
                    <a:pt x="819" y="143"/>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72"/>
            <p:cNvSpPr/>
            <p:nvPr/>
          </p:nvSpPr>
          <p:spPr>
            <a:xfrm>
              <a:off x="287025" y="3606000"/>
              <a:ext cx="20500" cy="17500"/>
            </a:xfrm>
            <a:custGeom>
              <a:rect b="b" l="l" r="r" t="t"/>
              <a:pathLst>
                <a:path extrusionOk="0" h="700" w="820">
                  <a:moveTo>
                    <a:pt x="463" y="1"/>
                  </a:moveTo>
                  <a:cubicBezTo>
                    <a:pt x="179" y="1"/>
                    <a:pt x="1" y="356"/>
                    <a:pt x="214" y="606"/>
                  </a:cubicBezTo>
                  <a:cubicBezTo>
                    <a:pt x="280" y="671"/>
                    <a:pt x="362" y="700"/>
                    <a:pt x="445" y="700"/>
                  </a:cubicBezTo>
                  <a:cubicBezTo>
                    <a:pt x="631" y="700"/>
                    <a:pt x="819" y="554"/>
                    <a:pt x="819" y="356"/>
                  </a:cubicBezTo>
                  <a:cubicBezTo>
                    <a:pt x="819" y="143"/>
                    <a:pt x="677"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72"/>
            <p:cNvSpPr/>
            <p:nvPr/>
          </p:nvSpPr>
          <p:spPr>
            <a:xfrm>
              <a:off x="287025" y="3657600"/>
              <a:ext cx="20500" cy="17500"/>
            </a:xfrm>
            <a:custGeom>
              <a:rect b="b" l="l" r="r" t="t"/>
              <a:pathLst>
                <a:path extrusionOk="0" h="700" w="820">
                  <a:moveTo>
                    <a:pt x="463" y="0"/>
                  </a:moveTo>
                  <a:cubicBezTo>
                    <a:pt x="179" y="0"/>
                    <a:pt x="1" y="356"/>
                    <a:pt x="214" y="605"/>
                  </a:cubicBezTo>
                  <a:cubicBezTo>
                    <a:pt x="280" y="671"/>
                    <a:pt x="362" y="699"/>
                    <a:pt x="445" y="699"/>
                  </a:cubicBezTo>
                  <a:cubicBezTo>
                    <a:pt x="631" y="699"/>
                    <a:pt x="819" y="553"/>
                    <a:pt x="819" y="356"/>
                  </a:cubicBezTo>
                  <a:cubicBezTo>
                    <a:pt x="819" y="143"/>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72"/>
            <p:cNvSpPr/>
            <p:nvPr/>
          </p:nvSpPr>
          <p:spPr>
            <a:xfrm>
              <a:off x="238125" y="3308025"/>
              <a:ext cx="339800" cy="443875"/>
            </a:xfrm>
            <a:custGeom>
              <a:rect b="b" l="l" r="r" t="t"/>
              <a:pathLst>
                <a:path extrusionOk="0" h="17755" w="13592">
                  <a:moveTo>
                    <a:pt x="10141" y="1068"/>
                  </a:moveTo>
                  <a:lnTo>
                    <a:pt x="12418" y="3380"/>
                  </a:lnTo>
                  <a:lnTo>
                    <a:pt x="10141" y="3380"/>
                  </a:lnTo>
                  <a:lnTo>
                    <a:pt x="10141" y="1068"/>
                  </a:lnTo>
                  <a:close/>
                  <a:moveTo>
                    <a:pt x="9429" y="569"/>
                  </a:moveTo>
                  <a:lnTo>
                    <a:pt x="9429" y="3701"/>
                  </a:lnTo>
                  <a:cubicBezTo>
                    <a:pt x="9429" y="3878"/>
                    <a:pt x="9607" y="4056"/>
                    <a:pt x="9785" y="4056"/>
                  </a:cubicBezTo>
                  <a:lnTo>
                    <a:pt x="12916" y="4056"/>
                  </a:lnTo>
                  <a:lnTo>
                    <a:pt x="12916" y="16616"/>
                  </a:lnTo>
                  <a:cubicBezTo>
                    <a:pt x="12916" y="16794"/>
                    <a:pt x="12738" y="16937"/>
                    <a:pt x="12560" y="16937"/>
                  </a:cubicBezTo>
                  <a:lnTo>
                    <a:pt x="1032" y="16937"/>
                  </a:lnTo>
                  <a:cubicBezTo>
                    <a:pt x="854" y="16937"/>
                    <a:pt x="676" y="16794"/>
                    <a:pt x="676" y="16616"/>
                  </a:cubicBezTo>
                  <a:lnTo>
                    <a:pt x="676" y="925"/>
                  </a:lnTo>
                  <a:cubicBezTo>
                    <a:pt x="676" y="747"/>
                    <a:pt x="854" y="569"/>
                    <a:pt x="1032" y="569"/>
                  </a:cubicBezTo>
                  <a:close/>
                  <a:moveTo>
                    <a:pt x="1032" y="0"/>
                  </a:moveTo>
                  <a:cubicBezTo>
                    <a:pt x="463" y="0"/>
                    <a:pt x="0" y="463"/>
                    <a:pt x="0" y="1032"/>
                  </a:cubicBezTo>
                  <a:lnTo>
                    <a:pt x="0" y="16723"/>
                  </a:lnTo>
                  <a:cubicBezTo>
                    <a:pt x="0" y="17292"/>
                    <a:pt x="463" y="17755"/>
                    <a:pt x="1032" y="17755"/>
                  </a:cubicBezTo>
                  <a:lnTo>
                    <a:pt x="1032" y="17648"/>
                  </a:lnTo>
                  <a:lnTo>
                    <a:pt x="12560" y="17648"/>
                  </a:lnTo>
                  <a:cubicBezTo>
                    <a:pt x="13129" y="17648"/>
                    <a:pt x="13592" y="17186"/>
                    <a:pt x="13592" y="16616"/>
                  </a:cubicBezTo>
                  <a:lnTo>
                    <a:pt x="13592" y="3736"/>
                  </a:lnTo>
                  <a:cubicBezTo>
                    <a:pt x="13592" y="3629"/>
                    <a:pt x="13556" y="3523"/>
                    <a:pt x="13485" y="3487"/>
                  </a:cubicBezTo>
                  <a:lnTo>
                    <a:pt x="100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72"/>
            <p:cNvSpPr/>
            <p:nvPr/>
          </p:nvSpPr>
          <p:spPr>
            <a:xfrm>
              <a:off x="295050" y="3357450"/>
              <a:ext cx="182375" cy="156075"/>
            </a:xfrm>
            <a:custGeom>
              <a:rect b="b" l="l" r="r" t="t"/>
              <a:pathLst>
                <a:path extrusionOk="0" h="6243" w="7295">
                  <a:moveTo>
                    <a:pt x="3487" y="692"/>
                  </a:moveTo>
                  <a:cubicBezTo>
                    <a:pt x="4555" y="870"/>
                    <a:pt x="5373" y="1688"/>
                    <a:pt x="5551" y="2755"/>
                  </a:cubicBezTo>
                  <a:lnTo>
                    <a:pt x="3487" y="2755"/>
                  </a:lnTo>
                  <a:lnTo>
                    <a:pt x="3487" y="692"/>
                  </a:lnTo>
                  <a:close/>
                  <a:moveTo>
                    <a:pt x="2811" y="692"/>
                  </a:moveTo>
                  <a:lnTo>
                    <a:pt x="2811" y="3111"/>
                  </a:lnTo>
                  <a:cubicBezTo>
                    <a:pt x="2775" y="3325"/>
                    <a:pt x="2953" y="3467"/>
                    <a:pt x="3131" y="3467"/>
                  </a:cubicBezTo>
                  <a:lnTo>
                    <a:pt x="5551" y="3467"/>
                  </a:lnTo>
                  <a:cubicBezTo>
                    <a:pt x="5365" y="4745"/>
                    <a:pt x="4269" y="5537"/>
                    <a:pt x="3135" y="5537"/>
                  </a:cubicBezTo>
                  <a:cubicBezTo>
                    <a:pt x="2531" y="5537"/>
                    <a:pt x="1917" y="5313"/>
                    <a:pt x="1423" y="4819"/>
                  </a:cubicBezTo>
                  <a:cubicBezTo>
                    <a:pt x="0" y="3431"/>
                    <a:pt x="819" y="976"/>
                    <a:pt x="2811" y="692"/>
                  </a:cubicBezTo>
                  <a:close/>
                  <a:moveTo>
                    <a:pt x="3144" y="1"/>
                  </a:moveTo>
                  <a:cubicBezTo>
                    <a:pt x="1555" y="1"/>
                    <a:pt x="36" y="1241"/>
                    <a:pt x="36" y="3111"/>
                  </a:cubicBezTo>
                  <a:cubicBezTo>
                    <a:pt x="36" y="4855"/>
                    <a:pt x="1423" y="6242"/>
                    <a:pt x="3131" y="6242"/>
                  </a:cubicBezTo>
                  <a:cubicBezTo>
                    <a:pt x="5907" y="6242"/>
                    <a:pt x="7294" y="2898"/>
                    <a:pt x="5337" y="941"/>
                  </a:cubicBezTo>
                  <a:cubicBezTo>
                    <a:pt x="4699" y="291"/>
                    <a:pt x="3914" y="1"/>
                    <a:pt x="31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72"/>
            <p:cNvSpPr/>
            <p:nvPr/>
          </p:nvSpPr>
          <p:spPr>
            <a:xfrm>
              <a:off x="325275" y="3553525"/>
              <a:ext cx="203725" cy="16925"/>
            </a:xfrm>
            <a:custGeom>
              <a:rect b="b" l="l" r="r" t="t"/>
              <a:pathLst>
                <a:path extrusionOk="0" h="677" w="8149">
                  <a:moveTo>
                    <a:pt x="321" y="0"/>
                  </a:moveTo>
                  <a:cubicBezTo>
                    <a:pt x="143" y="0"/>
                    <a:pt x="1" y="143"/>
                    <a:pt x="1" y="321"/>
                  </a:cubicBezTo>
                  <a:cubicBezTo>
                    <a:pt x="1" y="534"/>
                    <a:pt x="143" y="676"/>
                    <a:pt x="321" y="676"/>
                  </a:cubicBezTo>
                  <a:lnTo>
                    <a:pt x="7686" y="676"/>
                  </a:lnTo>
                  <a:cubicBezTo>
                    <a:pt x="8149" y="676"/>
                    <a:pt x="8149" y="0"/>
                    <a:pt x="76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72"/>
            <p:cNvSpPr/>
            <p:nvPr/>
          </p:nvSpPr>
          <p:spPr>
            <a:xfrm>
              <a:off x="321725" y="3605125"/>
              <a:ext cx="207275" cy="17800"/>
            </a:xfrm>
            <a:custGeom>
              <a:rect b="b" l="l" r="r" t="t"/>
              <a:pathLst>
                <a:path extrusionOk="0" h="712" w="8291">
                  <a:moveTo>
                    <a:pt x="463" y="0"/>
                  </a:moveTo>
                  <a:cubicBezTo>
                    <a:pt x="1" y="0"/>
                    <a:pt x="1" y="712"/>
                    <a:pt x="463" y="712"/>
                  </a:cubicBezTo>
                  <a:lnTo>
                    <a:pt x="7828" y="712"/>
                  </a:lnTo>
                  <a:cubicBezTo>
                    <a:pt x="8291" y="712"/>
                    <a:pt x="8291" y="0"/>
                    <a:pt x="7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72"/>
            <p:cNvSpPr/>
            <p:nvPr/>
          </p:nvSpPr>
          <p:spPr>
            <a:xfrm>
              <a:off x="321725" y="3657600"/>
              <a:ext cx="207275" cy="16925"/>
            </a:xfrm>
            <a:custGeom>
              <a:rect b="b" l="l" r="r" t="t"/>
              <a:pathLst>
                <a:path extrusionOk="0" h="677" w="8291">
                  <a:moveTo>
                    <a:pt x="463" y="0"/>
                  </a:moveTo>
                  <a:cubicBezTo>
                    <a:pt x="1" y="0"/>
                    <a:pt x="1" y="676"/>
                    <a:pt x="463" y="676"/>
                  </a:cubicBezTo>
                  <a:lnTo>
                    <a:pt x="7828" y="676"/>
                  </a:lnTo>
                  <a:cubicBezTo>
                    <a:pt x="8291" y="676"/>
                    <a:pt x="8291" y="0"/>
                    <a:pt x="78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72"/>
            <p:cNvSpPr/>
            <p:nvPr/>
          </p:nvSpPr>
          <p:spPr>
            <a:xfrm>
              <a:off x="612600" y="3305350"/>
              <a:ext cx="69400" cy="443900"/>
            </a:xfrm>
            <a:custGeom>
              <a:rect b="b" l="l" r="r" t="t"/>
              <a:pathLst>
                <a:path extrusionOk="0" h="17756" w="2776">
                  <a:moveTo>
                    <a:pt x="1388" y="676"/>
                  </a:moveTo>
                  <a:cubicBezTo>
                    <a:pt x="1780" y="676"/>
                    <a:pt x="2100" y="997"/>
                    <a:pt x="2100" y="1388"/>
                  </a:cubicBezTo>
                  <a:lnTo>
                    <a:pt x="2100" y="2064"/>
                  </a:lnTo>
                  <a:lnTo>
                    <a:pt x="712" y="2064"/>
                  </a:lnTo>
                  <a:lnTo>
                    <a:pt x="712" y="1388"/>
                  </a:lnTo>
                  <a:cubicBezTo>
                    <a:pt x="712" y="997"/>
                    <a:pt x="1032" y="676"/>
                    <a:pt x="1388" y="676"/>
                  </a:cubicBezTo>
                  <a:close/>
                  <a:moveTo>
                    <a:pt x="2100" y="2776"/>
                  </a:moveTo>
                  <a:lnTo>
                    <a:pt x="2100" y="3487"/>
                  </a:lnTo>
                  <a:lnTo>
                    <a:pt x="712" y="3487"/>
                  </a:lnTo>
                  <a:lnTo>
                    <a:pt x="712" y="2776"/>
                  </a:lnTo>
                  <a:close/>
                  <a:moveTo>
                    <a:pt x="2100" y="4163"/>
                  </a:moveTo>
                  <a:lnTo>
                    <a:pt x="2100" y="14304"/>
                  </a:lnTo>
                  <a:lnTo>
                    <a:pt x="712" y="14304"/>
                  </a:lnTo>
                  <a:lnTo>
                    <a:pt x="712" y="4163"/>
                  </a:lnTo>
                  <a:close/>
                  <a:moveTo>
                    <a:pt x="1957" y="14980"/>
                  </a:moveTo>
                  <a:lnTo>
                    <a:pt x="1388" y="16439"/>
                  </a:lnTo>
                  <a:lnTo>
                    <a:pt x="854" y="14980"/>
                  </a:lnTo>
                  <a:close/>
                  <a:moveTo>
                    <a:pt x="1388" y="0"/>
                  </a:moveTo>
                  <a:cubicBezTo>
                    <a:pt x="641" y="0"/>
                    <a:pt x="1" y="605"/>
                    <a:pt x="1" y="1388"/>
                  </a:cubicBezTo>
                  <a:lnTo>
                    <a:pt x="1" y="14624"/>
                  </a:lnTo>
                  <a:cubicBezTo>
                    <a:pt x="1" y="14695"/>
                    <a:pt x="1" y="14731"/>
                    <a:pt x="1" y="14766"/>
                  </a:cubicBezTo>
                  <a:lnTo>
                    <a:pt x="1068" y="17542"/>
                  </a:lnTo>
                  <a:cubicBezTo>
                    <a:pt x="1104" y="17684"/>
                    <a:pt x="1246" y="17755"/>
                    <a:pt x="1388" y="17755"/>
                  </a:cubicBezTo>
                  <a:cubicBezTo>
                    <a:pt x="1531" y="17755"/>
                    <a:pt x="1673" y="17684"/>
                    <a:pt x="1708" y="17542"/>
                  </a:cubicBezTo>
                  <a:lnTo>
                    <a:pt x="2740" y="14766"/>
                  </a:lnTo>
                  <a:cubicBezTo>
                    <a:pt x="2776" y="14731"/>
                    <a:pt x="2776" y="14695"/>
                    <a:pt x="2776" y="14624"/>
                  </a:cubicBezTo>
                  <a:lnTo>
                    <a:pt x="2776" y="1388"/>
                  </a:lnTo>
                  <a:cubicBezTo>
                    <a:pt x="2776" y="605"/>
                    <a:pt x="2135"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72"/>
          <p:cNvGrpSpPr/>
          <p:nvPr/>
        </p:nvGrpSpPr>
        <p:grpSpPr>
          <a:xfrm>
            <a:off x="2876675" y="2724494"/>
            <a:ext cx="284638" cy="373743"/>
            <a:chOff x="1781425" y="2584850"/>
            <a:chExt cx="338050" cy="443875"/>
          </a:xfrm>
        </p:grpSpPr>
        <p:sp>
          <p:nvSpPr>
            <p:cNvPr id="1260" name="Google Shape;1260;p72"/>
            <p:cNvSpPr/>
            <p:nvPr/>
          </p:nvSpPr>
          <p:spPr>
            <a:xfrm>
              <a:off x="1935325" y="2959325"/>
              <a:ext cx="20475" cy="17675"/>
            </a:xfrm>
            <a:custGeom>
              <a:rect b="b" l="l" r="r" t="t"/>
              <a:pathLst>
                <a:path extrusionOk="0" h="707" w="819">
                  <a:moveTo>
                    <a:pt x="463" y="0"/>
                  </a:moveTo>
                  <a:cubicBezTo>
                    <a:pt x="143" y="0"/>
                    <a:pt x="0" y="392"/>
                    <a:pt x="214" y="605"/>
                  </a:cubicBezTo>
                  <a:cubicBezTo>
                    <a:pt x="284" y="675"/>
                    <a:pt x="372" y="707"/>
                    <a:pt x="460" y="707"/>
                  </a:cubicBezTo>
                  <a:cubicBezTo>
                    <a:pt x="641" y="707"/>
                    <a:pt x="819" y="572"/>
                    <a:pt x="819" y="356"/>
                  </a:cubicBezTo>
                  <a:cubicBezTo>
                    <a:pt x="819" y="178"/>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72"/>
            <p:cNvSpPr/>
            <p:nvPr/>
          </p:nvSpPr>
          <p:spPr>
            <a:xfrm>
              <a:off x="1781425" y="2584850"/>
              <a:ext cx="338050" cy="443875"/>
            </a:xfrm>
            <a:custGeom>
              <a:rect b="b" l="l" r="r" t="t"/>
              <a:pathLst>
                <a:path extrusionOk="0" h="17755" w="13522">
                  <a:moveTo>
                    <a:pt x="7544" y="712"/>
                  </a:moveTo>
                  <a:lnTo>
                    <a:pt x="7544" y="712"/>
                  </a:lnTo>
                  <a:cubicBezTo>
                    <a:pt x="9536" y="996"/>
                    <a:pt x="11743" y="2846"/>
                    <a:pt x="12347" y="5302"/>
                  </a:cubicBezTo>
                  <a:cubicBezTo>
                    <a:pt x="12810" y="6974"/>
                    <a:pt x="12739" y="8753"/>
                    <a:pt x="12205" y="10425"/>
                  </a:cubicBezTo>
                  <a:lnTo>
                    <a:pt x="10817" y="10425"/>
                  </a:lnTo>
                  <a:cubicBezTo>
                    <a:pt x="11422" y="8895"/>
                    <a:pt x="11493" y="7223"/>
                    <a:pt x="11102" y="5622"/>
                  </a:cubicBezTo>
                  <a:cubicBezTo>
                    <a:pt x="10640" y="3985"/>
                    <a:pt x="9323" y="2740"/>
                    <a:pt x="7686" y="2348"/>
                  </a:cubicBezTo>
                  <a:lnTo>
                    <a:pt x="7686" y="1352"/>
                  </a:lnTo>
                  <a:cubicBezTo>
                    <a:pt x="7686" y="1139"/>
                    <a:pt x="7651" y="925"/>
                    <a:pt x="7544" y="712"/>
                  </a:cubicBezTo>
                  <a:close/>
                  <a:moveTo>
                    <a:pt x="6334" y="676"/>
                  </a:moveTo>
                  <a:cubicBezTo>
                    <a:pt x="6690" y="676"/>
                    <a:pt x="7010" y="996"/>
                    <a:pt x="7010" y="1352"/>
                  </a:cubicBezTo>
                  <a:lnTo>
                    <a:pt x="7010" y="2633"/>
                  </a:lnTo>
                  <a:cubicBezTo>
                    <a:pt x="7010" y="2811"/>
                    <a:pt x="7153" y="2953"/>
                    <a:pt x="7295" y="2989"/>
                  </a:cubicBezTo>
                  <a:cubicBezTo>
                    <a:pt x="8789" y="3238"/>
                    <a:pt x="9999" y="4341"/>
                    <a:pt x="10426" y="5764"/>
                  </a:cubicBezTo>
                  <a:cubicBezTo>
                    <a:pt x="10924" y="7863"/>
                    <a:pt x="10533" y="9038"/>
                    <a:pt x="10035" y="10674"/>
                  </a:cubicBezTo>
                  <a:cubicBezTo>
                    <a:pt x="9786" y="11315"/>
                    <a:pt x="9679" y="12026"/>
                    <a:pt x="9786" y="12702"/>
                  </a:cubicBezTo>
                  <a:lnTo>
                    <a:pt x="3452" y="12702"/>
                  </a:lnTo>
                  <a:cubicBezTo>
                    <a:pt x="3630" y="11421"/>
                    <a:pt x="4306" y="10283"/>
                    <a:pt x="5338" y="9500"/>
                  </a:cubicBezTo>
                  <a:cubicBezTo>
                    <a:pt x="5907" y="9073"/>
                    <a:pt x="6405" y="8504"/>
                    <a:pt x="6797" y="7863"/>
                  </a:cubicBezTo>
                  <a:cubicBezTo>
                    <a:pt x="6958" y="7894"/>
                    <a:pt x="7126" y="7910"/>
                    <a:pt x="7295" y="7910"/>
                  </a:cubicBezTo>
                  <a:cubicBezTo>
                    <a:pt x="7721" y="7910"/>
                    <a:pt x="8158" y="7808"/>
                    <a:pt x="8540" y="7579"/>
                  </a:cubicBezTo>
                  <a:cubicBezTo>
                    <a:pt x="8718" y="7508"/>
                    <a:pt x="8789" y="7294"/>
                    <a:pt x="8683" y="7116"/>
                  </a:cubicBezTo>
                  <a:cubicBezTo>
                    <a:pt x="8630" y="7012"/>
                    <a:pt x="8502" y="6946"/>
                    <a:pt x="8381" y="6946"/>
                  </a:cubicBezTo>
                  <a:cubicBezTo>
                    <a:pt x="8337" y="6946"/>
                    <a:pt x="8294" y="6955"/>
                    <a:pt x="8256" y="6974"/>
                  </a:cubicBezTo>
                  <a:cubicBezTo>
                    <a:pt x="7982" y="7130"/>
                    <a:pt x="7686" y="7212"/>
                    <a:pt x="7387" y="7212"/>
                  </a:cubicBezTo>
                  <a:cubicBezTo>
                    <a:pt x="7142" y="7212"/>
                    <a:pt x="6895" y="7157"/>
                    <a:pt x="6654" y="7045"/>
                  </a:cubicBezTo>
                  <a:cubicBezTo>
                    <a:pt x="6361" y="6880"/>
                    <a:pt x="6031" y="6800"/>
                    <a:pt x="5696" y="6800"/>
                  </a:cubicBezTo>
                  <a:cubicBezTo>
                    <a:pt x="5381" y="6800"/>
                    <a:pt x="5062" y="6871"/>
                    <a:pt x="4769" y="7009"/>
                  </a:cubicBezTo>
                  <a:cubicBezTo>
                    <a:pt x="4377" y="7223"/>
                    <a:pt x="3986" y="7508"/>
                    <a:pt x="3701" y="7863"/>
                  </a:cubicBezTo>
                  <a:cubicBezTo>
                    <a:pt x="3559" y="7988"/>
                    <a:pt x="3381" y="8050"/>
                    <a:pt x="3208" y="8050"/>
                  </a:cubicBezTo>
                  <a:cubicBezTo>
                    <a:pt x="3034" y="8050"/>
                    <a:pt x="2865" y="7988"/>
                    <a:pt x="2741" y="7863"/>
                  </a:cubicBezTo>
                  <a:lnTo>
                    <a:pt x="1887" y="7009"/>
                  </a:lnTo>
                  <a:cubicBezTo>
                    <a:pt x="1744" y="6867"/>
                    <a:pt x="1744" y="6654"/>
                    <a:pt x="1887" y="6511"/>
                  </a:cubicBezTo>
                  <a:lnTo>
                    <a:pt x="3452" y="4910"/>
                  </a:lnTo>
                  <a:cubicBezTo>
                    <a:pt x="3523" y="4875"/>
                    <a:pt x="3559" y="4768"/>
                    <a:pt x="3559" y="4697"/>
                  </a:cubicBezTo>
                  <a:cubicBezTo>
                    <a:pt x="3559" y="3736"/>
                    <a:pt x="4342" y="2953"/>
                    <a:pt x="5267" y="2953"/>
                  </a:cubicBezTo>
                  <a:cubicBezTo>
                    <a:pt x="5480" y="2953"/>
                    <a:pt x="5623" y="2811"/>
                    <a:pt x="5623" y="2597"/>
                  </a:cubicBezTo>
                  <a:lnTo>
                    <a:pt x="5623" y="676"/>
                  </a:lnTo>
                  <a:close/>
                  <a:moveTo>
                    <a:pt x="10426" y="13378"/>
                  </a:moveTo>
                  <a:cubicBezTo>
                    <a:pt x="10640" y="13378"/>
                    <a:pt x="10782" y="13556"/>
                    <a:pt x="10782" y="13734"/>
                  </a:cubicBezTo>
                  <a:lnTo>
                    <a:pt x="10782" y="14979"/>
                  </a:lnTo>
                  <a:lnTo>
                    <a:pt x="8007" y="14979"/>
                  </a:lnTo>
                  <a:cubicBezTo>
                    <a:pt x="7544" y="14979"/>
                    <a:pt x="7544" y="15691"/>
                    <a:pt x="8007" y="15691"/>
                  </a:cubicBezTo>
                  <a:lnTo>
                    <a:pt x="10782" y="15691"/>
                  </a:lnTo>
                  <a:cubicBezTo>
                    <a:pt x="11600" y="15691"/>
                    <a:pt x="12312" y="16260"/>
                    <a:pt x="12490" y="17079"/>
                  </a:cubicBezTo>
                  <a:lnTo>
                    <a:pt x="748" y="17079"/>
                  </a:lnTo>
                  <a:cubicBezTo>
                    <a:pt x="926" y="16260"/>
                    <a:pt x="1638" y="15691"/>
                    <a:pt x="2456" y="15691"/>
                  </a:cubicBezTo>
                  <a:lnTo>
                    <a:pt x="5231" y="15691"/>
                  </a:lnTo>
                  <a:cubicBezTo>
                    <a:pt x="5694" y="15691"/>
                    <a:pt x="5694" y="14979"/>
                    <a:pt x="5231" y="14979"/>
                  </a:cubicBezTo>
                  <a:lnTo>
                    <a:pt x="2456" y="14979"/>
                  </a:lnTo>
                  <a:lnTo>
                    <a:pt x="2456" y="13734"/>
                  </a:lnTo>
                  <a:cubicBezTo>
                    <a:pt x="2456" y="13556"/>
                    <a:pt x="2598" y="13378"/>
                    <a:pt x="2776" y="13378"/>
                  </a:cubicBezTo>
                  <a:close/>
                  <a:moveTo>
                    <a:pt x="5267" y="0"/>
                  </a:moveTo>
                  <a:cubicBezTo>
                    <a:pt x="5053" y="0"/>
                    <a:pt x="4911" y="142"/>
                    <a:pt x="4911" y="356"/>
                  </a:cubicBezTo>
                  <a:lnTo>
                    <a:pt x="4911" y="2313"/>
                  </a:lnTo>
                  <a:cubicBezTo>
                    <a:pt x="3772" y="2455"/>
                    <a:pt x="2918" y="3416"/>
                    <a:pt x="2847" y="4554"/>
                  </a:cubicBezTo>
                  <a:lnTo>
                    <a:pt x="1353" y="6049"/>
                  </a:lnTo>
                  <a:cubicBezTo>
                    <a:pt x="962" y="6476"/>
                    <a:pt x="962" y="7116"/>
                    <a:pt x="1353" y="7543"/>
                  </a:cubicBezTo>
                  <a:lnTo>
                    <a:pt x="2207" y="8361"/>
                  </a:lnTo>
                  <a:cubicBezTo>
                    <a:pt x="2483" y="8637"/>
                    <a:pt x="2844" y="8780"/>
                    <a:pt x="3207" y="8780"/>
                  </a:cubicBezTo>
                  <a:cubicBezTo>
                    <a:pt x="3547" y="8780"/>
                    <a:pt x="3889" y="8655"/>
                    <a:pt x="4164" y="8397"/>
                  </a:cubicBezTo>
                  <a:cubicBezTo>
                    <a:pt x="4343" y="8248"/>
                    <a:pt x="4847" y="7524"/>
                    <a:pt x="5634" y="7524"/>
                  </a:cubicBezTo>
                  <a:cubicBezTo>
                    <a:pt x="5785" y="7524"/>
                    <a:pt x="5948" y="7551"/>
                    <a:pt x="6121" y="7614"/>
                  </a:cubicBezTo>
                  <a:cubicBezTo>
                    <a:pt x="5801" y="8148"/>
                    <a:pt x="5409" y="8611"/>
                    <a:pt x="4911" y="9002"/>
                  </a:cubicBezTo>
                  <a:lnTo>
                    <a:pt x="4911" y="8966"/>
                  </a:lnTo>
                  <a:cubicBezTo>
                    <a:pt x="3737" y="9891"/>
                    <a:pt x="2954" y="11208"/>
                    <a:pt x="2776" y="12702"/>
                  </a:cubicBezTo>
                  <a:cubicBezTo>
                    <a:pt x="2207" y="12702"/>
                    <a:pt x="1744" y="13165"/>
                    <a:pt x="1744" y="13734"/>
                  </a:cubicBezTo>
                  <a:lnTo>
                    <a:pt x="1744" y="15086"/>
                  </a:lnTo>
                  <a:cubicBezTo>
                    <a:pt x="712" y="15371"/>
                    <a:pt x="1" y="16332"/>
                    <a:pt x="1" y="17399"/>
                  </a:cubicBezTo>
                  <a:cubicBezTo>
                    <a:pt x="1" y="17612"/>
                    <a:pt x="179" y="17755"/>
                    <a:pt x="357" y="17755"/>
                  </a:cubicBezTo>
                  <a:lnTo>
                    <a:pt x="12846" y="17755"/>
                  </a:lnTo>
                  <a:cubicBezTo>
                    <a:pt x="13059" y="17755"/>
                    <a:pt x="13201" y="17612"/>
                    <a:pt x="13201" y="17399"/>
                  </a:cubicBezTo>
                  <a:cubicBezTo>
                    <a:pt x="13201" y="16332"/>
                    <a:pt x="12490" y="15371"/>
                    <a:pt x="11458" y="15086"/>
                  </a:cubicBezTo>
                  <a:lnTo>
                    <a:pt x="11458" y="13734"/>
                  </a:lnTo>
                  <a:cubicBezTo>
                    <a:pt x="11458" y="13200"/>
                    <a:pt x="11031" y="12738"/>
                    <a:pt x="10497" y="12702"/>
                  </a:cubicBezTo>
                  <a:cubicBezTo>
                    <a:pt x="10390" y="12169"/>
                    <a:pt x="10426" y="11635"/>
                    <a:pt x="10604" y="11137"/>
                  </a:cubicBezTo>
                  <a:lnTo>
                    <a:pt x="12454" y="11137"/>
                  </a:lnTo>
                  <a:cubicBezTo>
                    <a:pt x="12596" y="11137"/>
                    <a:pt x="12739" y="11030"/>
                    <a:pt x="12774" y="10888"/>
                  </a:cubicBezTo>
                  <a:cubicBezTo>
                    <a:pt x="13450" y="9038"/>
                    <a:pt x="13522" y="7045"/>
                    <a:pt x="13023" y="5124"/>
                  </a:cubicBezTo>
                  <a:cubicBezTo>
                    <a:pt x="12276" y="2170"/>
                    <a:pt x="9430" y="0"/>
                    <a:pt x="701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72"/>
            <p:cNvSpPr/>
            <p:nvPr/>
          </p:nvSpPr>
          <p:spPr>
            <a:xfrm>
              <a:off x="1891725" y="2703150"/>
              <a:ext cx="40950" cy="16925"/>
            </a:xfrm>
            <a:custGeom>
              <a:rect b="b" l="l" r="r" t="t"/>
              <a:pathLst>
                <a:path extrusionOk="0" h="677" w="1638">
                  <a:moveTo>
                    <a:pt x="463" y="0"/>
                  </a:moveTo>
                  <a:cubicBezTo>
                    <a:pt x="1" y="0"/>
                    <a:pt x="1" y="676"/>
                    <a:pt x="463" y="676"/>
                  </a:cubicBezTo>
                  <a:lnTo>
                    <a:pt x="1175" y="676"/>
                  </a:lnTo>
                  <a:cubicBezTo>
                    <a:pt x="1638" y="676"/>
                    <a:pt x="1638" y="0"/>
                    <a:pt x="1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 name="Google Shape;1263;p72"/>
          <p:cNvGrpSpPr/>
          <p:nvPr/>
        </p:nvGrpSpPr>
        <p:grpSpPr>
          <a:xfrm>
            <a:off x="2210085" y="2724199"/>
            <a:ext cx="376774" cy="374037"/>
            <a:chOff x="989750" y="2584500"/>
            <a:chExt cx="447475" cy="444225"/>
          </a:xfrm>
        </p:grpSpPr>
        <p:sp>
          <p:nvSpPr>
            <p:cNvPr id="1264" name="Google Shape;1264;p72"/>
            <p:cNvSpPr/>
            <p:nvPr/>
          </p:nvSpPr>
          <p:spPr>
            <a:xfrm>
              <a:off x="1068025" y="2862375"/>
              <a:ext cx="20500" cy="17500"/>
            </a:xfrm>
            <a:custGeom>
              <a:rect b="b" l="l" r="r" t="t"/>
              <a:pathLst>
                <a:path extrusionOk="0" h="700" w="820">
                  <a:moveTo>
                    <a:pt x="464" y="0"/>
                  </a:moveTo>
                  <a:cubicBezTo>
                    <a:pt x="143" y="0"/>
                    <a:pt x="1" y="392"/>
                    <a:pt x="214" y="605"/>
                  </a:cubicBezTo>
                  <a:cubicBezTo>
                    <a:pt x="280" y="671"/>
                    <a:pt x="362" y="699"/>
                    <a:pt x="445" y="699"/>
                  </a:cubicBezTo>
                  <a:cubicBezTo>
                    <a:pt x="631" y="699"/>
                    <a:pt x="819" y="553"/>
                    <a:pt x="819" y="356"/>
                  </a:cubicBezTo>
                  <a:cubicBezTo>
                    <a:pt x="819" y="143"/>
                    <a:pt x="641" y="0"/>
                    <a:pt x="4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72"/>
            <p:cNvSpPr/>
            <p:nvPr/>
          </p:nvSpPr>
          <p:spPr>
            <a:xfrm>
              <a:off x="989750" y="2672000"/>
              <a:ext cx="447475" cy="356725"/>
            </a:xfrm>
            <a:custGeom>
              <a:rect b="b" l="l" r="r" t="t"/>
              <a:pathLst>
                <a:path extrusionOk="0" h="14269" w="17899">
                  <a:moveTo>
                    <a:pt x="13735" y="677"/>
                  </a:moveTo>
                  <a:lnTo>
                    <a:pt x="13735" y="3452"/>
                  </a:lnTo>
                  <a:lnTo>
                    <a:pt x="10746" y="3452"/>
                  </a:lnTo>
                  <a:lnTo>
                    <a:pt x="10746" y="677"/>
                  </a:lnTo>
                  <a:close/>
                  <a:moveTo>
                    <a:pt x="16831" y="2065"/>
                  </a:moveTo>
                  <a:lnTo>
                    <a:pt x="15870" y="3239"/>
                  </a:lnTo>
                  <a:cubicBezTo>
                    <a:pt x="15763" y="3346"/>
                    <a:pt x="15763" y="3559"/>
                    <a:pt x="15870" y="3666"/>
                  </a:cubicBezTo>
                  <a:lnTo>
                    <a:pt x="16831" y="4840"/>
                  </a:lnTo>
                  <a:lnTo>
                    <a:pt x="14411" y="4840"/>
                  </a:lnTo>
                  <a:lnTo>
                    <a:pt x="14411" y="2065"/>
                  </a:lnTo>
                  <a:close/>
                  <a:moveTo>
                    <a:pt x="3595" y="1469"/>
                  </a:moveTo>
                  <a:cubicBezTo>
                    <a:pt x="4947" y="1469"/>
                    <a:pt x="6299" y="2367"/>
                    <a:pt x="6370" y="4164"/>
                  </a:cubicBezTo>
                  <a:lnTo>
                    <a:pt x="6370" y="7615"/>
                  </a:lnTo>
                  <a:lnTo>
                    <a:pt x="5302" y="7615"/>
                  </a:lnTo>
                  <a:cubicBezTo>
                    <a:pt x="5124" y="7615"/>
                    <a:pt x="4982" y="7758"/>
                    <a:pt x="4982" y="7971"/>
                  </a:cubicBezTo>
                  <a:lnTo>
                    <a:pt x="4982" y="13593"/>
                  </a:lnTo>
                  <a:lnTo>
                    <a:pt x="3915" y="13593"/>
                  </a:lnTo>
                  <a:lnTo>
                    <a:pt x="3915" y="9359"/>
                  </a:lnTo>
                  <a:cubicBezTo>
                    <a:pt x="3915" y="9127"/>
                    <a:pt x="3746" y="9012"/>
                    <a:pt x="3577" y="9012"/>
                  </a:cubicBezTo>
                  <a:cubicBezTo>
                    <a:pt x="3408" y="9012"/>
                    <a:pt x="3239" y="9127"/>
                    <a:pt x="3239" y="9359"/>
                  </a:cubicBezTo>
                  <a:lnTo>
                    <a:pt x="3239" y="13593"/>
                  </a:lnTo>
                  <a:lnTo>
                    <a:pt x="2207" y="13593"/>
                  </a:lnTo>
                  <a:lnTo>
                    <a:pt x="2207" y="7971"/>
                  </a:lnTo>
                  <a:cubicBezTo>
                    <a:pt x="2207" y="7758"/>
                    <a:pt x="2029" y="7615"/>
                    <a:pt x="1851" y="7615"/>
                  </a:cubicBezTo>
                  <a:lnTo>
                    <a:pt x="819" y="7615"/>
                  </a:lnTo>
                  <a:lnTo>
                    <a:pt x="819" y="4164"/>
                  </a:lnTo>
                  <a:cubicBezTo>
                    <a:pt x="890" y="2367"/>
                    <a:pt x="2242" y="1469"/>
                    <a:pt x="3595" y="1469"/>
                  </a:cubicBezTo>
                  <a:close/>
                  <a:moveTo>
                    <a:pt x="11778" y="12881"/>
                  </a:moveTo>
                  <a:cubicBezTo>
                    <a:pt x="12027" y="12881"/>
                    <a:pt x="12347" y="13095"/>
                    <a:pt x="12347" y="13237"/>
                  </a:cubicBezTo>
                  <a:lnTo>
                    <a:pt x="12347" y="13593"/>
                  </a:lnTo>
                  <a:lnTo>
                    <a:pt x="8434" y="13593"/>
                  </a:lnTo>
                  <a:lnTo>
                    <a:pt x="8434" y="13237"/>
                  </a:lnTo>
                  <a:cubicBezTo>
                    <a:pt x="8434" y="13059"/>
                    <a:pt x="8611" y="12881"/>
                    <a:pt x="8789" y="12881"/>
                  </a:cubicBezTo>
                  <a:close/>
                  <a:moveTo>
                    <a:pt x="10390" y="1"/>
                  </a:moveTo>
                  <a:cubicBezTo>
                    <a:pt x="10213" y="1"/>
                    <a:pt x="10035" y="143"/>
                    <a:pt x="10035" y="357"/>
                  </a:cubicBezTo>
                  <a:lnTo>
                    <a:pt x="10035" y="12205"/>
                  </a:lnTo>
                  <a:lnTo>
                    <a:pt x="8789" y="12205"/>
                  </a:lnTo>
                  <a:cubicBezTo>
                    <a:pt x="8220" y="12205"/>
                    <a:pt x="7757" y="12668"/>
                    <a:pt x="7757" y="13273"/>
                  </a:cubicBezTo>
                  <a:lnTo>
                    <a:pt x="7757" y="13593"/>
                  </a:lnTo>
                  <a:lnTo>
                    <a:pt x="5694" y="13593"/>
                  </a:lnTo>
                  <a:lnTo>
                    <a:pt x="5694" y="8327"/>
                  </a:lnTo>
                  <a:lnTo>
                    <a:pt x="6726" y="8327"/>
                  </a:lnTo>
                  <a:cubicBezTo>
                    <a:pt x="6904" y="8327"/>
                    <a:pt x="7081" y="8149"/>
                    <a:pt x="7081" y="7971"/>
                  </a:cubicBezTo>
                  <a:lnTo>
                    <a:pt x="7081" y="4164"/>
                  </a:lnTo>
                  <a:cubicBezTo>
                    <a:pt x="7010" y="2278"/>
                    <a:pt x="5480" y="784"/>
                    <a:pt x="3595" y="784"/>
                  </a:cubicBezTo>
                  <a:cubicBezTo>
                    <a:pt x="1744" y="784"/>
                    <a:pt x="179" y="2278"/>
                    <a:pt x="143" y="4164"/>
                  </a:cubicBezTo>
                  <a:lnTo>
                    <a:pt x="143" y="7971"/>
                  </a:lnTo>
                  <a:cubicBezTo>
                    <a:pt x="143" y="8149"/>
                    <a:pt x="285" y="8327"/>
                    <a:pt x="463" y="8327"/>
                  </a:cubicBezTo>
                  <a:lnTo>
                    <a:pt x="1531" y="8327"/>
                  </a:lnTo>
                  <a:lnTo>
                    <a:pt x="1531" y="13593"/>
                  </a:lnTo>
                  <a:lnTo>
                    <a:pt x="463" y="13593"/>
                  </a:lnTo>
                  <a:cubicBezTo>
                    <a:pt x="1" y="13593"/>
                    <a:pt x="1" y="14269"/>
                    <a:pt x="463" y="14269"/>
                  </a:cubicBezTo>
                  <a:lnTo>
                    <a:pt x="15443" y="14269"/>
                  </a:lnTo>
                  <a:cubicBezTo>
                    <a:pt x="15905" y="14269"/>
                    <a:pt x="15905" y="13593"/>
                    <a:pt x="15443" y="13593"/>
                  </a:cubicBezTo>
                  <a:lnTo>
                    <a:pt x="13023" y="13593"/>
                  </a:lnTo>
                  <a:lnTo>
                    <a:pt x="13023" y="13237"/>
                  </a:lnTo>
                  <a:cubicBezTo>
                    <a:pt x="13023" y="12668"/>
                    <a:pt x="12347" y="12205"/>
                    <a:pt x="11778" y="12205"/>
                  </a:cubicBezTo>
                  <a:lnTo>
                    <a:pt x="10746" y="12205"/>
                  </a:lnTo>
                  <a:lnTo>
                    <a:pt x="10746" y="4128"/>
                  </a:lnTo>
                  <a:lnTo>
                    <a:pt x="13735" y="4128"/>
                  </a:lnTo>
                  <a:lnTo>
                    <a:pt x="13735" y="5196"/>
                  </a:lnTo>
                  <a:cubicBezTo>
                    <a:pt x="13735" y="5374"/>
                    <a:pt x="13877" y="5516"/>
                    <a:pt x="14055" y="5516"/>
                  </a:cubicBezTo>
                  <a:lnTo>
                    <a:pt x="17542" y="5516"/>
                  </a:lnTo>
                  <a:cubicBezTo>
                    <a:pt x="17561" y="5521"/>
                    <a:pt x="17580" y="5523"/>
                    <a:pt x="17597" y="5523"/>
                  </a:cubicBezTo>
                  <a:cubicBezTo>
                    <a:pt x="17712" y="5523"/>
                    <a:pt x="17801" y="5430"/>
                    <a:pt x="17862" y="5338"/>
                  </a:cubicBezTo>
                  <a:cubicBezTo>
                    <a:pt x="17898" y="5231"/>
                    <a:pt x="17898" y="5089"/>
                    <a:pt x="17791" y="4982"/>
                  </a:cubicBezTo>
                  <a:lnTo>
                    <a:pt x="16582" y="3452"/>
                  </a:lnTo>
                  <a:lnTo>
                    <a:pt x="17791" y="1922"/>
                  </a:lnTo>
                  <a:cubicBezTo>
                    <a:pt x="17898" y="1816"/>
                    <a:pt x="17898" y="1673"/>
                    <a:pt x="17862" y="1566"/>
                  </a:cubicBezTo>
                  <a:cubicBezTo>
                    <a:pt x="17791" y="1460"/>
                    <a:pt x="17685" y="1389"/>
                    <a:pt x="17542" y="1389"/>
                  </a:cubicBezTo>
                  <a:lnTo>
                    <a:pt x="14411" y="1389"/>
                  </a:lnTo>
                  <a:lnTo>
                    <a:pt x="14411" y="357"/>
                  </a:lnTo>
                  <a:cubicBezTo>
                    <a:pt x="14411" y="143"/>
                    <a:pt x="14269" y="1"/>
                    <a:pt x="140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72"/>
            <p:cNvSpPr/>
            <p:nvPr/>
          </p:nvSpPr>
          <p:spPr>
            <a:xfrm>
              <a:off x="1009325" y="2584500"/>
              <a:ext cx="121900" cy="104425"/>
            </a:xfrm>
            <a:custGeom>
              <a:rect b="b" l="l" r="r" t="t"/>
              <a:pathLst>
                <a:path extrusionOk="0" h="4177" w="4876">
                  <a:moveTo>
                    <a:pt x="2798" y="702"/>
                  </a:moveTo>
                  <a:cubicBezTo>
                    <a:pt x="3515" y="702"/>
                    <a:pt x="4199" y="1259"/>
                    <a:pt x="4199" y="2078"/>
                  </a:cubicBezTo>
                  <a:cubicBezTo>
                    <a:pt x="4199" y="2860"/>
                    <a:pt x="3559" y="3465"/>
                    <a:pt x="2812" y="3465"/>
                  </a:cubicBezTo>
                  <a:cubicBezTo>
                    <a:pt x="1566" y="3465"/>
                    <a:pt x="961" y="1971"/>
                    <a:pt x="1815" y="1117"/>
                  </a:cubicBezTo>
                  <a:cubicBezTo>
                    <a:pt x="2103" y="829"/>
                    <a:pt x="2454" y="702"/>
                    <a:pt x="2798" y="702"/>
                  </a:cubicBezTo>
                  <a:close/>
                  <a:moveTo>
                    <a:pt x="2783" y="0"/>
                  </a:moveTo>
                  <a:cubicBezTo>
                    <a:pt x="2269" y="0"/>
                    <a:pt x="1744" y="192"/>
                    <a:pt x="1317" y="619"/>
                  </a:cubicBezTo>
                  <a:cubicBezTo>
                    <a:pt x="1" y="1935"/>
                    <a:pt x="926" y="4177"/>
                    <a:pt x="2812" y="4177"/>
                  </a:cubicBezTo>
                  <a:cubicBezTo>
                    <a:pt x="3950" y="4177"/>
                    <a:pt x="4875" y="3252"/>
                    <a:pt x="4875" y="2078"/>
                  </a:cubicBezTo>
                  <a:cubicBezTo>
                    <a:pt x="4875" y="828"/>
                    <a:pt x="3853" y="0"/>
                    <a:pt x="27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72"/>
          <p:cNvGrpSpPr/>
          <p:nvPr/>
        </p:nvGrpSpPr>
        <p:grpSpPr>
          <a:xfrm>
            <a:off x="1598456" y="2724305"/>
            <a:ext cx="329285" cy="374690"/>
            <a:chOff x="263350" y="2584625"/>
            <a:chExt cx="391075" cy="445000"/>
          </a:xfrm>
        </p:grpSpPr>
        <p:sp>
          <p:nvSpPr>
            <p:cNvPr id="1268" name="Google Shape;1268;p72"/>
            <p:cNvSpPr/>
            <p:nvPr/>
          </p:nvSpPr>
          <p:spPr>
            <a:xfrm>
              <a:off x="448050" y="2647100"/>
              <a:ext cx="20475" cy="17700"/>
            </a:xfrm>
            <a:custGeom>
              <a:rect b="b" l="l" r="r" t="t"/>
              <a:pathLst>
                <a:path extrusionOk="0" h="708" w="819">
                  <a:moveTo>
                    <a:pt x="463" y="1"/>
                  </a:moveTo>
                  <a:cubicBezTo>
                    <a:pt x="178" y="1"/>
                    <a:pt x="0" y="392"/>
                    <a:pt x="214" y="606"/>
                  </a:cubicBezTo>
                  <a:cubicBezTo>
                    <a:pt x="295" y="675"/>
                    <a:pt x="388" y="707"/>
                    <a:pt x="476" y="707"/>
                  </a:cubicBezTo>
                  <a:cubicBezTo>
                    <a:pt x="657" y="707"/>
                    <a:pt x="818" y="572"/>
                    <a:pt x="818" y="356"/>
                  </a:cubicBezTo>
                  <a:cubicBezTo>
                    <a:pt x="818" y="143"/>
                    <a:pt x="676"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72"/>
            <p:cNvSpPr/>
            <p:nvPr/>
          </p:nvSpPr>
          <p:spPr>
            <a:xfrm>
              <a:off x="332400" y="2653225"/>
              <a:ext cx="249100" cy="202500"/>
            </a:xfrm>
            <a:custGeom>
              <a:rect b="b" l="l" r="r" t="t"/>
              <a:pathLst>
                <a:path extrusionOk="0" h="8100" w="9964">
                  <a:moveTo>
                    <a:pt x="3786" y="1"/>
                  </a:moveTo>
                  <a:cubicBezTo>
                    <a:pt x="3737" y="1"/>
                    <a:pt x="3685" y="13"/>
                    <a:pt x="3630" y="40"/>
                  </a:cubicBezTo>
                  <a:cubicBezTo>
                    <a:pt x="499" y="1250"/>
                    <a:pt x="1" y="5449"/>
                    <a:pt x="2740" y="7370"/>
                  </a:cubicBezTo>
                  <a:cubicBezTo>
                    <a:pt x="3479" y="7872"/>
                    <a:pt x="4286" y="8099"/>
                    <a:pt x="5072" y="8099"/>
                  </a:cubicBezTo>
                  <a:cubicBezTo>
                    <a:pt x="7240" y="8099"/>
                    <a:pt x="9252" y="6373"/>
                    <a:pt x="9252" y="3919"/>
                  </a:cubicBezTo>
                  <a:cubicBezTo>
                    <a:pt x="9252" y="2211"/>
                    <a:pt x="8220" y="645"/>
                    <a:pt x="6583" y="40"/>
                  </a:cubicBezTo>
                  <a:cubicBezTo>
                    <a:pt x="6528" y="13"/>
                    <a:pt x="6475" y="1"/>
                    <a:pt x="6426" y="1"/>
                  </a:cubicBezTo>
                  <a:cubicBezTo>
                    <a:pt x="6095" y="1"/>
                    <a:pt x="5931" y="557"/>
                    <a:pt x="6334" y="681"/>
                  </a:cubicBezTo>
                  <a:cubicBezTo>
                    <a:pt x="9963" y="2068"/>
                    <a:pt x="8967" y="7406"/>
                    <a:pt x="5124" y="7406"/>
                  </a:cubicBezTo>
                  <a:cubicBezTo>
                    <a:pt x="1246" y="7406"/>
                    <a:pt x="250" y="2068"/>
                    <a:pt x="3879" y="681"/>
                  </a:cubicBezTo>
                  <a:cubicBezTo>
                    <a:pt x="4282" y="557"/>
                    <a:pt x="4118" y="1"/>
                    <a:pt x="3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72"/>
            <p:cNvSpPr/>
            <p:nvPr/>
          </p:nvSpPr>
          <p:spPr>
            <a:xfrm>
              <a:off x="263350" y="2584625"/>
              <a:ext cx="391075" cy="445000"/>
            </a:xfrm>
            <a:custGeom>
              <a:rect b="b" l="l" r="r" t="t"/>
              <a:pathLst>
                <a:path extrusionOk="0" h="17800" w="15643">
                  <a:moveTo>
                    <a:pt x="7851" y="685"/>
                  </a:moveTo>
                  <a:cubicBezTo>
                    <a:pt x="7940" y="685"/>
                    <a:pt x="8029" y="721"/>
                    <a:pt x="8100" y="792"/>
                  </a:cubicBezTo>
                  <a:lnTo>
                    <a:pt x="8705" y="1397"/>
                  </a:lnTo>
                  <a:cubicBezTo>
                    <a:pt x="8917" y="1609"/>
                    <a:pt x="9168" y="1722"/>
                    <a:pt x="9429" y="1722"/>
                  </a:cubicBezTo>
                  <a:cubicBezTo>
                    <a:pt x="9519" y="1722"/>
                    <a:pt x="9610" y="1709"/>
                    <a:pt x="9701" y="1681"/>
                  </a:cubicBezTo>
                  <a:lnTo>
                    <a:pt x="10555" y="1468"/>
                  </a:lnTo>
                  <a:cubicBezTo>
                    <a:pt x="10599" y="1453"/>
                    <a:pt x="10642" y="1446"/>
                    <a:pt x="10683" y="1446"/>
                  </a:cubicBezTo>
                  <a:cubicBezTo>
                    <a:pt x="10836" y="1446"/>
                    <a:pt x="10954" y="1548"/>
                    <a:pt x="10982" y="1717"/>
                  </a:cubicBezTo>
                  <a:cubicBezTo>
                    <a:pt x="11088" y="1966"/>
                    <a:pt x="11160" y="2322"/>
                    <a:pt x="11231" y="2571"/>
                  </a:cubicBezTo>
                  <a:cubicBezTo>
                    <a:pt x="11338" y="2927"/>
                    <a:pt x="11587" y="3176"/>
                    <a:pt x="11942" y="3282"/>
                  </a:cubicBezTo>
                  <a:lnTo>
                    <a:pt x="12796" y="3496"/>
                  </a:lnTo>
                  <a:cubicBezTo>
                    <a:pt x="13010" y="3567"/>
                    <a:pt x="13117" y="3781"/>
                    <a:pt x="13045" y="3958"/>
                  </a:cubicBezTo>
                  <a:lnTo>
                    <a:pt x="12832" y="4777"/>
                  </a:lnTo>
                  <a:cubicBezTo>
                    <a:pt x="12725" y="5168"/>
                    <a:pt x="12832" y="5524"/>
                    <a:pt x="13081" y="5809"/>
                  </a:cubicBezTo>
                  <a:lnTo>
                    <a:pt x="13721" y="6414"/>
                  </a:lnTo>
                  <a:cubicBezTo>
                    <a:pt x="13864" y="6556"/>
                    <a:pt x="13864" y="6769"/>
                    <a:pt x="13721" y="6912"/>
                  </a:cubicBezTo>
                  <a:lnTo>
                    <a:pt x="13081" y="7517"/>
                  </a:lnTo>
                  <a:cubicBezTo>
                    <a:pt x="12832" y="7801"/>
                    <a:pt x="12725" y="8157"/>
                    <a:pt x="12832" y="8548"/>
                  </a:cubicBezTo>
                  <a:cubicBezTo>
                    <a:pt x="12903" y="8762"/>
                    <a:pt x="12974" y="9082"/>
                    <a:pt x="13045" y="9402"/>
                  </a:cubicBezTo>
                  <a:cubicBezTo>
                    <a:pt x="13117" y="9580"/>
                    <a:pt x="13010" y="9758"/>
                    <a:pt x="12796" y="9829"/>
                  </a:cubicBezTo>
                  <a:lnTo>
                    <a:pt x="11942" y="10078"/>
                  </a:lnTo>
                  <a:cubicBezTo>
                    <a:pt x="11587" y="10150"/>
                    <a:pt x="11302" y="10434"/>
                    <a:pt x="11231" y="10790"/>
                  </a:cubicBezTo>
                  <a:cubicBezTo>
                    <a:pt x="11160" y="11039"/>
                    <a:pt x="11053" y="11395"/>
                    <a:pt x="10982" y="11644"/>
                  </a:cubicBezTo>
                  <a:cubicBezTo>
                    <a:pt x="10951" y="11799"/>
                    <a:pt x="10785" y="11900"/>
                    <a:pt x="10625" y="11900"/>
                  </a:cubicBezTo>
                  <a:cubicBezTo>
                    <a:pt x="10601" y="11900"/>
                    <a:pt x="10578" y="11898"/>
                    <a:pt x="10555" y="11893"/>
                  </a:cubicBezTo>
                  <a:lnTo>
                    <a:pt x="9701" y="11679"/>
                  </a:lnTo>
                  <a:cubicBezTo>
                    <a:pt x="9608" y="11652"/>
                    <a:pt x="9515" y="11638"/>
                    <a:pt x="9423" y="11638"/>
                  </a:cubicBezTo>
                  <a:cubicBezTo>
                    <a:pt x="9164" y="11638"/>
                    <a:pt x="8915" y="11745"/>
                    <a:pt x="8705" y="11929"/>
                  </a:cubicBezTo>
                  <a:lnTo>
                    <a:pt x="8100" y="12569"/>
                  </a:lnTo>
                  <a:lnTo>
                    <a:pt x="8100" y="12533"/>
                  </a:lnTo>
                  <a:cubicBezTo>
                    <a:pt x="8029" y="12605"/>
                    <a:pt x="7940" y="12640"/>
                    <a:pt x="7851" y="12640"/>
                  </a:cubicBezTo>
                  <a:cubicBezTo>
                    <a:pt x="7762" y="12640"/>
                    <a:pt x="7673" y="12605"/>
                    <a:pt x="7602" y="12533"/>
                  </a:cubicBezTo>
                  <a:lnTo>
                    <a:pt x="6961" y="11893"/>
                  </a:lnTo>
                  <a:cubicBezTo>
                    <a:pt x="6777" y="11709"/>
                    <a:pt x="6516" y="11603"/>
                    <a:pt x="6248" y="11603"/>
                  </a:cubicBezTo>
                  <a:cubicBezTo>
                    <a:pt x="6153" y="11603"/>
                    <a:pt x="6058" y="11616"/>
                    <a:pt x="5965" y="11644"/>
                  </a:cubicBezTo>
                  <a:lnTo>
                    <a:pt x="5111" y="11857"/>
                  </a:lnTo>
                  <a:cubicBezTo>
                    <a:pt x="5074" y="11872"/>
                    <a:pt x="5037" y="11879"/>
                    <a:pt x="5001" y="11879"/>
                  </a:cubicBezTo>
                  <a:cubicBezTo>
                    <a:pt x="4865" y="11879"/>
                    <a:pt x="4748" y="11777"/>
                    <a:pt x="4720" y="11608"/>
                  </a:cubicBezTo>
                  <a:cubicBezTo>
                    <a:pt x="4613" y="11324"/>
                    <a:pt x="4542" y="11003"/>
                    <a:pt x="4470" y="10754"/>
                  </a:cubicBezTo>
                  <a:cubicBezTo>
                    <a:pt x="4364" y="10399"/>
                    <a:pt x="4079" y="10150"/>
                    <a:pt x="3723" y="10043"/>
                  </a:cubicBezTo>
                  <a:lnTo>
                    <a:pt x="2905" y="9794"/>
                  </a:lnTo>
                  <a:cubicBezTo>
                    <a:pt x="2691" y="9758"/>
                    <a:pt x="2585" y="9545"/>
                    <a:pt x="2656" y="9367"/>
                  </a:cubicBezTo>
                  <a:lnTo>
                    <a:pt x="2869" y="8513"/>
                  </a:lnTo>
                  <a:cubicBezTo>
                    <a:pt x="2976" y="8157"/>
                    <a:pt x="2869" y="7801"/>
                    <a:pt x="2620" y="7517"/>
                  </a:cubicBezTo>
                  <a:lnTo>
                    <a:pt x="1980" y="6912"/>
                  </a:lnTo>
                  <a:cubicBezTo>
                    <a:pt x="1873" y="6769"/>
                    <a:pt x="1873" y="6556"/>
                    <a:pt x="1980" y="6414"/>
                  </a:cubicBezTo>
                  <a:lnTo>
                    <a:pt x="2620" y="5809"/>
                  </a:lnTo>
                  <a:cubicBezTo>
                    <a:pt x="2869" y="5524"/>
                    <a:pt x="2976" y="5168"/>
                    <a:pt x="2869" y="4777"/>
                  </a:cubicBezTo>
                  <a:lnTo>
                    <a:pt x="2656" y="3958"/>
                  </a:lnTo>
                  <a:cubicBezTo>
                    <a:pt x="2585" y="3745"/>
                    <a:pt x="2691" y="3567"/>
                    <a:pt x="2905" y="3496"/>
                  </a:cubicBezTo>
                  <a:lnTo>
                    <a:pt x="3759" y="3282"/>
                  </a:lnTo>
                  <a:cubicBezTo>
                    <a:pt x="4115" y="3176"/>
                    <a:pt x="4399" y="2927"/>
                    <a:pt x="4470" y="2571"/>
                  </a:cubicBezTo>
                  <a:cubicBezTo>
                    <a:pt x="4542" y="2322"/>
                    <a:pt x="4648" y="2002"/>
                    <a:pt x="4720" y="1717"/>
                  </a:cubicBezTo>
                  <a:cubicBezTo>
                    <a:pt x="4748" y="1548"/>
                    <a:pt x="4887" y="1446"/>
                    <a:pt x="5032" y="1446"/>
                  </a:cubicBezTo>
                  <a:cubicBezTo>
                    <a:pt x="5071" y="1446"/>
                    <a:pt x="5109" y="1453"/>
                    <a:pt x="5146" y="1468"/>
                  </a:cubicBezTo>
                  <a:lnTo>
                    <a:pt x="6000" y="1681"/>
                  </a:lnTo>
                  <a:cubicBezTo>
                    <a:pt x="6091" y="1709"/>
                    <a:pt x="6182" y="1722"/>
                    <a:pt x="6272" y="1722"/>
                  </a:cubicBezTo>
                  <a:cubicBezTo>
                    <a:pt x="6533" y="1722"/>
                    <a:pt x="6785" y="1609"/>
                    <a:pt x="6997" y="1397"/>
                  </a:cubicBezTo>
                  <a:cubicBezTo>
                    <a:pt x="7175" y="1254"/>
                    <a:pt x="7424" y="970"/>
                    <a:pt x="7602" y="792"/>
                  </a:cubicBezTo>
                  <a:cubicBezTo>
                    <a:pt x="7673" y="721"/>
                    <a:pt x="7762" y="685"/>
                    <a:pt x="7851" y="685"/>
                  </a:cubicBezTo>
                  <a:close/>
                  <a:moveTo>
                    <a:pt x="3652" y="10754"/>
                  </a:moveTo>
                  <a:cubicBezTo>
                    <a:pt x="3723" y="10790"/>
                    <a:pt x="3794" y="10861"/>
                    <a:pt x="3794" y="10968"/>
                  </a:cubicBezTo>
                  <a:cubicBezTo>
                    <a:pt x="3866" y="11181"/>
                    <a:pt x="3972" y="11502"/>
                    <a:pt x="4043" y="11786"/>
                  </a:cubicBezTo>
                  <a:cubicBezTo>
                    <a:pt x="4163" y="12265"/>
                    <a:pt x="4584" y="12567"/>
                    <a:pt x="5032" y="12567"/>
                  </a:cubicBezTo>
                  <a:cubicBezTo>
                    <a:pt x="5117" y="12567"/>
                    <a:pt x="5204" y="12556"/>
                    <a:pt x="5289" y="12533"/>
                  </a:cubicBezTo>
                  <a:lnTo>
                    <a:pt x="5965" y="12356"/>
                  </a:lnTo>
                  <a:lnTo>
                    <a:pt x="5965" y="12356"/>
                  </a:lnTo>
                  <a:lnTo>
                    <a:pt x="3510" y="16625"/>
                  </a:lnTo>
                  <a:lnTo>
                    <a:pt x="2940" y="15238"/>
                  </a:lnTo>
                  <a:cubicBezTo>
                    <a:pt x="2910" y="15114"/>
                    <a:pt x="2771" y="15017"/>
                    <a:pt x="2642" y="15017"/>
                  </a:cubicBezTo>
                  <a:cubicBezTo>
                    <a:pt x="2623" y="15017"/>
                    <a:pt x="2603" y="15019"/>
                    <a:pt x="2585" y="15024"/>
                  </a:cubicBezTo>
                  <a:lnTo>
                    <a:pt x="1090" y="15238"/>
                  </a:lnTo>
                  <a:lnTo>
                    <a:pt x="1090" y="15238"/>
                  </a:lnTo>
                  <a:lnTo>
                    <a:pt x="3652" y="10754"/>
                  </a:lnTo>
                  <a:close/>
                  <a:moveTo>
                    <a:pt x="12014" y="10754"/>
                  </a:moveTo>
                  <a:lnTo>
                    <a:pt x="14611" y="15238"/>
                  </a:lnTo>
                  <a:lnTo>
                    <a:pt x="14611" y="15238"/>
                  </a:lnTo>
                  <a:lnTo>
                    <a:pt x="13117" y="15024"/>
                  </a:lnTo>
                  <a:cubicBezTo>
                    <a:pt x="13093" y="15019"/>
                    <a:pt x="13070" y="15017"/>
                    <a:pt x="13048" y="15017"/>
                  </a:cubicBezTo>
                  <a:cubicBezTo>
                    <a:pt x="12903" y="15017"/>
                    <a:pt x="12787" y="15114"/>
                    <a:pt x="12725" y="15238"/>
                  </a:cubicBezTo>
                  <a:lnTo>
                    <a:pt x="12192" y="16625"/>
                  </a:lnTo>
                  <a:lnTo>
                    <a:pt x="9736" y="12356"/>
                  </a:lnTo>
                  <a:lnTo>
                    <a:pt x="10377" y="12533"/>
                  </a:lnTo>
                  <a:cubicBezTo>
                    <a:pt x="10468" y="12556"/>
                    <a:pt x="10559" y="12567"/>
                    <a:pt x="10648" y="12567"/>
                  </a:cubicBezTo>
                  <a:cubicBezTo>
                    <a:pt x="11117" y="12567"/>
                    <a:pt x="11538" y="12265"/>
                    <a:pt x="11658" y="11786"/>
                  </a:cubicBezTo>
                  <a:lnTo>
                    <a:pt x="11871" y="10932"/>
                  </a:lnTo>
                  <a:cubicBezTo>
                    <a:pt x="11907" y="10861"/>
                    <a:pt x="11942" y="10790"/>
                    <a:pt x="12014" y="10754"/>
                  </a:cubicBezTo>
                  <a:close/>
                  <a:moveTo>
                    <a:pt x="7868" y="0"/>
                  </a:moveTo>
                  <a:cubicBezTo>
                    <a:pt x="7602" y="0"/>
                    <a:pt x="7335" y="98"/>
                    <a:pt x="7139" y="294"/>
                  </a:cubicBezTo>
                  <a:cubicBezTo>
                    <a:pt x="6926" y="507"/>
                    <a:pt x="6676" y="756"/>
                    <a:pt x="6499" y="934"/>
                  </a:cubicBezTo>
                  <a:cubicBezTo>
                    <a:pt x="6446" y="986"/>
                    <a:pt x="6356" y="1019"/>
                    <a:pt x="6270" y="1019"/>
                  </a:cubicBezTo>
                  <a:cubicBezTo>
                    <a:pt x="6238" y="1019"/>
                    <a:pt x="6207" y="1015"/>
                    <a:pt x="6178" y="1005"/>
                  </a:cubicBezTo>
                  <a:lnTo>
                    <a:pt x="5324" y="792"/>
                  </a:lnTo>
                  <a:cubicBezTo>
                    <a:pt x="5233" y="769"/>
                    <a:pt x="5143" y="758"/>
                    <a:pt x="5053" y="758"/>
                  </a:cubicBezTo>
                  <a:cubicBezTo>
                    <a:pt x="4584" y="758"/>
                    <a:pt x="4163" y="1061"/>
                    <a:pt x="4043" y="1539"/>
                  </a:cubicBezTo>
                  <a:cubicBezTo>
                    <a:pt x="3972" y="1824"/>
                    <a:pt x="3901" y="2144"/>
                    <a:pt x="3830" y="2393"/>
                  </a:cubicBezTo>
                  <a:cubicBezTo>
                    <a:pt x="3794" y="2500"/>
                    <a:pt x="3688" y="2606"/>
                    <a:pt x="3581" y="2606"/>
                  </a:cubicBezTo>
                  <a:lnTo>
                    <a:pt x="2727" y="2855"/>
                  </a:lnTo>
                  <a:cubicBezTo>
                    <a:pt x="2193" y="2998"/>
                    <a:pt x="1837" y="3567"/>
                    <a:pt x="1980" y="4136"/>
                  </a:cubicBezTo>
                  <a:lnTo>
                    <a:pt x="2229" y="4955"/>
                  </a:lnTo>
                  <a:cubicBezTo>
                    <a:pt x="2264" y="5097"/>
                    <a:pt x="2229" y="5204"/>
                    <a:pt x="2122" y="5311"/>
                  </a:cubicBezTo>
                  <a:lnTo>
                    <a:pt x="1517" y="5915"/>
                  </a:lnTo>
                  <a:cubicBezTo>
                    <a:pt x="1126" y="6342"/>
                    <a:pt x="1126" y="6983"/>
                    <a:pt x="1517" y="7410"/>
                  </a:cubicBezTo>
                  <a:lnTo>
                    <a:pt x="2122" y="8015"/>
                  </a:lnTo>
                  <a:cubicBezTo>
                    <a:pt x="2229" y="8121"/>
                    <a:pt x="2264" y="8228"/>
                    <a:pt x="2229" y="8335"/>
                  </a:cubicBezTo>
                  <a:lnTo>
                    <a:pt x="1980" y="9189"/>
                  </a:lnTo>
                  <a:cubicBezTo>
                    <a:pt x="1837" y="9758"/>
                    <a:pt x="2158" y="10327"/>
                    <a:pt x="2727" y="10470"/>
                  </a:cubicBezTo>
                  <a:lnTo>
                    <a:pt x="3012" y="10541"/>
                  </a:lnTo>
                  <a:lnTo>
                    <a:pt x="130" y="15522"/>
                  </a:lnTo>
                  <a:cubicBezTo>
                    <a:pt x="1" y="15747"/>
                    <a:pt x="163" y="16030"/>
                    <a:pt x="405" y="16030"/>
                  </a:cubicBezTo>
                  <a:cubicBezTo>
                    <a:pt x="431" y="16030"/>
                    <a:pt x="458" y="16027"/>
                    <a:pt x="485" y="16020"/>
                  </a:cubicBezTo>
                  <a:lnTo>
                    <a:pt x="2407" y="15736"/>
                  </a:lnTo>
                  <a:lnTo>
                    <a:pt x="3118" y="17550"/>
                  </a:lnTo>
                  <a:cubicBezTo>
                    <a:pt x="3190" y="17693"/>
                    <a:pt x="3296" y="17764"/>
                    <a:pt x="3439" y="17764"/>
                  </a:cubicBezTo>
                  <a:lnTo>
                    <a:pt x="3474" y="17764"/>
                  </a:lnTo>
                  <a:cubicBezTo>
                    <a:pt x="3581" y="17764"/>
                    <a:pt x="3688" y="17693"/>
                    <a:pt x="3759" y="17586"/>
                  </a:cubicBezTo>
                  <a:lnTo>
                    <a:pt x="6676" y="12533"/>
                  </a:lnTo>
                  <a:lnTo>
                    <a:pt x="7139" y="12996"/>
                  </a:lnTo>
                  <a:cubicBezTo>
                    <a:pt x="7335" y="13192"/>
                    <a:pt x="7602" y="13290"/>
                    <a:pt x="7868" y="13290"/>
                  </a:cubicBezTo>
                  <a:cubicBezTo>
                    <a:pt x="8135" y="13290"/>
                    <a:pt x="8402" y="13192"/>
                    <a:pt x="8598" y="12996"/>
                  </a:cubicBezTo>
                  <a:lnTo>
                    <a:pt x="9060" y="12533"/>
                  </a:lnTo>
                  <a:lnTo>
                    <a:pt x="11978" y="17621"/>
                  </a:lnTo>
                  <a:cubicBezTo>
                    <a:pt x="12049" y="17728"/>
                    <a:pt x="12156" y="17799"/>
                    <a:pt x="12263" y="17799"/>
                  </a:cubicBezTo>
                  <a:lnTo>
                    <a:pt x="12298" y="17799"/>
                  </a:lnTo>
                  <a:cubicBezTo>
                    <a:pt x="12441" y="17799"/>
                    <a:pt x="12547" y="17693"/>
                    <a:pt x="12583" y="17586"/>
                  </a:cubicBezTo>
                  <a:lnTo>
                    <a:pt x="13295" y="15771"/>
                  </a:lnTo>
                  <a:lnTo>
                    <a:pt x="15216" y="16056"/>
                  </a:lnTo>
                  <a:cubicBezTo>
                    <a:pt x="15241" y="16062"/>
                    <a:pt x="15266" y="16065"/>
                    <a:pt x="15291" y="16065"/>
                  </a:cubicBezTo>
                  <a:cubicBezTo>
                    <a:pt x="15406" y="16065"/>
                    <a:pt x="15513" y="16001"/>
                    <a:pt x="15572" y="15914"/>
                  </a:cubicBezTo>
                  <a:cubicBezTo>
                    <a:pt x="15643" y="15807"/>
                    <a:pt x="15643" y="15665"/>
                    <a:pt x="15572" y="15558"/>
                  </a:cubicBezTo>
                  <a:lnTo>
                    <a:pt x="12725" y="10541"/>
                  </a:lnTo>
                  <a:lnTo>
                    <a:pt x="13010" y="10470"/>
                  </a:lnTo>
                  <a:cubicBezTo>
                    <a:pt x="13544" y="10327"/>
                    <a:pt x="13864" y="9758"/>
                    <a:pt x="13721" y="9189"/>
                  </a:cubicBezTo>
                  <a:cubicBezTo>
                    <a:pt x="13650" y="8940"/>
                    <a:pt x="13579" y="8584"/>
                    <a:pt x="13508" y="8335"/>
                  </a:cubicBezTo>
                  <a:cubicBezTo>
                    <a:pt x="13472" y="8228"/>
                    <a:pt x="13508" y="8121"/>
                    <a:pt x="13579" y="8015"/>
                  </a:cubicBezTo>
                  <a:lnTo>
                    <a:pt x="14220" y="7410"/>
                  </a:lnTo>
                  <a:cubicBezTo>
                    <a:pt x="14611" y="6983"/>
                    <a:pt x="14611" y="6342"/>
                    <a:pt x="14220" y="5915"/>
                  </a:cubicBezTo>
                  <a:lnTo>
                    <a:pt x="13579" y="5311"/>
                  </a:lnTo>
                  <a:cubicBezTo>
                    <a:pt x="13508" y="5204"/>
                    <a:pt x="13472" y="5097"/>
                    <a:pt x="13508" y="4955"/>
                  </a:cubicBezTo>
                  <a:lnTo>
                    <a:pt x="13721" y="4136"/>
                  </a:lnTo>
                  <a:cubicBezTo>
                    <a:pt x="13864" y="3567"/>
                    <a:pt x="13544" y="2998"/>
                    <a:pt x="12974" y="2855"/>
                  </a:cubicBezTo>
                  <a:lnTo>
                    <a:pt x="12156" y="2606"/>
                  </a:lnTo>
                  <a:cubicBezTo>
                    <a:pt x="12049" y="2606"/>
                    <a:pt x="11942" y="2500"/>
                    <a:pt x="11907" y="2393"/>
                  </a:cubicBezTo>
                  <a:cubicBezTo>
                    <a:pt x="11836" y="2144"/>
                    <a:pt x="11765" y="1824"/>
                    <a:pt x="11658" y="1539"/>
                  </a:cubicBezTo>
                  <a:cubicBezTo>
                    <a:pt x="11538" y="1061"/>
                    <a:pt x="11117" y="758"/>
                    <a:pt x="10669" y="758"/>
                  </a:cubicBezTo>
                  <a:cubicBezTo>
                    <a:pt x="10584" y="758"/>
                    <a:pt x="10498" y="769"/>
                    <a:pt x="10412" y="792"/>
                  </a:cubicBezTo>
                  <a:lnTo>
                    <a:pt x="9559" y="1005"/>
                  </a:lnTo>
                  <a:cubicBezTo>
                    <a:pt x="9520" y="1015"/>
                    <a:pt x="9485" y="1019"/>
                    <a:pt x="9452" y="1019"/>
                  </a:cubicBezTo>
                  <a:cubicBezTo>
                    <a:pt x="9362" y="1019"/>
                    <a:pt x="9290" y="986"/>
                    <a:pt x="9238" y="934"/>
                  </a:cubicBezTo>
                  <a:lnTo>
                    <a:pt x="8598" y="294"/>
                  </a:lnTo>
                  <a:cubicBezTo>
                    <a:pt x="8402" y="98"/>
                    <a:pt x="8135" y="0"/>
                    <a:pt x="786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72"/>
            <p:cNvSpPr/>
            <p:nvPr/>
          </p:nvSpPr>
          <p:spPr>
            <a:xfrm>
              <a:off x="400900" y="2690475"/>
              <a:ext cx="117425" cy="111500"/>
            </a:xfrm>
            <a:custGeom>
              <a:rect b="b" l="l" r="r" t="t"/>
              <a:pathLst>
                <a:path extrusionOk="0" h="4460" w="4697">
                  <a:moveTo>
                    <a:pt x="2349" y="1148"/>
                  </a:moveTo>
                  <a:lnTo>
                    <a:pt x="2669" y="1753"/>
                  </a:lnTo>
                  <a:cubicBezTo>
                    <a:pt x="2704" y="1859"/>
                    <a:pt x="2811" y="1930"/>
                    <a:pt x="2918" y="1930"/>
                  </a:cubicBezTo>
                  <a:lnTo>
                    <a:pt x="3594" y="2037"/>
                  </a:lnTo>
                  <a:lnTo>
                    <a:pt x="3096" y="2500"/>
                  </a:lnTo>
                  <a:cubicBezTo>
                    <a:pt x="3025" y="2571"/>
                    <a:pt x="2989" y="2713"/>
                    <a:pt x="3025" y="2820"/>
                  </a:cubicBezTo>
                  <a:lnTo>
                    <a:pt x="3131" y="3496"/>
                  </a:lnTo>
                  <a:lnTo>
                    <a:pt x="3131" y="3496"/>
                  </a:lnTo>
                  <a:lnTo>
                    <a:pt x="2527" y="3176"/>
                  </a:lnTo>
                  <a:cubicBezTo>
                    <a:pt x="2455" y="3140"/>
                    <a:pt x="2420" y="3140"/>
                    <a:pt x="2349" y="3140"/>
                  </a:cubicBezTo>
                  <a:cubicBezTo>
                    <a:pt x="2313" y="3140"/>
                    <a:pt x="2242" y="3140"/>
                    <a:pt x="2206" y="3176"/>
                  </a:cubicBezTo>
                  <a:lnTo>
                    <a:pt x="1601" y="3496"/>
                  </a:lnTo>
                  <a:lnTo>
                    <a:pt x="1708" y="2820"/>
                  </a:lnTo>
                  <a:cubicBezTo>
                    <a:pt x="1744" y="2713"/>
                    <a:pt x="1708" y="2571"/>
                    <a:pt x="1601" y="2500"/>
                  </a:cubicBezTo>
                  <a:lnTo>
                    <a:pt x="1139" y="2037"/>
                  </a:lnTo>
                  <a:lnTo>
                    <a:pt x="1815" y="1930"/>
                  </a:lnTo>
                  <a:cubicBezTo>
                    <a:pt x="1922" y="1930"/>
                    <a:pt x="2028" y="1859"/>
                    <a:pt x="2064" y="1753"/>
                  </a:cubicBezTo>
                  <a:lnTo>
                    <a:pt x="2349" y="1148"/>
                  </a:lnTo>
                  <a:close/>
                  <a:moveTo>
                    <a:pt x="2366" y="0"/>
                  </a:moveTo>
                  <a:cubicBezTo>
                    <a:pt x="2242" y="0"/>
                    <a:pt x="2117" y="62"/>
                    <a:pt x="2064" y="187"/>
                  </a:cubicBezTo>
                  <a:lnTo>
                    <a:pt x="1530" y="1254"/>
                  </a:lnTo>
                  <a:lnTo>
                    <a:pt x="321" y="1432"/>
                  </a:lnTo>
                  <a:cubicBezTo>
                    <a:pt x="214" y="1468"/>
                    <a:pt x="107" y="1539"/>
                    <a:pt x="36" y="1681"/>
                  </a:cubicBezTo>
                  <a:cubicBezTo>
                    <a:pt x="0" y="1824"/>
                    <a:pt x="36" y="1966"/>
                    <a:pt x="143" y="2037"/>
                  </a:cubicBezTo>
                  <a:lnTo>
                    <a:pt x="997" y="2891"/>
                  </a:lnTo>
                  <a:lnTo>
                    <a:pt x="783" y="4065"/>
                  </a:lnTo>
                  <a:cubicBezTo>
                    <a:pt x="783" y="4172"/>
                    <a:pt x="819" y="4314"/>
                    <a:pt x="925" y="4386"/>
                  </a:cubicBezTo>
                  <a:cubicBezTo>
                    <a:pt x="991" y="4430"/>
                    <a:pt x="1071" y="4460"/>
                    <a:pt x="1147" y="4460"/>
                  </a:cubicBezTo>
                  <a:cubicBezTo>
                    <a:pt x="1194" y="4460"/>
                    <a:pt x="1240" y="4448"/>
                    <a:pt x="1281" y="4421"/>
                  </a:cubicBezTo>
                  <a:lnTo>
                    <a:pt x="2349" y="3852"/>
                  </a:lnTo>
                  <a:lnTo>
                    <a:pt x="3416" y="4421"/>
                  </a:lnTo>
                  <a:cubicBezTo>
                    <a:pt x="3470" y="4448"/>
                    <a:pt x="3525" y="4460"/>
                    <a:pt x="3575" y="4460"/>
                  </a:cubicBezTo>
                  <a:cubicBezTo>
                    <a:pt x="3657" y="4460"/>
                    <a:pt x="3728" y="4430"/>
                    <a:pt x="3772" y="4386"/>
                  </a:cubicBezTo>
                  <a:cubicBezTo>
                    <a:pt x="3914" y="4314"/>
                    <a:pt x="3950" y="4172"/>
                    <a:pt x="3914" y="4065"/>
                  </a:cubicBezTo>
                  <a:lnTo>
                    <a:pt x="3736" y="2856"/>
                  </a:lnTo>
                  <a:lnTo>
                    <a:pt x="4590" y="2037"/>
                  </a:lnTo>
                  <a:cubicBezTo>
                    <a:pt x="4697" y="1930"/>
                    <a:pt x="4697" y="1788"/>
                    <a:pt x="4661" y="1681"/>
                  </a:cubicBezTo>
                  <a:cubicBezTo>
                    <a:pt x="4626" y="1539"/>
                    <a:pt x="4519" y="1468"/>
                    <a:pt x="4377" y="1432"/>
                  </a:cubicBezTo>
                  <a:lnTo>
                    <a:pt x="3203" y="1254"/>
                  </a:lnTo>
                  <a:lnTo>
                    <a:pt x="2669" y="187"/>
                  </a:lnTo>
                  <a:cubicBezTo>
                    <a:pt x="2615" y="62"/>
                    <a:pt x="2491" y="0"/>
                    <a:pt x="23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72"/>
          <p:cNvGrpSpPr/>
          <p:nvPr/>
        </p:nvGrpSpPr>
        <p:grpSpPr>
          <a:xfrm>
            <a:off x="2830239" y="2159491"/>
            <a:ext cx="374522" cy="374774"/>
            <a:chOff x="1726275" y="1913825"/>
            <a:chExt cx="444800" cy="445100"/>
          </a:xfrm>
        </p:grpSpPr>
        <p:sp>
          <p:nvSpPr>
            <p:cNvPr id="1273" name="Google Shape;1273;p72"/>
            <p:cNvSpPr/>
            <p:nvPr/>
          </p:nvSpPr>
          <p:spPr>
            <a:xfrm>
              <a:off x="2041175" y="2306425"/>
              <a:ext cx="20475" cy="17675"/>
            </a:xfrm>
            <a:custGeom>
              <a:rect b="b" l="l" r="r" t="t"/>
              <a:pathLst>
                <a:path extrusionOk="0" h="707" w="819">
                  <a:moveTo>
                    <a:pt x="463" y="0"/>
                  </a:moveTo>
                  <a:cubicBezTo>
                    <a:pt x="143" y="0"/>
                    <a:pt x="0" y="392"/>
                    <a:pt x="214" y="605"/>
                  </a:cubicBezTo>
                  <a:cubicBezTo>
                    <a:pt x="284" y="675"/>
                    <a:pt x="372" y="707"/>
                    <a:pt x="460" y="707"/>
                  </a:cubicBezTo>
                  <a:cubicBezTo>
                    <a:pt x="641" y="707"/>
                    <a:pt x="819" y="572"/>
                    <a:pt x="819" y="356"/>
                  </a:cubicBezTo>
                  <a:cubicBezTo>
                    <a:pt x="819"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72"/>
            <p:cNvSpPr/>
            <p:nvPr/>
          </p:nvSpPr>
          <p:spPr>
            <a:xfrm>
              <a:off x="1758300" y="2306425"/>
              <a:ext cx="20500" cy="17675"/>
            </a:xfrm>
            <a:custGeom>
              <a:rect b="b" l="l" r="r" t="t"/>
              <a:pathLst>
                <a:path extrusionOk="0" h="707" w="820">
                  <a:moveTo>
                    <a:pt x="463" y="0"/>
                  </a:moveTo>
                  <a:cubicBezTo>
                    <a:pt x="143" y="0"/>
                    <a:pt x="1" y="392"/>
                    <a:pt x="214" y="605"/>
                  </a:cubicBezTo>
                  <a:cubicBezTo>
                    <a:pt x="284" y="675"/>
                    <a:pt x="373" y="707"/>
                    <a:pt x="461" y="707"/>
                  </a:cubicBezTo>
                  <a:cubicBezTo>
                    <a:pt x="642" y="707"/>
                    <a:pt x="819" y="572"/>
                    <a:pt x="819" y="356"/>
                  </a:cubicBezTo>
                  <a:cubicBezTo>
                    <a:pt x="819" y="143"/>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72"/>
            <p:cNvSpPr/>
            <p:nvPr/>
          </p:nvSpPr>
          <p:spPr>
            <a:xfrm>
              <a:off x="1870375" y="2018225"/>
              <a:ext cx="156600" cy="104100"/>
            </a:xfrm>
            <a:custGeom>
              <a:rect b="b" l="l" r="r" t="t"/>
              <a:pathLst>
                <a:path extrusionOk="0" h="4164" w="6264">
                  <a:moveTo>
                    <a:pt x="3114" y="712"/>
                  </a:moveTo>
                  <a:cubicBezTo>
                    <a:pt x="4458" y="721"/>
                    <a:pt x="5552" y="1785"/>
                    <a:pt x="5552" y="3131"/>
                  </a:cubicBezTo>
                  <a:lnTo>
                    <a:pt x="5552" y="3487"/>
                  </a:lnTo>
                  <a:lnTo>
                    <a:pt x="677" y="3487"/>
                  </a:lnTo>
                  <a:lnTo>
                    <a:pt x="677" y="3131"/>
                  </a:lnTo>
                  <a:cubicBezTo>
                    <a:pt x="712" y="1785"/>
                    <a:pt x="1771" y="721"/>
                    <a:pt x="3114" y="712"/>
                  </a:cubicBezTo>
                  <a:close/>
                  <a:moveTo>
                    <a:pt x="3132" y="0"/>
                  </a:moveTo>
                  <a:cubicBezTo>
                    <a:pt x="1389" y="0"/>
                    <a:pt x="1" y="1388"/>
                    <a:pt x="1" y="3131"/>
                  </a:cubicBezTo>
                  <a:lnTo>
                    <a:pt x="1" y="3807"/>
                  </a:lnTo>
                  <a:cubicBezTo>
                    <a:pt x="1" y="4021"/>
                    <a:pt x="143" y="4163"/>
                    <a:pt x="357" y="4163"/>
                  </a:cubicBezTo>
                  <a:lnTo>
                    <a:pt x="5907" y="4163"/>
                  </a:lnTo>
                  <a:cubicBezTo>
                    <a:pt x="6085" y="4163"/>
                    <a:pt x="6263" y="4021"/>
                    <a:pt x="6263" y="3807"/>
                  </a:cubicBezTo>
                  <a:lnTo>
                    <a:pt x="6263" y="3131"/>
                  </a:lnTo>
                  <a:cubicBezTo>
                    <a:pt x="6263" y="1388"/>
                    <a:pt x="4840" y="0"/>
                    <a:pt x="313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72"/>
            <p:cNvSpPr/>
            <p:nvPr/>
          </p:nvSpPr>
          <p:spPr>
            <a:xfrm>
              <a:off x="1878400" y="1913825"/>
              <a:ext cx="121875" cy="104425"/>
            </a:xfrm>
            <a:custGeom>
              <a:rect b="b" l="l" r="r" t="t"/>
              <a:pathLst>
                <a:path extrusionOk="0" h="4177" w="4875">
                  <a:moveTo>
                    <a:pt x="2791" y="718"/>
                  </a:moveTo>
                  <a:cubicBezTo>
                    <a:pt x="3511" y="718"/>
                    <a:pt x="4199" y="1268"/>
                    <a:pt x="4199" y="2112"/>
                  </a:cubicBezTo>
                  <a:cubicBezTo>
                    <a:pt x="4199" y="2860"/>
                    <a:pt x="3558" y="3500"/>
                    <a:pt x="2811" y="3500"/>
                  </a:cubicBezTo>
                  <a:cubicBezTo>
                    <a:pt x="1566" y="3500"/>
                    <a:pt x="961" y="2006"/>
                    <a:pt x="1815" y="1116"/>
                  </a:cubicBezTo>
                  <a:cubicBezTo>
                    <a:pt x="2101" y="841"/>
                    <a:pt x="2450" y="718"/>
                    <a:pt x="2791" y="718"/>
                  </a:cubicBezTo>
                  <a:close/>
                  <a:moveTo>
                    <a:pt x="2778" y="1"/>
                  </a:moveTo>
                  <a:cubicBezTo>
                    <a:pt x="2265" y="1"/>
                    <a:pt x="1743" y="192"/>
                    <a:pt x="1317" y="618"/>
                  </a:cubicBezTo>
                  <a:cubicBezTo>
                    <a:pt x="0" y="1935"/>
                    <a:pt x="925" y="4176"/>
                    <a:pt x="2811" y="4176"/>
                  </a:cubicBezTo>
                  <a:cubicBezTo>
                    <a:pt x="3950" y="4176"/>
                    <a:pt x="4875" y="3251"/>
                    <a:pt x="4875" y="2112"/>
                  </a:cubicBezTo>
                  <a:cubicBezTo>
                    <a:pt x="4875" y="837"/>
                    <a:pt x="3849" y="1"/>
                    <a:pt x="2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72"/>
            <p:cNvSpPr/>
            <p:nvPr/>
          </p:nvSpPr>
          <p:spPr>
            <a:xfrm>
              <a:off x="1919300" y="2220125"/>
              <a:ext cx="57850" cy="86325"/>
            </a:xfrm>
            <a:custGeom>
              <a:rect b="b" l="l" r="r" t="t"/>
              <a:pathLst>
                <a:path extrusionOk="0" h="3453" w="2314">
                  <a:moveTo>
                    <a:pt x="463" y="1"/>
                  </a:moveTo>
                  <a:cubicBezTo>
                    <a:pt x="1" y="1"/>
                    <a:pt x="1" y="677"/>
                    <a:pt x="463" y="677"/>
                  </a:cubicBezTo>
                  <a:lnTo>
                    <a:pt x="819" y="677"/>
                  </a:lnTo>
                  <a:lnTo>
                    <a:pt x="819" y="2776"/>
                  </a:lnTo>
                  <a:lnTo>
                    <a:pt x="463" y="2776"/>
                  </a:lnTo>
                  <a:cubicBezTo>
                    <a:pt x="1" y="2776"/>
                    <a:pt x="1" y="3452"/>
                    <a:pt x="463" y="3452"/>
                  </a:cubicBezTo>
                  <a:lnTo>
                    <a:pt x="1851" y="3452"/>
                  </a:lnTo>
                  <a:cubicBezTo>
                    <a:pt x="2314" y="3452"/>
                    <a:pt x="2314" y="2776"/>
                    <a:pt x="1851" y="2776"/>
                  </a:cubicBezTo>
                  <a:lnTo>
                    <a:pt x="1531" y="2776"/>
                  </a:lnTo>
                  <a:lnTo>
                    <a:pt x="1531" y="321"/>
                  </a:lnTo>
                  <a:cubicBezTo>
                    <a:pt x="1531" y="143"/>
                    <a:pt x="1353" y="1"/>
                    <a:pt x="11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72"/>
            <p:cNvSpPr/>
            <p:nvPr/>
          </p:nvSpPr>
          <p:spPr>
            <a:xfrm>
              <a:off x="1726275" y="2156975"/>
              <a:ext cx="444800" cy="201950"/>
            </a:xfrm>
            <a:custGeom>
              <a:rect b="b" l="l" r="r" t="t"/>
              <a:pathLst>
                <a:path extrusionOk="0" h="8078" w="17792">
                  <a:moveTo>
                    <a:pt x="5765" y="3203"/>
                  </a:moveTo>
                  <a:lnTo>
                    <a:pt x="5765" y="7366"/>
                  </a:lnTo>
                  <a:lnTo>
                    <a:pt x="712" y="7366"/>
                  </a:lnTo>
                  <a:lnTo>
                    <a:pt x="712" y="3203"/>
                  </a:lnTo>
                  <a:close/>
                  <a:moveTo>
                    <a:pt x="11316" y="712"/>
                  </a:moveTo>
                  <a:lnTo>
                    <a:pt x="11316" y="7366"/>
                  </a:lnTo>
                  <a:lnTo>
                    <a:pt x="6441" y="7366"/>
                  </a:lnTo>
                  <a:lnTo>
                    <a:pt x="6441" y="712"/>
                  </a:lnTo>
                  <a:close/>
                  <a:moveTo>
                    <a:pt x="17080" y="3203"/>
                  </a:moveTo>
                  <a:lnTo>
                    <a:pt x="17080" y="7366"/>
                  </a:lnTo>
                  <a:lnTo>
                    <a:pt x="12027" y="7366"/>
                  </a:lnTo>
                  <a:lnTo>
                    <a:pt x="12027" y="3203"/>
                  </a:lnTo>
                  <a:close/>
                  <a:moveTo>
                    <a:pt x="6121" y="1"/>
                  </a:moveTo>
                  <a:cubicBezTo>
                    <a:pt x="5907" y="1"/>
                    <a:pt x="5765" y="179"/>
                    <a:pt x="5765" y="357"/>
                  </a:cubicBezTo>
                  <a:lnTo>
                    <a:pt x="5765" y="2527"/>
                  </a:lnTo>
                  <a:lnTo>
                    <a:pt x="357" y="2527"/>
                  </a:lnTo>
                  <a:cubicBezTo>
                    <a:pt x="143" y="2527"/>
                    <a:pt x="1" y="2669"/>
                    <a:pt x="1" y="2847"/>
                  </a:cubicBezTo>
                  <a:lnTo>
                    <a:pt x="1" y="7722"/>
                  </a:lnTo>
                  <a:cubicBezTo>
                    <a:pt x="1" y="7900"/>
                    <a:pt x="143" y="8078"/>
                    <a:pt x="357" y="8078"/>
                  </a:cubicBezTo>
                  <a:lnTo>
                    <a:pt x="17435" y="8078"/>
                  </a:lnTo>
                  <a:cubicBezTo>
                    <a:pt x="17613" y="8078"/>
                    <a:pt x="17756" y="7900"/>
                    <a:pt x="17756" y="7722"/>
                  </a:cubicBezTo>
                  <a:lnTo>
                    <a:pt x="17756" y="2847"/>
                  </a:lnTo>
                  <a:cubicBezTo>
                    <a:pt x="17791" y="2669"/>
                    <a:pt x="17613" y="2527"/>
                    <a:pt x="17435" y="2527"/>
                  </a:cubicBezTo>
                  <a:lnTo>
                    <a:pt x="12027" y="2527"/>
                  </a:lnTo>
                  <a:lnTo>
                    <a:pt x="12027" y="357"/>
                  </a:lnTo>
                  <a:cubicBezTo>
                    <a:pt x="12027" y="179"/>
                    <a:pt x="11849" y="1"/>
                    <a:pt x="116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72"/>
            <p:cNvSpPr/>
            <p:nvPr/>
          </p:nvSpPr>
          <p:spPr>
            <a:xfrm>
              <a:off x="2075875" y="2306425"/>
              <a:ext cx="63175" cy="17800"/>
            </a:xfrm>
            <a:custGeom>
              <a:rect b="b" l="l" r="r" t="t"/>
              <a:pathLst>
                <a:path extrusionOk="0" h="712" w="2527">
                  <a:moveTo>
                    <a:pt x="463" y="0"/>
                  </a:moveTo>
                  <a:cubicBezTo>
                    <a:pt x="0" y="0"/>
                    <a:pt x="0" y="712"/>
                    <a:pt x="463" y="712"/>
                  </a:cubicBezTo>
                  <a:lnTo>
                    <a:pt x="2064" y="712"/>
                  </a:lnTo>
                  <a:cubicBezTo>
                    <a:pt x="2526" y="712"/>
                    <a:pt x="2526" y="0"/>
                    <a:pt x="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72"/>
            <p:cNvSpPr/>
            <p:nvPr/>
          </p:nvSpPr>
          <p:spPr>
            <a:xfrm>
              <a:off x="1793000" y="2306425"/>
              <a:ext cx="63175" cy="17800"/>
            </a:xfrm>
            <a:custGeom>
              <a:rect b="b" l="l" r="r" t="t"/>
              <a:pathLst>
                <a:path extrusionOk="0" h="712" w="2527">
                  <a:moveTo>
                    <a:pt x="463" y="0"/>
                  </a:moveTo>
                  <a:cubicBezTo>
                    <a:pt x="0" y="0"/>
                    <a:pt x="0" y="712"/>
                    <a:pt x="463" y="712"/>
                  </a:cubicBezTo>
                  <a:lnTo>
                    <a:pt x="2064" y="712"/>
                  </a:lnTo>
                  <a:cubicBezTo>
                    <a:pt x="2527" y="712"/>
                    <a:pt x="2527" y="0"/>
                    <a:pt x="20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72"/>
          <p:cNvGrpSpPr/>
          <p:nvPr/>
        </p:nvGrpSpPr>
        <p:grpSpPr>
          <a:xfrm>
            <a:off x="2839227" y="1591941"/>
            <a:ext cx="348293" cy="373953"/>
            <a:chOff x="1736950" y="1239775"/>
            <a:chExt cx="413650" cy="444125"/>
          </a:xfrm>
        </p:grpSpPr>
        <p:sp>
          <p:nvSpPr>
            <p:cNvPr id="1282" name="Google Shape;1282;p72"/>
            <p:cNvSpPr/>
            <p:nvPr/>
          </p:nvSpPr>
          <p:spPr>
            <a:xfrm>
              <a:off x="1736950" y="1239775"/>
              <a:ext cx="413650" cy="444125"/>
            </a:xfrm>
            <a:custGeom>
              <a:rect b="b" l="l" r="r" t="t"/>
              <a:pathLst>
                <a:path extrusionOk="0" h="17765" w="16546">
                  <a:moveTo>
                    <a:pt x="7243" y="702"/>
                  </a:moveTo>
                  <a:cubicBezTo>
                    <a:pt x="7676" y="702"/>
                    <a:pt x="8101" y="744"/>
                    <a:pt x="8505" y="823"/>
                  </a:cubicBezTo>
                  <a:cubicBezTo>
                    <a:pt x="11244" y="1321"/>
                    <a:pt x="13237" y="3741"/>
                    <a:pt x="13166" y="6552"/>
                  </a:cubicBezTo>
                  <a:cubicBezTo>
                    <a:pt x="13166" y="6623"/>
                    <a:pt x="13201" y="6694"/>
                    <a:pt x="13237" y="6765"/>
                  </a:cubicBezTo>
                  <a:lnTo>
                    <a:pt x="15478" y="9825"/>
                  </a:lnTo>
                  <a:cubicBezTo>
                    <a:pt x="15550" y="9932"/>
                    <a:pt x="15550" y="10074"/>
                    <a:pt x="15514" y="10181"/>
                  </a:cubicBezTo>
                  <a:cubicBezTo>
                    <a:pt x="15443" y="10323"/>
                    <a:pt x="15336" y="10395"/>
                    <a:pt x="15194" y="10395"/>
                  </a:cubicBezTo>
                  <a:lnTo>
                    <a:pt x="13522" y="10395"/>
                  </a:lnTo>
                  <a:cubicBezTo>
                    <a:pt x="13308" y="10395"/>
                    <a:pt x="13166" y="10537"/>
                    <a:pt x="13166" y="10715"/>
                  </a:cubicBezTo>
                  <a:lnTo>
                    <a:pt x="13166" y="13739"/>
                  </a:lnTo>
                  <a:cubicBezTo>
                    <a:pt x="13166" y="13953"/>
                    <a:pt x="13023" y="14095"/>
                    <a:pt x="12810" y="14095"/>
                  </a:cubicBezTo>
                  <a:lnTo>
                    <a:pt x="10746" y="14095"/>
                  </a:lnTo>
                  <a:cubicBezTo>
                    <a:pt x="10141" y="14095"/>
                    <a:pt x="9679" y="14558"/>
                    <a:pt x="9714" y="15127"/>
                  </a:cubicBezTo>
                  <a:lnTo>
                    <a:pt x="9714" y="17084"/>
                  </a:lnTo>
                  <a:lnTo>
                    <a:pt x="4164" y="17084"/>
                  </a:lnTo>
                  <a:cubicBezTo>
                    <a:pt x="4164" y="13953"/>
                    <a:pt x="3274" y="11996"/>
                    <a:pt x="2456" y="10252"/>
                  </a:cubicBezTo>
                  <a:cubicBezTo>
                    <a:pt x="1531" y="8260"/>
                    <a:pt x="819" y="6694"/>
                    <a:pt x="1922" y="4026"/>
                  </a:cubicBezTo>
                  <a:cubicBezTo>
                    <a:pt x="2894" y="1669"/>
                    <a:pt x="5160" y="702"/>
                    <a:pt x="7243" y="702"/>
                  </a:cubicBezTo>
                  <a:close/>
                  <a:moveTo>
                    <a:pt x="7157" y="1"/>
                  </a:moveTo>
                  <a:cubicBezTo>
                    <a:pt x="4658" y="1"/>
                    <a:pt x="2290" y="1301"/>
                    <a:pt x="1246" y="3777"/>
                  </a:cubicBezTo>
                  <a:cubicBezTo>
                    <a:pt x="1" y="6730"/>
                    <a:pt x="855" y="8473"/>
                    <a:pt x="1815" y="10537"/>
                  </a:cubicBezTo>
                  <a:cubicBezTo>
                    <a:pt x="2563" y="12209"/>
                    <a:pt x="3452" y="14095"/>
                    <a:pt x="3452" y="17048"/>
                  </a:cubicBezTo>
                  <a:lnTo>
                    <a:pt x="3452" y="17440"/>
                  </a:lnTo>
                  <a:cubicBezTo>
                    <a:pt x="3452" y="17602"/>
                    <a:pt x="3571" y="17764"/>
                    <a:pt x="3754" y="17764"/>
                  </a:cubicBezTo>
                  <a:cubicBezTo>
                    <a:pt x="3771" y="17764"/>
                    <a:pt x="3789" y="17763"/>
                    <a:pt x="3808" y="17760"/>
                  </a:cubicBezTo>
                  <a:lnTo>
                    <a:pt x="10035" y="17760"/>
                  </a:lnTo>
                  <a:cubicBezTo>
                    <a:pt x="10248" y="17760"/>
                    <a:pt x="10390" y="17617"/>
                    <a:pt x="10390" y="17440"/>
                  </a:cubicBezTo>
                  <a:lnTo>
                    <a:pt x="10390" y="15127"/>
                  </a:lnTo>
                  <a:cubicBezTo>
                    <a:pt x="10390" y="14949"/>
                    <a:pt x="10533" y="14771"/>
                    <a:pt x="10746" y="14771"/>
                  </a:cubicBezTo>
                  <a:lnTo>
                    <a:pt x="12810" y="14771"/>
                  </a:lnTo>
                  <a:cubicBezTo>
                    <a:pt x="12829" y="14772"/>
                    <a:pt x="12848" y="14773"/>
                    <a:pt x="12867" y="14773"/>
                  </a:cubicBezTo>
                  <a:cubicBezTo>
                    <a:pt x="13410" y="14773"/>
                    <a:pt x="13842" y="14289"/>
                    <a:pt x="13842" y="13739"/>
                  </a:cubicBezTo>
                  <a:lnTo>
                    <a:pt x="13842" y="11071"/>
                  </a:lnTo>
                  <a:lnTo>
                    <a:pt x="15194" y="11071"/>
                  </a:lnTo>
                  <a:cubicBezTo>
                    <a:pt x="16048" y="11071"/>
                    <a:pt x="16546" y="10110"/>
                    <a:pt x="16048" y="9434"/>
                  </a:cubicBezTo>
                  <a:lnTo>
                    <a:pt x="13842" y="6445"/>
                  </a:lnTo>
                  <a:cubicBezTo>
                    <a:pt x="13877" y="3350"/>
                    <a:pt x="11671" y="681"/>
                    <a:pt x="8611" y="147"/>
                  </a:cubicBezTo>
                  <a:cubicBezTo>
                    <a:pt x="8128" y="49"/>
                    <a:pt x="7640" y="1"/>
                    <a:pt x="71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72"/>
            <p:cNvSpPr/>
            <p:nvPr/>
          </p:nvSpPr>
          <p:spPr>
            <a:xfrm>
              <a:off x="1961125" y="1557450"/>
              <a:ext cx="20475" cy="17500"/>
            </a:xfrm>
            <a:custGeom>
              <a:rect b="b" l="l" r="r" t="t"/>
              <a:pathLst>
                <a:path extrusionOk="0" h="700" w="819">
                  <a:moveTo>
                    <a:pt x="463" y="0"/>
                  </a:moveTo>
                  <a:cubicBezTo>
                    <a:pt x="142" y="0"/>
                    <a:pt x="0" y="392"/>
                    <a:pt x="214" y="605"/>
                  </a:cubicBezTo>
                  <a:cubicBezTo>
                    <a:pt x="279" y="671"/>
                    <a:pt x="361" y="699"/>
                    <a:pt x="444" y="699"/>
                  </a:cubicBezTo>
                  <a:cubicBezTo>
                    <a:pt x="631" y="699"/>
                    <a:pt x="819" y="553"/>
                    <a:pt x="819" y="356"/>
                  </a:cubicBezTo>
                  <a:cubicBezTo>
                    <a:pt x="819" y="143"/>
                    <a:pt x="676"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72"/>
            <p:cNvSpPr/>
            <p:nvPr/>
          </p:nvSpPr>
          <p:spPr>
            <a:xfrm>
              <a:off x="1817900" y="1309275"/>
              <a:ext cx="208175" cy="109425"/>
            </a:xfrm>
            <a:custGeom>
              <a:rect b="b" l="l" r="r" t="t"/>
              <a:pathLst>
                <a:path extrusionOk="0" h="4377" w="8327">
                  <a:moveTo>
                    <a:pt x="4152" y="2994"/>
                  </a:moveTo>
                  <a:cubicBezTo>
                    <a:pt x="4323" y="2994"/>
                    <a:pt x="4484" y="3129"/>
                    <a:pt x="4484" y="3345"/>
                  </a:cubicBezTo>
                  <a:cubicBezTo>
                    <a:pt x="4484" y="3523"/>
                    <a:pt x="4342" y="3665"/>
                    <a:pt x="4164" y="3665"/>
                  </a:cubicBezTo>
                  <a:cubicBezTo>
                    <a:pt x="3843" y="3665"/>
                    <a:pt x="3701" y="3309"/>
                    <a:pt x="3915" y="3096"/>
                  </a:cubicBezTo>
                  <a:cubicBezTo>
                    <a:pt x="3984" y="3026"/>
                    <a:pt x="4069" y="2994"/>
                    <a:pt x="4152" y="2994"/>
                  </a:cubicBezTo>
                  <a:close/>
                  <a:moveTo>
                    <a:pt x="4164" y="0"/>
                  </a:moveTo>
                  <a:cubicBezTo>
                    <a:pt x="1886" y="0"/>
                    <a:pt x="72" y="1779"/>
                    <a:pt x="1" y="4056"/>
                  </a:cubicBezTo>
                  <a:cubicBezTo>
                    <a:pt x="1" y="4234"/>
                    <a:pt x="143" y="4377"/>
                    <a:pt x="321" y="4377"/>
                  </a:cubicBezTo>
                  <a:lnTo>
                    <a:pt x="1353" y="4377"/>
                  </a:lnTo>
                  <a:cubicBezTo>
                    <a:pt x="1566" y="4377"/>
                    <a:pt x="1709" y="4234"/>
                    <a:pt x="1709" y="4056"/>
                  </a:cubicBezTo>
                  <a:lnTo>
                    <a:pt x="1709" y="4021"/>
                  </a:lnTo>
                  <a:cubicBezTo>
                    <a:pt x="1709" y="3843"/>
                    <a:pt x="1566" y="3665"/>
                    <a:pt x="1388" y="3665"/>
                  </a:cubicBezTo>
                  <a:lnTo>
                    <a:pt x="677" y="3665"/>
                  </a:lnTo>
                  <a:cubicBezTo>
                    <a:pt x="748" y="2989"/>
                    <a:pt x="1032" y="2349"/>
                    <a:pt x="1459" y="1815"/>
                  </a:cubicBezTo>
                  <a:lnTo>
                    <a:pt x="1958" y="2313"/>
                  </a:lnTo>
                  <a:cubicBezTo>
                    <a:pt x="2032" y="2396"/>
                    <a:pt x="2119" y="2431"/>
                    <a:pt x="2203" y="2431"/>
                  </a:cubicBezTo>
                  <a:cubicBezTo>
                    <a:pt x="2477" y="2431"/>
                    <a:pt x="2720" y="2060"/>
                    <a:pt x="2420" y="1815"/>
                  </a:cubicBezTo>
                  <a:lnTo>
                    <a:pt x="1958" y="1352"/>
                  </a:lnTo>
                  <a:cubicBezTo>
                    <a:pt x="2491" y="925"/>
                    <a:pt x="3132" y="641"/>
                    <a:pt x="3808" y="605"/>
                  </a:cubicBezTo>
                  <a:lnTo>
                    <a:pt x="3808" y="2384"/>
                  </a:lnTo>
                  <a:cubicBezTo>
                    <a:pt x="2705" y="2776"/>
                    <a:pt x="2989" y="4377"/>
                    <a:pt x="4164" y="4377"/>
                  </a:cubicBezTo>
                  <a:cubicBezTo>
                    <a:pt x="5302" y="4377"/>
                    <a:pt x="5587" y="2776"/>
                    <a:pt x="4484" y="2384"/>
                  </a:cubicBezTo>
                  <a:lnTo>
                    <a:pt x="4484" y="605"/>
                  </a:lnTo>
                  <a:cubicBezTo>
                    <a:pt x="5160" y="641"/>
                    <a:pt x="5836" y="925"/>
                    <a:pt x="6334" y="1352"/>
                  </a:cubicBezTo>
                  <a:lnTo>
                    <a:pt x="5871" y="1850"/>
                  </a:lnTo>
                  <a:cubicBezTo>
                    <a:pt x="5652" y="2097"/>
                    <a:pt x="5855" y="2406"/>
                    <a:pt x="6122" y="2406"/>
                  </a:cubicBezTo>
                  <a:cubicBezTo>
                    <a:pt x="6202" y="2406"/>
                    <a:pt x="6288" y="2379"/>
                    <a:pt x="6370" y="2313"/>
                  </a:cubicBezTo>
                  <a:lnTo>
                    <a:pt x="6832" y="1850"/>
                  </a:lnTo>
                  <a:cubicBezTo>
                    <a:pt x="7259" y="2384"/>
                    <a:pt x="7544" y="3025"/>
                    <a:pt x="7615" y="3701"/>
                  </a:cubicBezTo>
                  <a:lnTo>
                    <a:pt x="6939" y="3701"/>
                  </a:lnTo>
                  <a:cubicBezTo>
                    <a:pt x="6476" y="3701"/>
                    <a:pt x="6476" y="4377"/>
                    <a:pt x="6939" y="4377"/>
                  </a:cubicBezTo>
                  <a:lnTo>
                    <a:pt x="7971" y="4377"/>
                  </a:lnTo>
                  <a:cubicBezTo>
                    <a:pt x="8149" y="4377"/>
                    <a:pt x="8327" y="4234"/>
                    <a:pt x="8327" y="4056"/>
                  </a:cubicBezTo>
                  <a:cubicBezTo>
                    <a:pt x="8255" y="1779"/>
                    <a:pt x="6405" y="0"/>
                    <a:pt x="41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72"/>
            <p:cNvSpPr/>
            <p:nvPr/>
          </p:nvSpPr>
          <p:spPr>
            <a:xfrm>
              <a:off x="1998475" y="1557450"/>
              <a:ext cx="55175" cy="17800"/>
            </a:xfrm>
            <a:custGeom>
              <a:rect b="b" l="l" r="r" t="t"/>
              <a:pathLst>
                <a:path extrusionOk="0" h="712" w="2207">
                  <a:moveTo>
                    <a:pt x="356" y="0"/>
                  </a:moveTo>
                  <a:cubicBezTo>
                    <a:pt x="178" y="0"/>
                    <a:pt x="1" y="143"/>
                    <a:pt x="1" y="356"/>
                  </a:cubicBezTo>
                  <a:cubicBezTo>
                    <a:pt x="1" y="534"/>
                    <a:pt x="178" y="712"/>
                    <a:pt x="356" y="712"/>
                  </a:cubicBezTo>
                  <a:lnTo>
                    <a:pt x="1744" y="712"/>
                  </a:lnTo>
                  <a:cubicBezTo>
                    <a:pt x="2207" y="712"/>
                    <a:pt x="2207" y="0"/>
                    <a:pt x="17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72"/>
          <p:cNvGrpSpPr/>
          <p:nvPr/>
        </p:nvGrpSpPr>
        <p:grpSpPr>
          <a:xfrm>
            <a:off x="1596688" y="2160501"/>
            <a:ext cx="335558" cy="373006"/>
            <a:chOff x="261250" y="1915025"/>
            <a:chExt cx="398525" cy="443000"/>
          </a:xfrm>
        </p:grpSpPr>
        <p:sp>
          <p:nvSpPr>
            <p:cNvPr id="1287" name="Google Shape;1287;p72"/>
            <p:cNvSpPr/>
            <p:nvPr/>
          </p:nvSpPr>
          <p:spPr>
            <a:xfrm>
              <a:off x="370650" y="2036000"/>
              <a:ext cx="20475" cy="17825"/>
            </a:xfrm>
            <a:custGeom>
              <a:rect b="b" l="l" r="r" t="t"/>
              <a:pathLst>
                <a:path extrusionOk="0" h="713" w="819">
                  <a:moveTo>
                    <a:pt x="463" y="1"/>
                  </a:moveTo>
                  <a:cubicBezTo>
                    <a:pt x="1" y="1"/>
                    <a:pt x="1" y="712"/>
                    <a:pt x="463" y="712"/>
                  </a:cubicBezTo>
                  <a:cubicBezTo>
                    <a:pt x="641" y="712"/>
                    <a:pt x="819" y="534"/>
                    <a:pt x="819" y="357"/>
                  </a:cubicBezTo>
                  <a:cubicBezTo>
                    <a:pt x="819"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72"/>
            <p:cNvSpPr/>
            <p:nvPr/>
          </p:nvSpPr>
          <p:spPr>
            <a:xfrm>
              <a:off x="375825" y="1949725"/>
              <a:ext cx="96250" cy="69600"/>
            </a:xfrm>
            <a:custGeom>
              <a:rect b="b" l="l" r="r" t="t"/>
              <a:pathLst>
                <a:path extrusionOk="0" h="2784" w="3850">
                  <a:moveTo>
                    <a:pt x="3387" y="0"/>
                  </a:moveTo>
                  <a:cubicBezTo>
                    <a:pt x="1893" y="0"/>
                    <a:pt x="576" y="925"/>
                    <a:pt x="114" y="2313"/>
                  </a:cubicBezTo>
                  <a:cubicBezTo>
                    <a:pt x="1" y="2584"/>
                    <a:pt x="232" y="2784"/>
                    <a:pt x="462" y="2784"/>
                  </a:cubicBezTo>
                  <a:cubicBezTo>
                    <a:pt x="594" y="2784"/>
                    <a:pt x="725" y="2718"/>
                    <a:pt x="790" y="2562"/>
                  </a:cubicBezTo>
                  <a:cubicBezTo>
                    <a:pt x="1181" y="1424"/>
                    <a:pt x="2213" y="712"/>
                    <a:pt x="3387" y="712"/>
                  </a:cubicBezTo>
                  <a:lnTo>
                    <a:pt x="3387" y="676"/>
                  </a:lnTo>
                  <a:cubicBezTo>
                    <a:pt x="3850" y="676"/>
                    <a:pt x="3850" y="0"/>
                    <a:pt x="33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72"/>
            <p:cNvSpPr/>
            <p:nvPr/>
          </p:nvSpPr>
          <p:spPr>
            <a:xfrm>
              <a:off x="261250" y="2018225"/>
              <a:ext cx="51600" cy="17800"/>
            </a:xfrm>
            <a:custGeom>
              <a:rect b="b" l="l" r="r" t="t"/>
              <a:pathLst>
                <a:path extrusionOk="0" h="712" w="2064">
                  <a:moveTo>
                    <a:pt x="320" y="0"/>
                  </a:moveTo>
                  <a:cubicBezTo>
                    <a:pt x="142" y="0"/>
                    <a:pt x="0" y="178"/>
                    <a:pt x="0" y="356"/>
                  </a:cubicBezTo>
                  <a:cubicBezTo>
                    <a:pt x="0" y="534"/>
                    <a:pt x="142" y="712"/>
                    <a:pt x="320" y="712"/>
                  </a:cubicBezTo>
                  <a:lnTo>
                    <a:pt x="1708" y="712"/>
                  </a:lnTo>
                  <a:cubicBezTo>
                    <a:pt x="1921" y="712"/>
                    <a:pt x="2064" y="534"/>
                    <a:pt x="2064" y="356"/>
                  </a:cubicBezTo>
                  <a:cubicBezTo>
                    <a:pt x="2064" y="178"/>
                    <a:pt x="1921" y="0"/>
                    <a:pt x="17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72"/>
            <p:cNvSpPr/>
            <p:nvPr/>
          </p:nvSpPr>
          <p:spPr>
            <a:xfrm>
              <a:off x="607275" y="2018225"/>
              <a:ext cx="52500" cy="17800"/>
            </a:xfrm>
            <a:custGeom>
              <a:rect b="b" l="l" r="r" t="t"/>
              <a:pathLst>
                <a:path extrusionOk="0" h="712" w="2100">
                  <a:moveTo>
                    <a:pt x="356" y="0"/>
                  </a:moveTo>
                  <a:cubicBezTo>
                    <a:pt x="178" y="0"/>
                    <a:pt x="0" y="178"/>
                    <a:pt x="0" y="356"/>
                  </a:cubicBezTo>
                  <a:cubicBezTo>
                    <a:pt x="0" y="534"/>
                    <a:pt x="178" y="712"/>
                    <a:pt x="356" y="712"/>
                  </a:cubicBezTo>
                  <a:lnTo>
                    <a:pt x="1744" y="712"/>
                  </a:lnTo>
                  <a:cubicBezTo>
                    <a:pt x="1957" y="712"/>
                    <a:pt x="2099" y="534"/>
                    <a:pt x="2099" y="356"/>
                  </a:cubicBezTo>
                  <a:cubicBezTo>
                    <a:pt x="2099" y="178"/>
                    <a:pt x="1921" y="0"/>
                    <a:pt x="174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72"/>
            <p:cNvSpPr/>
            <p:nvPr/>
          </p:nvSpPr>
          <p:spPr>
            <a:xfrm>
              <a:off x="283550" y="2096525"/>
              <a:ext cx="51550" cy="34425"/>
            </a:xfrm>
            <a:custGeom>
              <a:rect b="b" l="l" r="r" t="t"/>
              <a:pathLst>
                <a:path extrusionOk="0" h="1377" w="2062">
                  <a:moveTo>
                    <a:pt x="1666" y="0"/>
                  </a:moveTo>
                  <a:cubicBezTo>
                    <a:pt x="1608" y="0"/>
                    <a:pt x="1548" y="12"/>
                    <a:pt x="1492" y="35"/>
                  </a:cubicBezTo>
                  <a:lnTo>
                    <a:pt x="282" y="746"/>
                  </a:lnTo>
                  <a:cubicBezTo>
                    <a:pt x="1" y="965"/>
                    <a:pt x="187" y="1376"/>
                    <a:pt x="501" y="1376"/>
                  </a:cubicBezTo>
                  <a:cubicBezTo>
                    <a:pt x="545" y="1376"/>
                    <a:pt x="591" y="1369"/>
                    <a:pt x="638" y="1351"/>
                  </a:cubicBezTo>
                  <a:lnTo>
                    <a:pt x="1848" y="640"/>
                  </a:lnTo>
                  <a:cubicBezTo>
                    <a:pt x="2026" y="533"/>
                    <a:pt x="2061" y="319"/>
                    <a:pt x="1955" y="177"/>
                  </a:cubicBezTo>
                  <a:cubicBezTo>
                    <a:pt x="1906" y="56"/>
                    <a:pt x="1791" y="0"/>
                    <a:pt x="16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72"/>
            <p:cNvSpPr/>
            <p:nvPr/>
          </p:nvSpPr>
          <p:spPr>
            <a:xfrm>
              <a:off x="582975" y="1923650"/>
              <a:ext cx="54825" cy="34400"/>
            </a:xfrm>
            <a:custGeom>
              <a:rect b="b" l="l" r="r" t="t"/>
              <a:pathLst>
                <a:path extrusionOk="0" h="1376" w="2193">
                  <a:moveTo>
                    <a:pt x="1681" y="0"/>
                  </a:moveTo>
                  <a:cubicBezTo>
                    <a:pt x="1625" y="0"/>
                    <a:pt x="1566" y="14"/>
                    <a:pt x="1506" y="47"/>
                  </a:cubicBezTo>
                  <a:lnTo>
                    <a:pt x="332" y="723"/>
                  </a:lnTo>
                  <a:cubicBezTo>
                    <a:pt x="0" y="934"/>
                    <a:pt x="179" y="1375"/>
                    <a:pt x="480" y="1375"/>
                  </a:cubicBezTo>
                  <a:cubicBezTo>
                    <a:pt x="534" y="1375"/>
                    <a:pt x="592" y="1361"/>
                    <a:pt x="652" y="1328"/>
                  </a:cubicBezTo>
                  <a:lnTo>
                    <a:pt x="1862" y="616"/>
                  </a:lnTo>
                  <a:cubicBezTo>
                    <a:pt x="2193" y="436"/>
                    <a:pt x="1989" y="0"/>
                    <a:pt x="16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72"/>
            <p:cNvSpPr/>
            <p:nvPr/>
          </p:nvSpPr>
          <p:spPr>
            <a:xfrm>
              <a:off x="285250" y="1923525"/>
              <a:ext cx="52800" cy="34525"/>
            </a:xfrm>
            <a:custGeom>
              <a:rect b="b" l="l" r="r" t="t"/>
              <a:pathLst>
                <a:path extrusionOk="0" h="1381" w="2112">
                  <a:moveTo>
                    <a:pt x="387" y="1"/>
                  </a:moveTo>
                  <a:cubicBezTo>
                    <a:pt x="266" y="1"/>
                    <a:pt x="155" y="64"/>
                    <a:pt x="108" y="159"/>
                  </a:cubicBezTo>
                  <a:cubicBezTo>
                    <a:pt x="1" y="337"/>
                    <a:pt x="72" y="550"/>
                    <a:pt x="214" y="621"/>
                  </a:cubicBezTo>
                  <a:lnTo>
                    <a:pt x="1424" y="1333"/>
                  </a:lnTo>
                  <a:cubicBezTo>
                    <a:pt x="1484" y="1366"/>
                    <a:pt x="1543" y="1380"/>
                    <a:pt x="1598" y="1380"/>
                  </a:cubicBezTo>
                  <a:cubicBezTo>
                    <a:pt x="1907" y="1380"/>
                    <a:pt x="2111" y="939"/>
                    <a:pt x="1780" y="728"/>
                  </a:cubicBezTo>
                  <a:lnTo>
                    <a:pt x="570" y="52"/>
                  </a:lnTo>
                  <a:cubicBezTo>
                    <a:pt x="511" y="17"/>
                    <a:pt x="448" y="1"/>
                    <a:pt x="3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72"/>
            <p:cNvSpPr/>
            <p:nvPr/>
          </p:nvSpPr>
          <p:spPr>
            <a:xfrm>
              <a:off x="585025" y="2096525"/>
              <a:ext cx="54100" cy="35525"/>
            </a:xfrm>
            <a:custGeom>
              <a:rect b="b" l="l" r="r" t="t"/>
              <a:pathLst>
                <a:path extrusionOk="0" h="1421" w="2164">
                  <a:moveTo>
                    <a:pt x="419" y="0"/>
                  </a:moveTo>
                  <a:cubicBezTo>
                    <a:pt x="303" y="0"/>
                    <a:pt x="180" y="56"/>
                    <a:pt x="107" y="177"/>
                  </a:cubicBezTo>
                  <a:cubicBezTo>
                    <a:pt x="1" y="319"/>
                    <a:pt x="72" y="533"/>
                    <a:pt x="250" y="640"/>
                  </a:cubicBezTo>
                  <a:lnTo>
                    <a:pt x="1424" y="1351"/>
                  </a:lnTo>
                  <a:cubicBezTo>
                    <a:pt x="1496" y="1400"/>
                    <a:pt x="1567" y="1420"/>
                    <a:pt x="1634" y="1420"/>
                  </a:cubicBezTo>
                  <a:cubicBezTo>
                    <a:pt x="1959" y="1420"/>
                    <a:pt x="2164" y="924"/>
                    <a:pt x="1780" y="746"/>
                  </a:cubicBezTo>
                  <a:lnTo>
                    <a:pt x="570" y="35"/>
                  </a:lnTo>
                  <a:cubicBezTo>
                    <a:pt x="525" y="12"/>
                    <a:pt x="473" y="0"/>
                    <a:pt x="4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72"/>
            <p:cNvSpPr/>
            <p:nvPr/>
          </p:nvSpPr>
          <p:spPr>
            <a:xfrm>
              <a:off x="278150" y="1915025"/>
              <a:ext cx="365600" cy="443000"/>
            </a:xfrm>
            <a:custGeom>
              <a:rect b="b" l="l" r="r" t="t"/>
              <a:pathLst>
                <a:path extrusionOk="0" h="17720" w="14624">
                  <a:moveTo>
                    <a:pt x="7288" y="677"/>
                  </a:moveTo>
                  <a:cubicBezTo>
                    <a:pt x="7302" y="677"/>
                    <a:pt x="7316" y="677"/>
                    <a:pt x="7330" y="677"/>
                  </a:cubicBezTo>
                  <a:cubicBezTo>
                    <a:pt x="9571" y="748"/>
                    <a:pt x="11350" y="2527"/>
                    <a:pt x="11422" y="4769"/>
                  </a:cubicBezTo>
                  <a:cubicBezTo>
                    <a:pt x="11457" y="6085"/>
                    <a:pt x="10852" y="7330"/>
                    <a:pt x="9820" y="8149"/>
                  </a:cubicBezTo>
                  <a:cubicBezTo>
                    <a:pt x="9251" y="8611"/>
                    <a:pt x="8860" y="9287"/>
                    <a:pt x="8717" y="9999"/>
                  </a:cubicBezTo>
                  <a:lnTo>
                    <a:pt x="7614" y="9999"/>
                  </a:lnTo>
                  <a:lnTo>
                    <a:pt x="7614" y="7010"/>
                  </a:lnTo>
                  <a:lnTo>
                    <a:pt x="8326" y="6299"/>
                  </a:lnTo>
                  <a:cubicBezTo>
                    <a:pt x="8601" y="6051"/>
                    <a:pt x="8366" y="5697"/>
                    <a:pt x="8097" y="5697"/>
                  </a:cubicBezTo>
                  <a:cubicBezTo>
                    <a:pt x="8018" y="5697"/>
                    <a:pt x="7936" y="5728"/>
                    <a:pt x="7864" y="5800"/>
                  </a:cubicBezTo>
                  <a:lnTo>
                    <a:pt x="7294" y="6370"/>
                  </a:lnTo>
                  <a:lnTo>
                    <a:pt x="6689" y="5800"/>
                  </a:lnTo>
                  <a:cubicBezTo>
                    <a:pt x="6636" y="5747"/>
                    <a:pt x="6556" y="5720"/>
                    <a:pt x="6471" y="5720"/>
                  </a:cubicBezTo>
                  <a:cubicBezTo>
                    <a:pt x="6387" y="5720"/>
                    <a:pt x="6298" y="5747"/>
                    <a:pt x="6227" y="5800"/>
                  </a:cubicBezTo>
                  <a:cubicBezTo>
                    <a:pt x="6084" y="5943"/>
                    <a:pt x="6084" y="6156"/>
                    <a:pt x="6227" y="6299"/>
                  </a:cubicBezTo>
                  <a:lnTo>
                    <a:pt x="6938" y="7010"/>
                  </a:lnTo>
                  <a:lnTo>
                    <a:pt x="6938" y="9999"/>
                  </a:lnTo>
                  <a:lnTo>
                    <a:pt x="5835" y="9999"/>
                  </a:lnTo>
                  <a:cubicBezTo>
                    <a:pt x="5729" y="9252"/>
                    <a:pt x="5337" y="8611"/>
                    <a:pt x="4768" y="8149"/>
                  </a:cubicBezTo>
                  <a:cubicBezTo>
                    <a:pt x="1577" y="5738"/>
                    <a:pt x="3332" y="677"/>
                    <a:pt x="7288" y="677"/>
                  </a:cubicBezTo>
                  <a:close/>
                  <a:moveTo>
                    <a:pt x="8682" y="10711"/>
                  </a:moveTo>
                  <a:cubicBezTo>
                    <a:pt x="8629" y="11564"/>
                    <a:pt x="7961" y="11991"/>
                    <a:pt x="7294" y="11991"/>
                  </a:cubicBezTo>
                  <a:cubicBezTo>
                    <a:pt x="6627" y="11991"/>
                    <a:pt x="5960" y="11564"/>
                    <a:pt x="5907" y="10711"/>
                  </a:cubicBezTo>
                  <a:close/>
                  <a:moveTo>
                    <a:pt x="7294" y="12667"/>
                  </a:moveTo>
                  <a:lnTo>
                    <a:pt x="8184" y="12881"/>
                  </a:lnTo>
                  <a:lnTo>
                    <a:pt x="7294" y="13877"/>
                  </a:lnTo>
                  <a:lnTo>
                    <a:pt x="6405" y="12881"/>
                  </a:lnTo>
                  <a:lnTo>
                    <a:pt x="7294" y="12667"/>
                  </a:lnTo>
                  <a:close/>
                  <a:moveTo>
                    <a:pt x="5657" y="13059"/>
                  </a:moveTo>
                  <a:lnTo>
                    <a:pt x="6761" y="14340"/>
                  </a:lnTo>
                  <a:lnTo>
                    <a:pt x="5373" y="15265"/>
                  </a:lnTo>
                  <a:lnTo>
                    <a:pt x="4554" y="13308"/>
                  </a:lnTo>
                  <a:lnTo>
                    <a:pt x="5657" y="13059"/>
                  </a:lnTo>
                  <a:close/>
                  <a:moveTo>
                    <a:pt x="8931" y="13059"/>
                  </a:moveTo>
                  <a:lnTo>
                    <a:pt x="9998" y="13308"/>
                  </a:lnTo>
                  <a:lnTo>
                    <a:pt x="9216" y="15265"/>
                  </a:lnTo>
                  <a:lnTo>
                    <a:pt x="7792" y="14340"/>
                  </a:lnTo>
                  <a:lnTo>
                    <a:pt x="8931" y="13059"/>
                  </a:lnTo>
                  <a:close/>
                  <a:moveTo>
                    <a:pt x="10710" y="13486"/>
                  </a:moveTo>
                  <a:lnTo>
                    <a:pt x="12311" y="13877"/>
                  </a:lnTo>
                  <a:cubicBezTo>
                    <a:pt x="12667" y="13948"/>
                    <a:pt x="12952" y="14233"/>
                    <a:pt x="13058" y="14589"/>
                  </a:cubicBezTo>
                  <a:lnTo>
                    <a:pt x="13770" y="17044"/>
                  </a:lnTo>
                  <a:lnTo>
                    <a:pt x="818" y="17044"/>
                  </a:lnTo>
                  <a:lnTo>
                    <a:pt x="1495" y="14589"/>
                  </a:lnTo>
                  <a:cubicBezTo>
                    <a:pt x="1601" y="14233"/>
                    <a:pt x="1886" y="13948"/>
                    <a:pt x="2242" y="13877"/>
                  </a:cubicBezTo>
                  <a:lnTo>
                    <a:pt x="3878" y="13486"/>
                  </a:lnTo>
                  <a:lnTo>
                    <a:pt x="4875" y="15905"/>
                  </a:lnTo>
                  <a:cubicBezTo>
                    <a:pt x="4948" y="16053"/>
                    <a:pt x="5090" y="16132"/>
                    <a:pt x="5229" y="16132"/>
                  </a:cubicBezTo>
                  <a:cubicBezTo>
                    <a:pt x="5291" y="16132"/>
                    <a:pt x="5353" y="16116"/>
                    <a:pt x="5408" y="16083"/>
                  </a:cubicBezTo>
                  <a:lnTo>
                    <a:pt x="7294" y="14802"/>
                  </a:lnTo>
                  <a:lnTo>
                    <a:pt x="9180" y="16083"/>
                  </a:lnTo>
                  <a:cubicBezTo>
                    <a:pt x="9235" y="16116"/>
                    <a:pt x="9297" y="16132"/>
                    <a:pt x="9358" y="16132"/>
                  </a:cubicBezTo>
                  <a:cubicBezTo>
                    <a:pt x="9495" y="16132"/>
                    <a:pt x="9629" y="16053"/>
                    <a:pt x="9678" y="15905"/>
                  </a:cubicBezTo>
                  <a:lnTo>
                    <a:pt x="10710" y="13486"/>
                  </a:lnTo>
                  <a:close/>
                  <a:moveTo>
                    <a:pt x="7282" y="0"/>
                  </a:moveTo>
                  <a:cubicBezTo>
                    <a:pt x="2644" y="0"/>
                    <a:pt x="627" y="5888"/>
                    <a:pt x="4341" y="8718"/>
                  </a:cubicBezTo>
                  <a:cubicBezTo>
                    <a:pt x="4875" y="9181"/>
                    <a:pt x="5195" y="9857"/>
                    <a:pt x="5195" y="10604"/>
                  </a:cubicBezTo>
                  <a:cubicBezTo>
                    <a:pt x="5195" y="11244"/>
                    <a:pt x="5515" y="11849"/>
                    <a:pt x="6049" y="12241"/>
                  </a:cubicBezTo>
                  <a:lnTo>
                    <a:pt x="2099" y="13201"/>
                  </a:lnTo>
                  <a:cubicBezTo>
                    <a:pt x="1495" y="13344"/>
                    <a:pt x="996" y="13770"/>
                    <a:pt x="818" y="14375"/>
                  </a:cubicBezTo>
                  <a:lnTo>
                    <a:pt x="36" y="17293"/>
                  </a:lnTo>
                  <a:cubicBezTo>
                    <a:pt x="0" y="17400"/>
                    <a:pt x="0" y="17506"/>
                    <a:pt x="71" y="17578"/>
                  </a:cubicBezTo>
                  <a:cubicBezTo>
                    <a:pt x="142" y="17684"/>
                    <a:pt x="249" y="17720"/>
                    <a:pt x="356" y="17720"/>
                  </a:cubicBezTo>
                  <a:lnTo>
                    <a:pt x="14197" y="17720"/>
                  </a:lnTo>
                  <a:cubicBezTo>
                    <a:pt x="14446" y="17720"/>
                    <a:pt x="14624" y="17506"/>
                    <a:pt x="14553" y="17293"/>
                  </a:cubicBezTo>
                  <a:lnTo>
                    <a:pt x="13734" y="14375"/>
                  </a:lnTo>
                  <a:cubicBezTo>
                    <a:pt x="13556" y="13770"/>
                    <a:pt x="13058" y="13344"/>
                    <a:pt x="12489" y="13166"/>
                  </a:cubicBezTo>
                  <a:lnTo>
                    <a:pt x="8540" y="12241"/>
                  </a:lnTo>
                  <a:cubicBezTo>
                    <a:pt x="9038" y="11849"/>
                    <a:pt x="9358" y="11244"/>
                    <a:pt x="9358" y="10568"/>
                  </a:cubicBezTo>
                  <a:cubicBezTo>
                    <a:pt x="9393" y="9857"/>
                    <a:pt x="9714" y="9145"/>
                    <a:pt x="10247" y="8682"/>
                  </a:cubicBezTo>
                  <a:cubicBezTo>
                    <a:pt x="11493" y="7757"/>
                    <a:pt x="12169" y="6263"/>
                    <a:pt x="12133" y="4733"/>
                  </a:cubicBezTo>
                  <a:cubicBezTo>
                    <a:pt x="12062" y="2136"/>
                    <a:pt x="9963" y="36"/>
                    <a:pt x="7365" y="1"/>
                  </a:cubicBezTo>
                  <a:cubicBezTo>
                    <a:pt x="7337" y="0"/>
                    <a:pt x="7310" y="0"/>
                    <a:pt x="72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72"/>
          <p:cNvGrpSpPr/>
          <p:nvPr/>
        </p:nvGrpSpPr>
        <p:grpSpPr>
          <a:xfrm>
            <a:off x="2232566" y="2162754"/>
            <a:ext cx="333306" cy="371511"/>
            <a:chOff x="1016450" y="1917700"/>
            <a:chExt cx="395850" cy="441225"/>
          </a:xfrm>
        </p:grpSpPr>
        <p:sp>
          <p:nvSpPr>
            <p:cNvPr id="1297" name="Google Shape;1297;p72"/>
            <p:cNvSpPr/>
            <p:nvPr/>
          </p:nvSpPr>
          <p:spPr>
            <a:xfrm>
              <a:off x="1310875" y="2266400"/>
              <a:ext cx="20475" cy="17675"/>
            </a:xfrm>
            <a:custGeom>
              <a:rect b="b" l="l" r="r" t="t"/>
              <a:pathLst>
                <a:path extrusionOk="0" h="707" w="819">
                  <a:moveTo>
                    <a:pt x="463" y="0"/>
                  </a:moveTo>
                  <a:cubicBezTo>
                    <a:pt x="178" y="0"/>
                    <a:pt x="1" y="392"/>
                    <a:pt x="214" y="605"/>
                  </a:cubicBezTo>
                  <a:cubicBezTo>
                    <a:pt x="295" y="675"/>
                    <a:pt x="388" y="707"/>
                    <a:pt x="476" y="707"/>
                  </a:cubicBezTo>
                  <a:cubicBezTo>
                    <a:pt x="658" y="707"/>
                    <a:pt x="819" y="572"/>
                    <a:pt x="819" y="356"/>
                  </a:cubicBezTo>
                  <a:cubicBezTo>
                    <a:pt x="819" y="178"/>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72"/>
            <p:cNvSpPr/>
            <p:nvPr/>
          </p:nvSpPr>
          <p:spPr>
            <a:xfrm>
              <a:off x="1245950" y="2067150"/>
              <a:ext cx="20475" cy="17500"/>
            </a:xfrm>
            <a:custGeom>
              <a:rect b="b" l="l" r="r" t="t"/>
              <a:pathLst>
                <a:path extrusionOk="0" h="700" w="819">
                  <a:moveTo>
                    <a:pt x="463" y="0"/>
                  </a:moveTo>
                  <a:cubicBezTo>
                    <a:pt x="142" y="0"/>
                    <a:pt x="0" y="356"/>
                    <a:pt x="214" y="605"/>
                  </a:cubicBezTo>
                  <a:cubicBezTo>
                    <a:pt x="279" y="670"/>
                    <a:pt x="361" y="699"/>
                    <a:pt x="444" y="699"/>
                  </a:cubicBezTo>
                  <a:cubicBezTo>
                    <a:pt x="631" y="699"/>
                    <a:pt x="818" y="553"/>
                    <a:pt x="818" y="356"/>
                  </a:cubicBezTo>
                  <a:cubicBezTo>
                    <a:pt x="818" y="142"/>
                    <a:pt x="676"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72"/>
            <p:cNvSpPr/>
            <p:nvPr/>
          </p:nvSpPr>
          <p:spPr>
            <a:xfrm>
              <a:off x="1159650" y="2067150"/>
              <a:ext cx="19600" cy="17500"/>
            </a:xfrm>
            <a:custGeom>
              <a:rect b="b" l="l" r="r" t="t"/>
              <a:pathLst>
                <a:path extrusionOk="0" h="700" w="784">
                  <a:moveTo>
                    <a:pt x="463" y="0"/>
                  </a:moveTo>
                  <a:cubicBezTo>
                    <a:pt x="143" y="0"/>
                    <a:pt x="1" y="356"/>
                    <a:pt x="214" y="605"/>
                  </a:cubicBezTo>
                  <a:cubicBezTo>
                    <a:pt x="280" y="670"/>
                    <a:pt x="359" y="699"/>
                    <a:pt x="437" y="699"/>
                  </a:cubicBezTo>
                  <a:cubicBezTo>
                    <a:pt x="613" y="699"/>
                    <a:pt x="784" y="553"/>
                    <a:pt x="784" y="356"/>
                  </a:cubicBezTo>
                  <a:cubicBezTo>
                    <a:pt x="784" y="142"/>
                    <a:pt x="641"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72"/>
            <p:cNvSpPr/>
            <p:nvPr/>
          </p:nvSpPr>
          <p:spPr>
            <a:xfrm>
              <a:off x="1093825" y="2266400"/>
              <a:ext cx="20500" cy="17675"/>
            </a:xfrm>
            <a:custGeom>
              <a:rect b="b" l="l" r="r" t="t"/>
              <a:pathLst>
                <a:path extrusionOk="0" h="707" w="820">
                  <a:moveTo>
                    <a:pt x="463" y="0"/>
                  </a:moveTo>
                  <a:cubicBezTo>
                    <a:pt x="179" y="0"/>
                    <a:pt x="1" y="392"/>
                    <a:pt x="250" y="605"/>
                  </a:cubicBezTo>
                  <a:cubicBezTo>
                    <a:pt x="320" y="675"/>
                    <a:pt x="405" y="707"/>
                    <a:pt x="487" y="707"/>
                  </a:cubicBezTo>
                  <a:cubicBezTo>
                    <a:pt x="658" y="707"/>
                    <a:pt x="819" y="572"/>
                    <a:pt x="819" y="356"/>
                  </a:cubicBezTo>
                  <a:cubicBezTo>
                    <a:pt x="819" y="178"/>
                    <a:pt x="677" y="0"/>
                    <a:pt x="4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72"/>
            <p:cNvSpPr/>
            <p:nvPr/>
          </p:nvSpPr>
          <p:spPr>
            <a:xfrm>
              <a:off x="1016450" y="1917700"/>
              <a:ext cx="395850" cy="441225"/>
            </a:xfrm>
            <a:custGeom>
              <a:rect b="b" l="l" r="r" t="t"/>
              <a:pathLst>
                <a:path extrusionOk="0" h="17649" w="15834">
                  <a:moveTo>
                    <a:pt x="7970" y="570"/>
                  </a:moveTo>
                  <a:cubicBezTo>
                    <a:pt x="9856" y="570"/>
                    <a:pt x="11422" y="2100"/>
                    <a:pt x="11422" y="4021"/>
                  </a:cubicBezTo>
                  <a:lnTo>
                    <a:pt x="10390" y="4021"/>
                  </a:lnTo>
                  <a:cubicBezTo>
                    <a:pt x="9821" y="4021"/>
                    <a:pt x="9358" y="3559"/>
                    <a:pt x="9358" y="2989"/>
                  </a:cubicBezTo>
                  <a:cubicBezTo>
                    <a:pt x="9358" y="2774"/>
                    <a:pt x="9181" y="2639"/>
                    <a:pt x="8999" y="2639"/>
                  </a:cubicBezTo>
                  <a:cubicBezTo>
                    <a:pt x="8912" y="2639"/>
                    <a:pt x="8823" y="2670"/>
                    <a:pt x="8753" y="2740"/>
                  </a:cubicBezTo>
                  <a:cubicBezTo>
                    <a:pt x="7935" y="3559"/>
                    <a:pt x="6796" y="4021"/>
                    <a:pt x="5622" y="4021"/>
                  </a:cubicBezTo>
                  <a:lnTo>
                    <a:pt x="4483" y="4021"/>
                  </a:lnTo>
                  <a:cubicBezTo>
                    <a:pt x="4483" y="2100"/>
                    <a:pt x="6049" y="570"/>
                    <a:pt x="7935" y="570"/>
                  </a:cubicBezTo>
                  <a:close/>
                  <a:moveTo>
                    <a:pt x="8753" y="3630"/>
                  </a:moveTo>
                  <a:cubicBezTo>
                    <a:pt x="9038" y="4306"/>
                    <a:pt x="9678" y="4733"/>
                    <a:pt x="10354" y="4733"/>
                  </a:cubicBezTo>
                  <a:lnTo>
                    <a:pt x="11422" y="4733"/>
                  </a:lnTo>
                  <a:lnTo>
                    <a:pt x="11422" y="6334"/>
                  </a:lnTo>
                  <a:cubicBezTo>
                    <a:pt x="11351" y="8184"/>
                    <a:pt x="9821" y="9678"/>
                    <a:pt x="7935" y="9678"/>
                  </a:cubicBezTo>
                  <a:cubicBezTo>
                    <a:pt x="6085" y="9678"/>
                    <a:pt x="4555" y="8184"/>
                    <a:pt x="4483" y="6334"/>
                  </a:cubicBezTo>
                  <a:lnTo>
                    <a:pt x="4483" y="4733"/>
                  </a:lnTo>
                  <a:lnTo>
                    <a:pt x="5658" y="4733"/>
                  </a:lnTo>
                  <a:cubicBezTo>
                    <a:pt x="6761" y="4733"/>
                    <a:pt x="7864" y="4341"/>
                    <a:pt x="8753" y="3630"/>
                  </a:cubicBezTo>
                  <a:close/>
                  <a:moveTo>
                    <a:pt x="7899" y="10497"/>
                  </a:moveTo>
                  <a:lnTo>
                    <a:pt x="8789" y="10710"/>
                  </a:lnTo>
                  <a:lnTo>
                    <a:pt x="7899" y="11707"/>
                  </a:lnTo>
                  <a:lnTo>
                    <a:pt x="7045" y="10710"/>
                  </a:lnTo>
                  <a:lnTo>
                    <a:pt x="7899" y="10497"/>
                  </a:lnTo>
                  <a:close/>
                  <a:moveTo>
                    <a:pt x="6298" y="10888"/>
                  </a:moveTo>
                  <a:lnTo>
                    <a:pt x="7401" y="12169"/>
                  </a:lnTo>
                  <a:lnTo>
                    <a:pt x="5978" y="13094"/>
                  </a:lnTo>
                  <a:lnTo>
                    <a:pt x="5195" y="11137"/>
                  </a:lnTo>
                  <a:lnTo>
                    <a:pt x="6298" y="10888"/>
                  </a:lnTo>
                  <a:close/>
                  <a:moveTo>
                    <a:pt x="9536" y="10888"/>
                  </a:moveTo>
                  <a:lnTo>
                    <a:pt x="10639" y="11137"/>
                  </a:lnTo>
                  <a:lnTo>
                    <a:pt x="9856" y="13094"/>
                  </a:lnTo>
                  <a:lnTo>
                    <a:pt x="8433" y="12134"/>
                  </a:lnTo>
                  <a:lnTo>
                    <a:pt x="9536" y="10888"/>
                  </a:lnTo>
                  <a:close/>
                  <a:moveTo>
                    <a:pt x="7935" y="12632"/>
                  </a:moveTo>
                  <a:lnTo>
                    <a:pt x="8646" y="13094"/>
                  </a:lnTo>
                  <a:lnTo>
                    <a:pt x="8362" y="13948"/>
                  </a:lnTo>
                  <a:lnTo>
                    <a:pt x="7472" y="13948"/>
                  </a:lnTo>
                  <a:lnTo>
                    <a:pt x="7259" y="13059"/>
                  </a:lnTo>
                  <a:lnTo>
                    <a:pt x="7935" y="12632"/>
                  </a:lnTo>
                  <a:close/>
                  <a:moveTo>
                    <a:pt x="4519" y="11315"/>
                  </a:moveTo>
                  <a:lnTo>
                    <a:pt x="5551" y="13735"/>
                  </a:lnTo>
                  <a:cubicBezTo>
                    <a:pt x="5600" y="13882"/>
                    <a:pt x="5734" y="13962"/>
                    <a:pt x="5871" y="13962"/>
                  </a:cubicBezTo>
                  <a:cubicBezTo>
                    <a:pt x="5932" y="13962"/>
                    <a:pt x="5994" y="13946"/>
                    <a:pt x="6049" y="13913"/>
                  </a:cubicBezTo>
                  <a:lnTo>
                    <a:pt x="6654" y="13486"/>
                  </a:lnTo>
                  <a:lnTo>
                    <a:pt x="6867" y="14304"/>
                  </a:lnTo>
                  <a:lnTo>
                    <a:pt x="6227" y="16937"/>
                  </a:lnTo>
                  <a:lnTo>
                    <a:pt x="3238" y="16937"/>
                  </a:lnTo>
                  <a:lnTo>
                    <a:pt x="3558" y="15727"/>
                  </a:lnTo>
                  <a:cubicBezTo>
                    <a:pt x="3644" y="15471"/>
                    <a:pt x="3435" y="15304"/>
                    <a:pt x="3223" y="15304"/>
                  </a:cubicBezTo>
                  <a:cubicBezTo>
                    <a:pt x="3082" y="15304"/>
                    <a:pt x="2939" y="15378"/>
                    <a:pt x="2882" y="15549"/>
                  </a:cubicBezTo>
                  <a:lnTo>
                    <a:pt x="2527" y="16937"/>
                  </a:lnTo>
                  <a:lnTo>
                    <a:pt x="854" y="16937"/>
                  </a:lnTo>
                  <a:lnTo>
                    <a:pt x="2135" y="12383"/>
                  </a:lnTo>
                  <a:cubicBezTo>
                    <a:pt x="2242" y="12027"/>
                    <a:pt x="2527" y="11778"/>
                    <a:pt x="2882" y="11671"/>
                  </a:cubicBezTo>
                  <a:lnTo>
                    <a:pt x="4519" y="11315"/>
                  </a:lnTo>
                  <a:close/>
                  <a:moveTo>
                    <a:pt x="8326" y="14660"/>
                  </a:moveTo>
                  <a:lnTo>
                    <a:pt x="8860" y="16937"/>
                  </a:lnTo>
                  <a:lnTo>
                    <a:pt x="6939" y="16937"/>
                  </a:lnTo>
                  <a:lnTo>
                    <a:pt x="7472" y="14660"/>
                  </a:lnTo>
                  <a:close/>
                  <a:moveTo>
                    <a:pt x="11315" y="11315"/>
                  </a:moveTo>
                  <a:lnTo>
                    <a:pt x="12952" y="11671"/>
                  </a:lnTo>
                  <a:cubicBezTo>
                    <a:pt x="13308" y="11778"/>
                    <a:pt x="13592" y="12027"/>
                    <a:pt x="13699" y="12383"/>
                  </a:cubicBezTo>
                  <a:lnTo>
                    <a:pt x="13734" y="12383"/>
                  </a:lnTo>
                  <a:lnTo>
                    <a:pt x="15051" y="16937"/>
                  </a:lnTo>
                  <a:lnTo>
                    <a:pt x="13343" y="16937"/>
                  </a:lnTo>
                  <a:lnTo>
                    <a:pt x="12987" y="15549"/>
                  </a:lnTo>
                  <a:cubicBezTo>
                    <a:pt x="12925" y="15394"/>
                    <a:pt x="12782" y="15293"/>
                    <a:pt x="12606" y="15293"/>
                  </a:cubicBezTo>
                  <a:cubicBezTo>
                    <a:pt x="12579" y="15293"/>
                    <a:pt x="12552" y="15296"/>
                    <a:pt x="12525" y="15300"/>
                  </a:cubicBezTo>
                  <a:cubicBezTo>
                    <a:pt x="12347" y="15371"/>
                    <a:pt x="12240" y="15549"/>
                    <a:pt x="12276" y="15727"/>
                  </a:cubicBezTo>
                  <a:lnTo>
                    <a:pt x="12596" y="16937"/>
                  </a:lnTo>
                  <a:lnTo>
                    <a:pt x="9572" y="16937"/>
                  </a:lnTo>
                  <a:lnTo>
                    <a:pt x="8967" y="14304"/>
                  </a:lnTo>
                  <a:lnTo>
                    <a:pt x="9216" y="13521"/>
                  </a:lnTo>
                  <a:lnTo>
                    <a:pt x="9785" y="13913"/>
                  </a:lnTo>
                  <a:cubicBezTo>
                    <a:pt x="9840" y="13946"/>
                    <a:pt x="9902" y="13962"/>
                    <a:pt x="9964" y="13962"/>
                  </a:cubicBezTo>
                  <a:cubicBezTo>
                    <a:pt x="10103" y="13962"/>
                    <a:pt x="10245" y="13882"/>
                    <a:pt x="10319" y="13735"/>
                  </a:cubicBezTo>
                  <a:lnTo>
                    <a:pt x="11315" y="11315"/>
                  </a:lnTo>
                  <a:close/>
                  <a:moveTo>
                    <a:pt x="7899" y="0"/>
                  </a:moveTo>
                  <a:cubicBezTo>
                    <a:pt x="5658" y="0"/>
                    <a:pt x="3807" y="1780"/>
                    <a:pt x="3736" y="4021"/>
                  </a:cubicBezTo>
                  <a:lnTo>
                    <a:pt x="3736" y="6334"/>
                  </a:lnTo>
                  <a:cubicBezTo>
                    <a:pt x="3736" y="8006"/>
                    <a:pt x="4733" y="9501"/>
                    <a:pt x="6298" y="10177"/>
                  </a:cubicBezTo>
                  <a:lnTo>
                    <a:pt x="2740" y="10995"/>
                  </a:lnTo>
                  <a:cubicBezTo>
                    <a:pt x="2135" y="11137"/>
                    <a:pt x="1637" y="11600"/>
                    <a:pt x="1459" y="12205"/>
                  </a:cubicBezTo>
                  <a:lnTo>
                    <a:pt x="36" y="17186"/>
                  </a:lnTo>
                  <a:cubicBezTo>
                    <a:pt x="0" y="17293"/>
                    <a:pt x="0" y="17399"/>
                    <a:pt x="71" y="17506"/>
                  </a:cubicBezTo>
                  <a:cubicBezTo>
                    <a:pt x="143" y="17577"/>
                    <a:pt x="249" y="17649"/>
                    <a:pt x="356" y="17649"/>
                  </a:cubicBezTo>
                  <a:lnTo>
                    <a:pt x="15478" y="17649"/>
                  </a:lnTo>
                  <a:cubicBezTo>
                    <a:pt x="15585" y="17649"/>
                    <a:pt x="15691" y="17577"/>
                    <a:pt x="15763" y="17506"/>
                  </a:cubicBezTo>
                  <a:cubicBezTo>
                    <a:pt x="15834" y="17399"/>
                    <a:pt x="15834" y="17293"/>
                    <a:pt x="15834" y="17186"/>
                  </a:cubicBezTo>
                  <a:lnTo>
                    <a:pt x="14375" y="12205"/>
                  </a:lnTo>
                  <a:cubicBezTo>
                    <a:pt x="14197" y="11600"/>
                    <a:pt x="13734" y="11137"/>
                    <a:pt x="13130" y="10995"/>
                  </a:cubicBezTo>
                  <a:lnTo>
                    <a:pt x="9536" y="10177"/>
                  </a:lnTo>
                  <a:cubicBezTo>
                    <a:pt x="11066" y="9501"/>
                    <a:pt x="12062" y="8006"/>
                    <a:pt x="12062" y="6334"/>
                  </a:cubicBezTo>
                  <a:lnTo>
                    <a:pt x="12062" y="4021"/>
                  </a:lnTo>
                  <a:cubicBezTo>
                    <a:pt x="11991" y="1780"/>
                    <a:pt x="10141" y="0"/>
                    <a:pt x="78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72"/>
            <p:cNvSpPr/>
            <p:nvPr/>
          </p:nvSpPr>
          <p:spPr>
            <a:xfrm>
              <a:off x="1185450" y="2110725"/>
              <a:ext cx="55175" cy="16925"/>
            </a:xfrm>
            <a:custGeom>
              <a:rect b="b" l="l" r="r" t="t"/>
              <a:pathLst>
                <a:path extrusionOk="0" h="677" w="2207">
                  <a:moveTo>
                    <a:pt x="463" y="1"/>
                  </a:moveTo>
                  <a:cubicBezTo>
                    <a:pt x="1" y="1"/>
                    <a:pt x="1" y="677"/>
                    <a:pt x="463" y="677"/>
                  </a:cubicBezTo>
                  <a:lnTo>
                    <a:pt x="1851" y="677"/>
                  </a:lnTo>
                  <a:cubicBezTo>
                    <a:pt x="2029" y="677"/>
                    <a:pt x="2207" y="534"/>
                    <a:pt x="2207" y="321"/>
                  </a:cubicBezTo>
                  <a:cubicBezTo>
                    <a:pt x="2207" y="143"/>
                    <a:pt x="2029" y="1"/>
                    <a:pt x="1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 name="Google Shape;1303;p72"/>
          <p:cNvGrpSpPr/>
          <p:nvPr/>
        </p:nvGrpSpPr>
        <p:grpSpPr>
          <a:xfrm>
            <a:off x="2246796" y="1592783"/>
            <a:ext cx="304846" cy="373764"/>
            <a:chOff x="1033350" y="1240775"/>
            <a:chExt cx="362050" cy="443900"/>
          </a:xfrm>
        </p:grpSpPr>
        <p:sp>
          <p:nvSpPr>
            <p:cNvPr id="1304" name="Google Shape;1304;p72"/>
            <p:cNvSpPr/>
            <p:nvPr/>
          </p:nvSpPr>
          <p:spPr>
            <a:xfrm>
              <a:off x="1302875" y="1609025"/>
              <a:ext cx="20475" cy="18100"/>
            </a:xfrm>
            <a:custGeom>
              <a:rect b="b" l="l" r="r" t="t"/>
              <a:pathLst>
                <a:path extrusionOk="0" h="724" w="819">
                  <a:moveTo>
                    <a:pt x="463" y="1"/>
                  </a:moveTo>
                  <a:cubicBezTo>
                    <a:pt x="143" y="1"/>
                    <a:pt x="0" y="392"/>
                    <a:pt x="214" y="606"/>
                  </a:cubicBezTo>
                  <a:cubicBezTo>
                    <a:pt x="284" y="687"/>
                    <a:pt x="373" y="723"/>
                    <a:pt x="461" y="723"/>
                  </a:cubicBezTo>
                  <a:cubicBezTo>
                    <a:pt x="642" y="723"/>
                    <a:pt x="819" y="572"/>
                    <a:pt x="819" y="357"/>
                  </a:cubicBezTo>
                  <a:cubicBezTo>
                    <a:pt x="819" y="179"/>
                    <a:pt x="676" y="37"/>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72"/>
            <p:cNvSpPr/>
            <p:nvPr/>
          </p:nvSpPr>
          <p:spPr>
            <a:xfrm>
              <a:off x="1246825" y="1427575"/>
              <a:ext cx="19600" cy="16800"/>
            </a:xfrm>
            <a:custGeom>
              <a:rect b="b" l="l" r="r" t="t"/>
              <a:pathLst>
                <a:path extrusionOk="0" h="672" w="784">
                  <a:moveTo>
                    <a:pt x="463" y="1"/>
                  </a:moveTo>
                  <a:cubicBezTo>
                    <a:pt x="143" y="1"/>
                    <a:pt x="1" y="356"/>
                    <a:pt x="214" y="570"/>
                  </a:cubicBezTo>
                  <a:cubicBezTo>
                    <a:pt x="284" y="640"/>
                    <a:pt x="369" y="671"/>
                    <a:pt x="452" y="671"/>
                  </a:cubicBezTo>
                  <a:cubicBezTo>
                    <a:pt x="622" y="671"/>
                    <a:pt x="783" y="536"/>
                    <a:pt x="783" y="321"/>
                  </a:cubicBezTo>
                  <a:cubicBezTo>
                    <a:pt x="783" y="143"/>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72"/>
            <p:cNvSpPr/>
            <p:nvPr/>
          </p:nvSpPr>
          <p:spPr>
            <a:xfrm>
              <a:off x="1159650" y="1427575"/>
              <a:ext cx="20500" cy="16800"/>
            </a:xfrm>
            <a:custGeom>
              <a:rect b="b" l="l" r="r" t="t"/>
              <a:pathLst>
                <a:path extrusionOk="0" h="672" w="820">
                  <a:moveTo>
                    <a:pt x="463" y="1"/>
                  </a:moveTo>
                  <a:cubicBezTo>
                    <a:pt x="143" y="1"/>
                    <a:pt x="1" y="356"/>
                    <a:pt x="214" y="570"/>
                  </a:cubicBezTo>
                  <a:cubicBezTo>
                    <a:pt x="284" y="640"/>
                    <a:pt x="373" y="671"/>
                    <a:pt x="461" y="671"/>
                  </a:cubicBezTo>
                  <a:cubicBezTo>
                    <a:pt x="642" y="671"/>
                    <a:pt x="819" y="536"/>
                    <a:pt x="819" y="321"/>
                  </a:cubicBezTo>
                  <a:cubicBezTo>
                    <a:pt x="819" y="143"/>
                    <a:pt x="677"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72"/>
            <p:cNvSpPr/>
            <p:nvPr/>
          </p:nvSpPr>
          <p:spPr>
            <a:xfrm>
              <a:off x="1103625" y="1609025"/>
              <a:ext cx="20475" cy="17700"/>
            </a:xfrm>
            <a:custGeom>
              <a:rect b="b" l="l" r="r" t="t"/>
              <a:pathLst>
                <a:path extrusionOk="0" h="708" w="819">
                  <a:moveTo>
                    <a:pt x="463" y="1"/>
                  </a:moveTo>
                  <a:cubicBezTo>
                    <a:pt x="143" y="1"/>
                    <a:pt x="0" y="392"/>
                    <a:pt x="214" y="606"/>
                  </a:cubicBezTo>
                  <a:cubicBezTo>
                    <a:pt x="283" y="676"/>
                    <a:pt x="372" y="707"/>
                    <a:pt x="459" y="707"/>
                  </a:cubicBezTo>
                  <a:cubicBezTo>
                    <a:pt x="637" y="707"/>
                    <a:pt x="807" y="572"/>
                    <a:pt x="783" y="357"/>
                  </a:cubicBezTo>
                  <a:cubicBezTo>
                    <a:pt x="819" y="179"/>
                    <a:pt x="641" y="1"/>
                    <a:pt x="4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72"/>
            <p:cNvSpPr/>
            <p:nvPr/>
          </p:nvSpPr>
          <p:spPr>
            <a:xfrm>
              <a:off x="1033350" y="1240775"/>
              <a:ext cx="362050" cy="443900"/>
            </a:xfrm>
            <a:custGeom>
              <a:rect b="b" l="l" r="r" t="t"/>
              <a:pathLst>
                <a:path extrusionOk="0" h="17756" w="14482">
                  <a:moveTo>
                    <a:pt x="7259" y="2420"/>
                  </a:moveTo>
                  <a:cubicBezTo>
                    <a:pt x="8967" y="2420"/>
                    <a:pt x="10354" y="3808"/>
                    <a:pt x="10354" y="5551"/>
                  </a:cubicBezTo>
                  <a:lnTo>
                    <a:pt x="9678" y="5551"/>
                  </a:lnTo>
                  <a:cubicBezTo>
                    <a:pt x="9429" y="5551"/>
                    <a:pt x="9145" y="5444"/>
                    <a:pt x="8967" y="5231"/>
                  </a:cubicBezTo>
                  <a:cubicBezTo>
                    <a:pt x="8753" y="5053"/>
                    <a:pt x="8646" y="4768"/>
                    <a:pt x="8646" y="4484"/>
                  </a:cubicBezTo>
                  <a:cubicBezTo>
                    <a:pt x="8646" y="4286"/>
                    <a:pt x="8476" y="4140"/>
                    <a:pt x="8288" y="4140"/>
                  </a:cubicBezTo>
                  <a:cubicBezTo>
                    <a:pt x="8205" y="4140"/>
                    <a:pt x="8118" y="4169"/>
                    <a:pt x="8042" y="4235"/>
                  </a:cubicBezTo>
                  <a:cubicBezTo>
                    <a:pt x="7223" y="5089"/>
                    <a:pt x="6120" y="5551"/>
                    <a:pt x="4946" y="5551"/>
                  </a:cubicBezTo>
                  <a:lnTo>
                    <a:pt x="4128" y="5551"/>
                  </a:lnTo>
                  <a:cubicBezTo>
                    <a:pt x="4128" y="3808"/>
                    <a:pt x="5551" y="2420"/>
                    <a:pt x="7259" y="2420"/>
                  </a:cubicBezTo>
                  <a:close/>
                  <a:moveTo>
                    <a:pt x="7259" y="677"/>
                  </a:moveTo>
                  <a:cubicBezTo>
                    <a:pt x="9927" y="677"/>
                    <a:pt x="12133" y="2847"/>
                    <a:pt x="12133" y="5516"/>
                  </a:cubicBezTo>
                  <a:lnTo>
                    <a:pt x="12133" y="5587"/>
                  </a:lnTo>
                  <a:cubicBezTo>
                    <a:pt x="11991" y="5551"/>
                    <a:pt x="11884" y="5516"/>
                    <a:pt x="11778" y="5516"/>
                  </a:cubicBezTo>
                  <a:lnTo>
                    <a:pt x="11066" y="5516"/>
                  </a:lnTo>
                  <a:cubicBezTo>
                    <a:pt x="10852" y="3559"/>
                    <a:pt x="9216" y="2064"/>
                    <a:pt x="7259" y="2064"/>
                  </a:cubicBezTo>
                  <a:cubicBezTo>
                    <a:pt x="5302" y="2064"/>
                    <a:pt x="3630" y="3559"/>
                    <a:pt x="3452" y="5516"/>
                  </a:cubicBezTo>
                  <a:lnTo>
                    <a:pt x="2740" y="5516"/>
                  </a:lnTo>
                  <a:cubicBezTo>
                    <a:pt x="2633" y="5516"/>
                    <a:pt x="2491" y="5551"/>
                    <a:pt x="2384" y="5587"/>
                  </a:cubicBezTo>
                  <a:lnTo>
                    <a:pt x="2384" y="5516"/>
                  </a:lnTo>
                  <a:cubicBezTo>
                    <a:pt x="2384" y="2847"/>
                    <a:pt x="4555" y="677"/>
                    <a:pt x="7259" y="677"/>
                  </a:cubicBezTo>
                  <a:close/>
                  <a:moveTo>
                    <a:pt x="3452" y="6227"/>
                  </a:moveTo>
                  <a:lnTo>
                    <a:pt x="3452" y="8149"/>
                  </a:lnTo>
                  <a:lnTo>
                    <a:pt x="3452" y="8504"/>
                  </a:lnTo>
                  <a:lnTo>
                    <a:pt x="2740" y="8504"/>
                  </a:lnTo>
                  <a:cubicBezTo>
                    <a:pt x="2527" y="8504"/>
                    <a:pt x="2384" y="8362"/>
                    <a:pt x="2384" y="8149"/>
                  </a:cubicBezTo>
                  <a:lnTo>
                    <a:pt x="2384" y="6547"/>
                  </a:lnTo>
                  <a:cubicBezTo>
                    <a:pt x="2384" y="6370"/>
                    <a:pt x="2562" y="6227"/>
                    <a:pt x="2740" y="6227"/>
                  </a:cubicBezTo>
                  <a:close/>
                  <a:moveTo>
                    <a:pt x="11742" y="6227"/>
                  </a:moveTo>
                  <a:cubicBezTo>
                    <a:pt x="11920" y="6227"/>
                    <a:pt x="12098" y="6370"/>
                    <a:pt x="12098" y="6583"/>
                  </a:cubicBezTo>
                  <a:lnTo>
                    <a:pt x="12098" y="8184"/>
                  </a:lnTo>
                  <a:cubicBezTo>
                    <a:pt x="12098" y="8362"/>
                    <a:pt x="11955" y="8504"/>
                    <a:pt x="11778" y="8504"/>
                  </a:cubicBezTo>
                  <a:lnTo>
                    <a:pt x="11066" y="8504"/>
                  </a:lnTo>
                  <a:lnTo>
                    <a:pt x="11066" y="8184"/>
                  </a:lnTo>
                  <a:lnTo>
                    <a:pt x="11066" y="6227"/>
                  </a:lnTo>
                  <a:close/>
                  <a:moveTo>
                    <a:pt x="8077" y="5160"/>
                  </a:moveTo>
                  <a:cubicBezTo>
                    <a:pt x="8326" y="5800"/>
                    <a:pt x="8967" y="6227"/>
                    <a:pt x="9678" y="6227"/>
                  </a:cubicBezTo>
                  <a:lnTo>
                    <a:pt x="10354" y="6227"/>
                  </a:lnTo>
                  <a:lnTo>
                    <a:pt x="10354" y="8184"/>
                  </a:lnTo>
                  <a:cubicBezTo>
                    <a:pt x="10354" y="9892"/>
                    <a:pt x="8967" y="11280"/>
                    <a:pt x="7259" y="11280"/>
                  </a:cubicBezTo>
                  <a:cubicBezTo>
                    <a:pt x="5551" y="11280"/>
                    <a:pt x="4128" y="9892"/>
                    <a:pt x="4128" y="8184"/>
                  </a:cubicBezTo>
                  <a:lnTo>
                    <a:pt x="4128" y="6227"/>
                  </a:lnTo>
                  <a:lnTo>
                    <a:pt x="4946" y="6227"/>
                  </a:lnTo>
                  <a:cubicBezTo>
                    <a:pt x="6085" y="6227"/>
                    <a:pt x="7188" y="5836"/>
                    <a:pt x="8077" y="5160"/>
                  </a:cubicBezTo>
                  <a:close/>
                  <a:moveTo>
                    <a:pt x="3879" y="9928"/>
                  </a:moveTo>
                  <a:cubicBezTo>
                    <a:pt x="4306" y="10710"/>
                    <a:pt x="4946" y="11315"/>
                    <a:pt x="5764" y="11671"/>
                  </a:cubicBezTo>
                  <a:lnTo>
                    <a:pt x="2882" y="12418"/>
                  </a:lnTo>
                  <a:cubicBezTo>
                    <a:pt x="2455" y="12169"/>
                    <a:pt x="2171" y="11742"/>
                    <a:pt x="2064" y="11280"/>
                  </a:cubicBezTo>
                  <a:cubicBezTo>
                    <a:pt x="2847" y="11137"/>
                    <a:pt x="3523" y="10639"/>
                    <a:pt x="3879" y="9928"/>
                  </a:cubicBezTo>
                  <a:close/>
                  <a:moveTo>
                    <a:pt x="10639" y="9928"/>
                  </a:moveTo>
                  <a:cubicBezTo>
                    <a:pt x="10994" y="10637"/>
                    <a:pt x="11666" y="11134"/>
                    <a:pt x="12446" y="11278"/>
                  </a:cubicBezTo>
                  <a:lnTo>
                    <a:pt x="12446" y="11278"/>
                  </a:lnTo>
                  <a:cubicBezTo>
                    <a:pt x="12332" y="11763"/>
                    <a:pt x="12017" y="12210"/>
                    <a:pt x="11600" y="12454"/>
                  </a:cubicBezTo>
                  <a:lnTo>
                    <a:pt x="8753" y="11671"/>
                  </a:lnTo>
                  <a:cubicBezTo>
                    <a:pt x="9572" y="11351"/>
                    <a:pt x="10248" y="10710"/>
                    <a:pt x="10639" y="9928"/>
                  </a:cubicBezTo>
                  <a:close/>
                  <a:moveTo>
                    <a:pt x="7259" y="11991"/>
                  </a:moveTo>
                  <a:lnTo>
                    <a:pt x="8113" y="12240"/>
                  </a:lnTo>
                  <a:lnTo>
                    <a:pt x="7259" y="13201"/>
                  </a:lnTo>
                  <a:lnTo>
                    <a:pt x="6405" y="12240"/>
                  </a:lnTo>
                  <a:lnTo>
                    <a:pt x="7259" y="11991"/>
                  </a:lnTo>
                  <a:close/>
                  <a:moveTo>
                    <a:pt x="5658" y="12418"/>
                  </a:moveTo>
                  <a:lnTo>
                    <a:pt x="6725" y="13664"/>
                  </a:lnTo>
                  <a:lnTo>
                    <a:pt x="5302" y="14589"/>
                  </a:lnTo>
                  <a:lnTo>
                    <a:pt x="4555" y="12738"/>
                  </a:lnTo>
                  <a:lnTo>
                    <a:pt x="5658" y="12418"/>
                  </a:lnTo>
                  <a:close/>
                  <a:moveTo>
                    <a:pt x="8860" y="12418"/>
                  </a:moveTo>
                  <a:lnTo>
                    <a:pt x="9963" y="12738"/>
                  </a:lnTo>
                  <a:lnTo>
                    <a:pt x="9180" y="14589"/>
                  </a:lnTo>
                  <a:lnTo>
                    <a:pt x="7757" y="13664"/>
                  </a:lnTo>
                  <a:lnTo>
                    <a:pt x="8860" y="12418"/>
                  </a:lnTo>
                  <a:close/>
                  <a:moveTo>
                    <a:pt x="10639" y="12881"/>
                  </a:moveTo>
                  <a:lnTo>
                    <a:pt x="11600" y="13130"/>
                  </a:lnTo>
                  <a:cubicBezTo>
                    <a:pt x="11955" y="13201"/>
                    <a:pt x="12276" y="13450"/>
                    <a:pt x="12418" y="13770"/>
                  </a:cubicBezTo>
                  <a:lnTo>
                    <a:pt x="13628" y="17044"/>
                  </a:lnTo>
                  <a:lnTo>
                    <a:pt x="12311" y="17044"/>
                  </a:lnTo>
                  <a:lnTo>
                    <a:pt x="12062" y="16297"/>
                  </a:lnTo>
                  <a:cubicBezTo>
                    <a:pt x="12008" y="16133"/>
                    <a:pt x="11876" y="16064"/>
                    <a:pt x="11741" y="16064"/>
                  </a:cubicBezTo>
                  <a:cubicBezTo>
                    <a:pt x="11523" y="16064"/>
                    <a:pt x="11298" y="16246"/>
                    <a:pt x="11386" y="16510"/>
                  </a:cubicBezTo>
                  <a:lnTo>
                    <a:pt x="11564" y="17044"/>
                  </a:lnTo>
                  <a:lnTo>
                    <a:pt x="2954" y="17044"/>
                  </a:lnTo>
                  <a:lnTo>
                    <a:pt x="3096" y="16510"/>
                  </a:lnTo>
                  <a:cubicBezTo>
                    <a:pt x="3184" y="16246"/>
                    <a:pt x="2973" y="16064"/>
                    <a:pt x="2765" y="16064"/>
                  </a:cubicBezTo>
                  <a:cubicBezTo>
                    <a:pt x="2637" y="16064"/>
                    <a:pt x="2510" y="16133"/>
                    <a:pt x="2455" y="16297"/>
                  </a:cubicBezTo>
                  <a:lnTo>
                    <a:pt x="2206" y="17044"/>
                  </a:lnTo>
                  <a:lnTo>
                    <a:pt x="890" y="17044"/>
                  </a:lnTo>
                  <a:lnTo>
                    <a:pt x="2100" y="13806"/>
                  </a:lnTo>
                  <a:cubicBezTo>
                    <a:pt x="2242" y="13486"/>
                    <a:pt x="2491" y="13272"/>
                    <a:pt x="2811" y="13201"/>
                  </a:cubicBezTo>
                  <a:lnTo>
                    <a:pt x="3879" y="12916"/>
                  </a:lnTo>
                  <a:lnTo>
                    <a:pt x="4839" y="15229"/>
                  </a:lnTo>
                  <a:cubicBezTo>
                    <a:pt x="4888" y="15377"/>
                    <a:pt x="5022" y="15456"/>
                    <a:pt x="5159" y="15456"/>
                  </a:cubicBezTo>
                  <a:cubicBezTo>
                    <a:pt x="5220" y="15456"/>
                    <a:pt x="5282" y="15440"/>
                    <a:pt x="5337" y="15407"/>
                  </a:cubicBezTo>
                  <a:lnTo>
                    <a:pt x="7259" y="14126"/>
                  </a:lnTo>
                  <a:lnTo>
                    <a:pt x="9180" y="15371"/>
                  </a:lnTo>
                  <a:cubicBezTo>
                    <a:pt x="9243" y="15422"/>
                    <a:pt x="9315" y="15445"/>
                    <a:pt x="9385" y="15445"/>
                  </a:cubicBezTo>
                  <a:cubicBezTo>
                    <a:pt x="9512" y="15445"/>
                    <a:pt x="9632" y="15367"/>
                    <a:pt x="9678" y="15229"/>
                  </a:cubicBezTo>
                  <a:lnTo>
                    <a:pt x="10639" y="12881"/>
                  </a:lnTo>
                  <a:close/>
                  <a:moveTo>
                    <a:pt x="7259" y="1"/>
                  </a:moveTo>
                  <a:cubicBezTo>
                    <a:pt x="4163" y="1"/>
                    <a:pt x="1708" y="2491"/>
                    <a:pt x="1708" y="5551"/>
                  </a:cubicBezTo>
                  <a:lnTo>
                    <a:pt x="1708" y="8220"/>
                  </a:lnTo>
                  <a:cubicBezTo>
                    <a:pt x="1708" y="8789"/>
                    <a:pt x="2171" y="9252"/>
                    <a:pt x="2740" y="9252"/>
                  </a:cubicBezTo>
                  <a:lnTo>
                    <a:pt x="3380" y="9252"/>
                  </a:lnTo>
                  <a:cubicBezTo>
                    <a:pt x="3238" y="10070"/>
                    <a:pt x="2527" y="10639"/>
                    <a:pt x="1673" y="10639"/>
                  </a:cubicBezTo>
                  <a:cubicBezTo>
                    <a:pt x="1495" y="10639"/>
                    <a:pt x="1317" y="10782"/>
                    <a:pt x="1317" y="10995"/>
                  </a:cubicBezTo>
                  <a:cubicBezTo>
                    <a:pt x="1317" y="11671"/>
                    <a:pt x="1601" y="12312"/>
                    <a:pt x="2100" y="12774"/>
                  </a:cubicBezTo>
                  <a:cubicBezTo>
                    <a:pt x="1815" y="12952"/>
                    <a:pt x="1566" y="13237"/>
                    <a:pt x="1459" y="13557"/>
                  </a:cubicBezTo>
                  <a:lnTo>
                    <a:pt x="36" y="17293"/>
                  </a:lnTo>
                  <a:cubicBezTo>
                    <a:pt x="0" y="17400"/>
                    <a:pt x="36" y="17542"/>
                    <a:pt x="71" y="17613"/>
                  </a:cubicBezTo>
                  <a:cubicBezTo>
                    <a:pt x="143" y="17720"/>
                    <a:pt x="249" y="17755"/>
                    <a:pt x="356" y="17755"/>
                  </a:cubicBezTo>
                  <a:lnTo>
                    <a:pt x="14126" y="17755"/>
                  </a:lnTo>
                  <a:cubicBezTo>
                    <a:pt x="14233" y="17755"/>
                    <a:pt x="14339" y="17720"/>
                    <a:pt x="14411" y="17613"/>
                  </a:cubicBezTo>
                  <a:cubicBezTo>
                    <a:pt x="14446" y="17542"/>
                    <a:pt x="14482" y="17400"/>
                    <a:pt x="14446" y="17293"/>
                  </a:cubicBezTo>
                  <a:lnTo>
                    <a:pt x="13058" y="13557"/>
                  </a:lnTo>
                  <a:cubicBezTo>
                    <a:pt x="12916" y="13237"/>
                    <a:pt x="12667" y="12952"/>
                    <a:pt x="12382" y="12738"/>
                  </a:cubicBezTo>
                  <a:cubicBezTo>
                    <a:pt x="12881" y="12276"/>
                    <a:pt x="13165" y="11635"/>
                    <a:pt x="13165" y="10959"/>
                  </a:cubicBezTo>
                  <a:cubicBezTo>
                    <a:pt x="13165" y="10782"/>
                    <a:pt x="13023" y="10604"/>
                    <a:pt x="12809" y="10604"/>
                  </a:cubicBezTo>
                  <a:cubicBezTo>
                    <a:pt x="11991" y="10604"/>
                    <a:pt x="11279" y="10034"/>
                    <a:pt x="11137" y="9252"/>
                  </a:cubicBezTo>
                  <a:lnTo>
                    <a:pt x="11778" y="9252"/>
                  </a:lnTo>
                  <a:cubicBezTo>
                    <a:pt x="12347" y="9252"/>
                    <a:pt x="12809" y="8789"/>
                    <a:pt x="12809" y="8220"/>
                  </a:cubicBezTo>
                  <a:lnTo>
                    <a:pt x="12809" y="5551"/>
                  </a:lnTo>
                  <a:cubicBezTo>
                    <a:pt x="12809" y="2491"/>
                    <a:pt x="10319" y="1"/>
                    <a:pt x="72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72"/>
            <p:cNvSpPr/>
            <p:nvPr/>
          </p:nvSpPr>
          <p:spPr>
            <a:xfrm>
              <a:off x="1187225" y="1470275"/>
              <a:ext cx="55175" cy="17825"/>
            </a:xfrm>
            <a:custGeom>
              <a:rect b="b" l="l" r="r" t="t"/>
              <a:pathLst>
                <a:path extrusionOk="0" h="713" w="2207">
                  <a:moveTo>
                    <a:pt x="392" y="0"/>
                  </a:moveTo>
                  <a:cubicBezTo>
                    <a:pt x="1" y="72"/>
                    <a:pt x="1" y="676"/>
                    <a:pt x="392" y="712"/>
                  </a:cubicBezTo>
                  <a:lnTo>
                    <a:pt x="1780" y="712"/>
                  </a:lnTo>
                  <a:cubicBezTo>
                    <a:pt x="2207" y="676"/>
                    <a:pt x="2207" y="72"/>
                    <a:pt x="178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3" name="Shape 1313"/>
        <p:cNvGrpSpPr/>
        <p:nvPr/>
      </p:nvGrpSpPr>
      <p:grpSpPr>
        <a:xfrm>
          <a:off x="0" y="0"/>
          <a:ext cx="0" cy="0"/>
          <a:chOff x="0" y="0"/>
          <a:chExt cx="0" cy="0"/>
        </a:xfrm>
      </p:grpSpPr>
      <p:sp>
        <p:nvSpPr>
          <p:cNvPr id="1314" name="Google Shape;1314;p73"/>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RECURSOS ALTERNATIVOS</a:t>
            </a:r>
            <a:endParaRPr/>
          </a:p>
        </p:txBody>
      </p:sp>
      <p:sp>
        <p:nvSpPr>
          <p:cNvPr id="1315" name="Google Shape;1315;p73"/>
          <p:cNvSpPr/>
          <p:nvPr/>
        </p:nvSpPr>
        <p:spPr>
          <a:xfrm>
            <a:off x="1225627" y="2627251"/>
            <a:ext cx="2676409" cy="1784938"/>
          </a:xfrm>
          <a:custGeom>
            <a:rect b="b" l="l" r="r" t="t"/>
            <a:pathLst>
              <a:path extrusionOk="0" h="190495" w="285636">
                <a:moveTo>
                  <a:pt x="171299" y="187825"/>
                </a:moveTo>
                <a:cubicBezTo>
                  <a:pt x="168364" y="187128"/>
                  <a:pt x="165416" y="186544"/>
                  <a:pt x="162379" y="186542"/>
                </a:cubicBezTo>
                <a:cubicBezTo>
                  <a:pt x="159445" y="186541"/>
                  <a:pt x="156880" y="187422"/>
                  <a:pt x="154849" y="189618"/>
                </a:cubicBezTo>
                <a:cubicBezTo>
                  <a:pt x="154641" y="189844"/>
                  <a:pt x="154414" y="190052"/>
                  <a:pt x="154075" y="190389"/>
                </a:cubicBezTo>
                <a:cubicBezTo>
                  <a:pt x="156137" y="190389"/>
                  <a:pt x="157992" y="190389"/>
                  <a:pt x="159846" y="190386"/>
                </a:cubicBezTo>
                <a:cubicBezTo>
                  <a:pt x="159996" y="190386"/>
                  <a:pt x="160149" y="190353"/>
                  <a:pt x="160297" y="190321"/>
                </a:cubicBezTo>
                <a:cubicBezTo>
                  <a:pt x="162221" y="189878"/>
                  <a:pt x="164168" y="189870"/>
                  <a:pt x="166106" y="190116"/>
                </a:cubicBezTo>
                <a:cubicBezTo>
                  <a:pt x="167827" y="190336"/>
                  <a:pt x="169560" y="190432"/>
                  <a:pt x="171293" y="190403"/>
                </a:cubicBezTo>
                <a:cubicBezTo>
                  <a:pt x="172724" y="190379"/>
                  <a:pt x="174154" y="190400"/>
                  <a:pt x="175584" y="190400"/>
                </a:cubicBezTo>
                <a:lnTo>
                  <a:pt x="178409" y="190400"/>
                </a:lnTo>
                <a:cubicBezTo>
                  <a:pt x="178417" y="190346"/>
                  <a:pt x="178428" y="190293"/>
                  <a:pt x="178436" y="190241"/>
                </a:cubicBezTo>
                <a:cubicBezTo>
                  <a:pt x="178335" y="190186"/>
                  <a:pt x="178238" y="190116"/>
                  <a:pt x="178132" y="190080"/>
                </a:cubicBezTo>
                <a:cubicBezTo>
                  <a:pt x="175862" y="189305"/>
                  <a:pt x="173641" y="188379"/>
                  <a:pt x="171299" y="187825"/>
                </a:cubicBezTo>
                <a:close/>
                <a:moveTo>
                  <a:pt x="186841" y="184191"/>
                </a:moveTo>
                <a:cubicBezTo>
                  <a:pt x="184712" y="183221"/>
                  <a:pt x="182628" y="182121"/>
                  <a:pt x="180433" y="181322"/>
                </a:cubicBezTo>
                <a:cubicBezTo>
                  <a:pt x="178066" y="180462"/>
                  <a:pt x="175614" y="179821"/>
                  <a:pt x="173166" y="179207"/>
                </a:cubicBezTo>
                <a:cubicBezTo>
                  <a:pt x="171429" y="178770"/>
                  <a:pt x="169645" y="178501"/>
                  <a:pt x="167872" y="178221"/>
                </a:cubicBezTo>
                <a:cubicBezTo>
                  <a:pt x="164949" y="177754"/>
                  <a:pt x="162018" y="177480"/>
                  <a:pt x="159047" y="177776"/>
                </a:cubicBezTo>
                <a:cubicBezTo>
                  <a:pt x="156058" y="178074"/>
                  <a:pt x="153687" y="179487"/>
                  <a:pt x="151751" y="181680"/>
                </a:cubicBezTo>
                <a:cubicBezTo>
                  <a:pt x="150013" y="183647"/>
                  <a:pt x="148684" y="185909"/>
                  <a:pt x="147343" y="188154"/>
                </a:cubicBezTo>
                <a:cubicBezTo>
                  <a:pt x="146942" y="188825"/>
                  <a:pt x="146632" y="189553"/>
                  <a:pt x="146209" y="190398"/>
                </a:cubicBezTo>
                <a:cubicBezTo>
                  <a:pt x="147076" y="190398"/>
                  <a:pt x="147775" y="190377"/>
                  <a:pt x="148472" y="190407"/>
                </a:cubicBezTo>
                <a:cubicBezTo>
                  <a:pt x="148925" y="190425"/>
                  <a:pt x="149197" y="190245"/>
                  <a:pt x="149436" y="189873"/>
                </a:cubicBezTo>
                <a:cubicBezTo>
                  <a:pt x="150193" y="188699"/>
                  <a:pt x="150927" y="187503"/>
                  <a:pt x="151773" y="186394"/>
                </a:cubicBezTo>
                <a:cubicBezTo>
                  <a:pt x="152526" y="185410"/>
                  <a:pt x="153317" y="184408"/>
                  <a:pt x="154271" y="183632"/>
                </a:cubicBezTo>
                <a:cubicBezTo>
                  <a:pt x="156259" y="182014"/>
                  <a:pt x="158567" y="181167"/>
                  <a:pt x="161181" y="181196"/>
                </a:cubicBezTo>
                <a:cubicBezTo>
                  <a:pt x="163414" y="181221"/>
                  <a:pt x="165598" y="181506"/>
                  <a:pt x="167793" y="181909"/>
                </a:cubicBezTo>
                <a:cubicBezTo>
                  <a:pt x="172118" y="182706"/>
                  <a:pt x="176342" y="183840"/>
                  <a:pt x="180378" y="185565"/>
                </a:cubicBezTo>
                <a:cubicBezTo>
                  <a:pt x="183560" y="186925"/>
                  <a:pt x="186660" y="188481"/>
                  <a:pt x="189784" y="189975"/>
                </a:cubicBezTo>
                <a:cubicBezTo>
                  <a:pt x="190345" y="190243"/>
                  <a:pt x="190886" y="190427"/>
                  <a:pt x="191521" y="190410"/>
                </a:cubicBezTo>
                <a:cubicBezTo>
                  <a:pt x="192922" y="190376"/>
                  <a:pt x="194325" y="190401"/>
                  <a:pt x="195726" y="190398"/>
                </a:cubicBezTo>
                <a:cubicBezTo>
                  <a:pt x="195951" y="190398"/>
                  <a:pt x="196177" y="190369"/>
                  <a:pt x="196614" y="190338"/>
                </a:cubicBezTo>
                <a:cubicBezTo>
                  <a:pt x="195399" y="189403"/>
                  <a:pt x="194376" y="188555"/>
                  <a:pt x="193290" y="187796"/>
                </a:cubicBezTo>
                <a:cubicBezTo>
                  <a:pt x="191266" y="186376"/>
                  <a:pt x="189089" y="185217"/>
                  <a:pt x="186841" y="184191"/>
                </a:cubicBezTo>
                <a:close/>
                <a:moveTo>
                  <a:pt x="117727" y="190181"/>
                </a:moveTo>
                <a:cubicBezTo>
                  <a:pt x="116140" y="189740"/>
                  <a:pt x="114594" y="189212"/>
                  <a:pt x="113124" y="188444"/>
                </a:cubicBezTo>
                <a:cubicBezTo>
                  <a:pt x="111477" y="187584"/>
                  <a:pt x="109845" y="186699"/>
                  <a:pt x="108353" y="185592"/>
                </a:cubicBezTo>
                <a:cubicBezTo>
                  <a:pt x="106718" y="184381"/>
                  <a:pt x="105088" y="183153"/>
                  <a:pt x="103523" y="181852"/>
                </a:cubicBezTo>
                <a:cubicBezTo>
                  <a:pt x="102241" y="180785"/>
                  <a:pt x="101052" y="179604"/>
                  <a:pt x="99828" y="178465"/>
                </a:cubicBezTo>
                <a:cubicBezTo>
                  <a:pt x="98649" y="177369"/>
                  <a:pt x="97463" y="176277"/>
                  <a:pt x="96310" y="175155"/>
                </a:cubicBezTo>
                <a:cubicBezTo>
                  <a:pt x="95244" y="174117"/>
                  <a:pt x="94222" y="173033"/>
                  <a:pt x="93169" y="171980"/>
                </a:cubicBezTo>
                <a:cubicBezTo>
                  <a:pt x="92332" y="171143"/>
                  <a:pt x="91491" y="170308"/>
                  <a:pt x="90628" y="169496"/>
                </a:cubicBezTo>
                <a:cubicBezTo>
                  <a:pt x="89368" y="168307"/>
                  <a:pt x="88093" y="167134"/>
                  <a:pt x="86814" y="165966"/>
                </a:cubicBezTo>
                <a:cubicBezTo>
                  <a:pt x="85762" y="165002"/>
                  <a:pt x="84733" y="164007"/>
                  <a:pt x="83626" y="163109"/>
                </a:cubicBezTo>
                <a:cubicBezTo>
                  <a:pt x="81952" y="161747"/>
                  <a:pt x="80234" y="160436"/>
                  <a:pt x="78501" y="159148"/>
                </a:cubicBezTo>
                <a:cubicBezTo>
                  <a:pt x="77210" y="158189"/>
                  <a:pt x="75905" y="157232"/>
                  <a:pt x="74535" y="156398"/>
                </a:cubicBezTo>
                <a:cubicBezTo>
                  <a:pt x="71650" y="154639"/>
                  <a:pt x="68604" y="153174"/>
                  <a:pt x="65514" y="151819"/>
                </a:cubicBezTo>
                <a:cubicBezTo>
                  <a:pt x="63425" y="150904"/>
                  <a:pt x="61294" y="150077"/>
                  <a:pt x="59158" y="149279"/>
                </a:cubicBezTo>
                <a:cubicBezTo>
                  <a:pt x="57106" y="148509"/>
                  <a:pt x="55041" y="147768"/>
                  <a:pt x="52950" y="147122"/>
                </a:cubicBezTo>
                <a:cubicBezTo>
                  <a:pt x="50712" y="146432"/>
                  <a:pt x="48440" y="145843"/>
                  <a:pt x="46172" y="145256"/>
                </a:cubicBezTo>
                <a:cubicBezTo>
                  <a:pt x="43555" y="144580"/>
                  <a:pt x="40889" y="144336"/>
                  <a:pt x="38199" y="144649"/>
                </a:cubicBezTo>
                <a:cubicBezTo>
                  <a:pt x="37240" y="144761"/>
                  <a:pt x="36285" y="145007"/>
                  <a:pt x="35363" y="145305"/>
                </a:cubicBezTo>
                <a:cubicBezTo>
                  <a:pt x="32622" y="146186"/>
                  <a:pt x="30380" y="147857"/>
                  <a:pt x="28512" y="149993"/>
                </a:cubicBezTo>
                <a:cubicBezTo>
                  <a:pt x="26793" y="151959"/>
                  <a:pt x="25165" y="154009"/>
                  <a:pt x="23567" y="156076"/>
                </a:cubicBezTo>
                <a:cubicBezTo>
                  <a:pt x="22247" y="157785"/>
                  <a:pt x="20887" y="159446"/>
                  <a:pt x="19357" y="160981"/>
                </a:cubicBezTo>
                <a:cubicBezTo>
                  <a:pt x="17884" y="162458"/>
                  <a:pt x="16285" y="163740"/>
                  <a:pt x="14471" y="164759"/>
                </a:cubicBezTo>
                <a:cubicBezTo>
                  <a:pt x="13862" y="165102"/>
                  <a:pt x="13240" y="165424"/>
                  <a:pt x="12607" y="165725"/>
                </a:cubicBezTo>
                <a:cubicBezTo>
                  <a:pt x="10011" y="166954"/>
                  <a:pt x="7297" y="167458"/>
                  <a:pt x="4435" y="167045"/>
                </a:cubicBezTo>
                <a:cubicBezTo>
                  <a:pt x="2975" y="166833"/>
                  <a:pt x="1626" y="166306"/>
                  <a:pt x="348" y="165582"/>
                </a:cubicBezTo>
                <a:cubicBezTo>
                  <a:pt x="87" y="166205"/>
                  <a:pt x="9" y="172458"/>
                  <a:pt x="243" y="173744"/>
                </a:cubicBezTo>
                <a:cubicBezTo>
                  <a:pt x="524" y="173828"/>
                  <a:pt x="836" y="173943"/>
                  <a:pt x="1156" y="174014"/>
                </a:cubicBezTo>
                <a:cubicBezTo>
                  <a:pt x="2992" y="174412"/>
                  <a:pt x="4842" y="174434"/>
                  <a:pt x="6698" y="174177"/>
                </a:cubicBezTo>
                <a:cubicBezTo>
                  <a:pt x="9171" y="173835"/>
                  <a:pt x="11474" y="172992"/>
                  <a:pt x="13662" y="171811"/>
                </a:cubicBezTo>
                <a:cubicBezTo>
                  <a:pt x="14466" y="171377"/>
                  <a:pt x="15299" y="170981"/>
                  <a:pt x="16041" y="170456"/>
                </a:cubicBezTo>
                <a:cubicBezTo>
                  <a:pt x="17252" y="169599"/>
                  <a:pt x="18411" y="168661"/>
                  <a:pt x="19574" y="167735"/>
                </a:cubicBezTo>
                <a:cubicBezTo>
                  <a:pt x="21899" y="165885"/>
                  <a:pt x="23774" y="163601"/>
                  <a:pt x="25650" y="161325"/>
                </a:cubicBezTo>
                <a:cubicBezTo>
                  <a:pt x="26617" y="160155"/>
                  <a:pt x="27505" y="158917"/>
                  <a:pt x="28488" y="157761"/>
                </a:cubicBezTo>
                <a:cubicBezTo>
                  <a:pt x="29550" y="156513"/>
                  <a:pt x="30612" y="155253"/>
                  <a:pt x="31800" y="154129"/>
                </a:cubicBezTo>
                <a:cubicBezTo>
                  <a:pt x="32875" y="153112"/>
                  <a:pt x="34029" y="152114"/>
                  <a:pt x="35308" y="151387"/>
                </a:cubicBezTo>
                <a:cubicBezTo>
                  <a:pt x="38292" y="149690"/>
                  <a:pt x="41555" y="149021"/>
                  <a:pt x="44989" y="149365"/>
                </a:cubicBezTo>
                <a:cubicBezTo>
                  <a:pt x="46289" y="149496"/>
                  <a:pt x="47581" y="149709"/>
                  <a:pt x="48867" y="149940"/>
                </a:cubicBezTo>
                <a:cubicBezTo>
                  <a:pt x="51836" y="150473"/>
                  <a:pt x="54757" y="151191"/>
                  <a:pt x="57571" y="152303"/>
                </a:cubicBezTo>
                <a:cubicBezTo>
                  <a:pt x="60003" y="153263"/>
                  <a:pt x="62444" y="154205"/>
                  <a:pt x="64891" y="155126"/>
                </a:cubicBezTo>
                <a:cubicBezTo>
                  <a:pt x="66948" y="155902"/>
                  <a:pt x="68879" y="156935"/>
                  <a:pt x="70786" y="158005"/>
                </a:cubicBezTo>
                <a:cubicBezTo>
                  <a:pt x="73652" y="159615"/>
                  <a:pt x="76330" y="161506"/>
                  <a:pt x="78910" y="163554"/>
                </a:cubicBezTo>
                <a:cubicBezTo>
                  <a:pt x="81842" y="165881"/>
                  <a:pt x="84630" y="168362"/>
                  <a:pt x="87325" y="170952"/>
                </a:cubicBezTo>
                <a:cubicBezTo>
                  <a:pt x="88552" y="172129"/>
                  <a:pt x="89807" y="173281"/>
                  <a:pt x="91019" y="174474"/>
                </a:cubicBezTo>
                <a:cubicBezTo>
                  <a:pt x="92861" y="176284"/>
                  <a:pt x="94656" y="178140"/>
                  <a:pt x="96510" y="179935"/>
                </a:cubicBezTo>
                <a:cubicBezTo>
                  <a:pt x="97799" y="181179"/>
                  <a:pt x="99133" y="182381"/>
                  <a:pt x="100487" y="183555"/>
                </a:cubicBezTo>
                <a:cubicBezTo>
                  <a:pt x="102140" y="184985"/>
                  <a:pt x="103818" y="186386"/>
                  <a:pt x="105520" y="187758"/>
                </a:cubicBezTo>
                <a:cubicBezTo>
                  <a:pt x="106372" y="188444"/>
                  <a:pt x="107289" y="189049"/>
                  <a:pt x="108183" y="189682"/>
                </a:cubicBezTo>
                <a:cubicBezTo>
                  <a:pt x="108894" y="190188"/>
                  <a:pt x="109654" y="190443"/>
                  <a:pt x="110563" y="190419"/>
                </a:cubicBezTo>
                <a:cubicBezTo>
                  <a:pt x="112696" y="190360"/>
                  <a:pt x="114828" y="190400"/>
                  <a:pt x="116961" y="190400"/>
                </a:cubicBezTo>
                <a:lnTo>
                  <a:pt x="118033" y="190400"/>
                </a:lnTo>
                <a:cubicBezTo>
                  <a:pt x="117942" y="190226"/>
                  <a:pt x="117832" y="190210"/>
                  <a:pt x="117727" y="190181"/>
                </a:cubicBezTo>
                <a:close/>
                <a:moveTo>
                  <a:pt x="205302" y="184437"/>
                </a:moveTo>
                <a:cubicBezTo>
                  <a:pt x="203278" y="182257"/>
                  <a:pt x="201266" y="180059"/>
                  <a:pt x="199020" y="178098"/>
                </a:cubicBezTo>
                <a:cubicBezTo>
                  <a:pt x="197557" y="176821"/>
                  <a:pt x="196067" y="175563"/>
                  <a:pt x="194490" y="174434"/>
                </a:cubicBezTo>
                <a:cubicBezTo>
                  <a:pt x="192216" y="172806"/>
                  <a:pt x="189843" y="171312"/>
                  <a:pt x="187344" y="170055"/>
                </a:cubicBezTo>
                <a:cubicBezTo>
                  <a:pt x="184912" y="168830"/>
                  <a:pt x="182328" y="167969"/>
                  <a:pt x="179603" y="167735"/>
                </a:cubicBezTo>
                <a:cubicBezTo>
                  <a:pt x="177913" y="167589"/>
                  <a:pt x="176197" y="167620"/>
                  <a:pt x="174498" y="167699"/>
                </a:cubicBezTo>
                <a:cubicBezTo>
                  <a:pt x="171003" y="167866"/>
                  <a:pt x="167510" y="168129"/>
                  <a:pt x="164016" y="168332"/>
                </a:cubicBezTo>
                <a:cubicBezTo>
                  <a:pt x="161522" y="168477"/>
                  <a:pt x="159042" y="168690"/>
                  <a:pt x="156588" y="169196"/>
                </a:cubicBezTo>
                <a:cubicBezTo>
                  <a:pt x="154004" y="169728"/>
                  <a:pt x="151643" y="170740"/>
                  <a:pt x="149653" y="172465"/>
                </a:cubicBezTo>
                <a:cubicBezTo>
                  <a:pt x="147519" y="174313"/>
                  <a:pt x="145890" y="176599"/>
                  <a:pt x="144534" y="179057"/>
                </a:cubicBezTo>
                <a:cubicBezTo>
                  <a:pt x="143553" y="180838"/>
                  <a:pt x="142703" y="182690"/>
                  <a:pt x="141792" y="184510"/>
                </a:cubicBezTo>
                <a:cubicBezTo>
                  <a:pt x="141357" y="185379"/>
                  <a:pt x="140915" y="186245"/>
                  <a:pt x="140484" y="187114"/>
                </a:cubicBezTo>
                <a:cubicBezTo>
                  <a:pt x="139963" y="188169"/>
                  <a:pt x="139448" y="189226"/>
                  <a:pt x="138873" y="190398"/>
                </a:cubicBezTo>
                <a:cubicBezTo>
                  <a:pt x="139713" y="190398"/>
                  <a:pt x="140438" y="190372"/>
                  <a:pt x="141159" y="190407"/>
                </a:cubicBezTo>
                <a:cubicBezTo>
                  <a:pt x="141658" y="190431"/>
                  <a:pt x="141939" y="190234"/>
                  <a:pt x="142149" y="189792"/>
                </a:cubicBezTo>
                <a:cubicBezTo>
                  <a:pt x="142632" y="188778"/>
                  <a:pt x="143183" y="187796"/>
                  <a:pt x="143658" y="186780"/>
                </a:cubicBezTo>
                <a:cubicBezTo>
                  <a:pt x="144878" y="184160"/>
                  <a:pt x="146230" y="181618"/>
                  <a:pt x="147894" y="179250"/>
                </a:cubicBezTo>
                <a:cubicBezTo>
                  <a:pt x="149125" y="177498"/>
                  <a:pt x="150536" y="175916"/>
                  <a:pt x="152261" y="174639"/>
                </a:cubicBezTo>
                <a:cubicBezTo>
                  <a:pt x="154209" y="173195"/>
                  <a:pt x="156526" y="172720"/>
                  <a:pt x="158834" y="172339"/>
                </a:cubicBezTo>
                <a:cubicBezTo>
                  <a:pt x="161336" y="171926"/>
                  <a:pt x="163873" y="172031"/>
                  <a:pt x="166398" y="172198"/>
                </a:cubicBezTo>
                <a:cubicBezTo>
                  <a:pt x="168799" y="172358"/>
                  <a:pt x="171197" y="172553"/>
                  <a:pt x="173596" y="172704"/>
                </a:cubicBezTo>
                <a:cubicBezTo>
                  <a:pt x="177261" y="172937"/>
                  <a:pt x="180832" y="173529"/>
                  <a:pt x="184239" y="175014"/>
                </a:cubicBezTo>
                <a:cubicBezTo>
                  <a:pt x="188101" y="176697"/>
                  <a:pt x="191784" y="178682"/>
                  <a:pt x="195216" y="181124"/>
                </a:cubicBezTo>
                <a:cubicBezTo>
                  <a:pt x="195538" y="181351"/>
                  <a:pt x="195848" y="181594"/>
                  <a:pt x="196144" y="181854"/>
                </a:cubicBezTo>
                <a:cubicBezTo>
                  <a:pt x="197423" y="182974"/>
                  <a:pt x="198705" y="184095"/>
                  <a:pt x="199965" y="185236"/>
                </a:cubicBezTo>
                <a:cubicBezTo>
                  <a:pt x="201113" y="186276"/>
                  <a:pt x="202240" y="187339"/>
                  <a:pt x="203371" y="188396"/>
                </a:cubicBezTo>
                <a:cubicBezTo>
                  <a:pt x="203948" y="188933"/>
                  <a:pt x="204495" y="189505"/>
                  <a:pt x="205099" y="190011"/>
                </a:cubicBezTo>
                <a:cubicBezTo>
                  <a:pt x="205335" y="190210"/>
                  <a:pt x="205686" y="190374"/>
                  <a:pt x="205989" y="190381"/>
                </a:cubicBezTo>
                <a:cubicBezTo>
                  <a:pt x="207538" y="190417"/>
                  <a:pt x="209091" y="190398"/>
                  <a:pt x="210642" y="190398"/>
                </a:cubicBezTo>
                <a:cubicBezTo>
                  <a:pt x="210666" y="190338"/>
                  <a:pt x="210690" y="190279"/>
                  <a:pt x="210714" y="190219"/>
                </a:cubicBezTo>
                <a:cubicBezTo>
                  <a:pt x="210406" y="189892"/>
                  <a:pt x="210094" y="189567"/>
                  <a:pt x="209788" y="189238"/>
                </a:cubicBezTo>
                <a:cubicBezTo>
                  <a:pt x="208292" y="187639"/>
                  <a:pt x="206796" y="186038"/>
                  <a:pt x="205302" y="184437"/>
                </a:cubicBezTo>
                <a:close/>
                <a:moveTo>
                  <a:pt x="276675" y="186105"/>
                </a:moveTo>
                <a:cubicBezTo>
                  <a:pt x="274807" y="187169"/>
                  <a:pt x="272876" y="188131"/>
                  <a:pt x="270930" y="189049"/>
                </a:cubicBezTo>
                <a:cubicBezTo>
                  <a:pt x="269875" y="189546"/>
                  <a:pt x="268730" y="189854"/>
                  <a:pt x="267513" y="190288"/>
                </a:cubicBezTo>
                <a:cubicBezTo>
                  <a:pt x="267709" y="190348"/>
                  <a:pt x="267783" y="190391"/>
                  <a:pt x="267857" y="190391"/>
                </a:cubicBezTo>
                <a:cubicBezTo>
                  <a:pt x="269714" y="190396"/>
                  <a:pt x="271572" y="190407"/>
                  <a:pt x="273429" y="190386"/>
                </a:cubicBezTo>
                <a:cubicBezTo>
                  <a:pt x="273716" y="190382"/>
                  <a:pt x="274028" y="190279"/>
                  <a:pt x="274284" y="190140"/>
                </a:cubicBezTo>
                <a:cubicBezTo>
                  <a:pt x="275408" y="189539"/>
                  <a:pt x="276536" y="188944"/>
                  <a:pt x="277625" y="188283"/>
                </a:cubicBezTo>
                <a:cubicBezTo>
                  <a:pt x="279703" y="187023"/>
                  <a:pt x="281756" y="185723"/>
                  <a:pt x="283814" y="184434"/>
                </a:cubicBezTo>
                <a:cubicBezTo>
                  <a:pt x="284425" y="184052"/>
                  <a:pt x="285024" y="183646"/>
                  <a:pt x="285630" y="183252"/>
                </a:cubicBezTo>
                <a:lnTo>
                  <a:pt x="285630" y="180329"/>
                </a:lnTo>
                <a:cubicBezTo>
                  <a:pt x="284501" y="181098"/>
                  <a:pt x="283389" y="181892"/>
                  <a:pt x="282241" y="182630"/>
                </a:cubicBezTo>
                <a:cubicBezTo>
                  <a:pt x="280403" y="183814"/>
                  <a:pt x="278575" y="185024"/>
                  <a:pt x="276675" y="186105"/>
                </a:cubicBezTo>
                <a:close/>
                <a:moveTo>
                  <a:pt x="280758" y="190398"/>
                </a:moveTo>
                <a:cubicBezTo>
                  <a:pt x="281692" y="190398"/>
                  <a:pt x="282598" y="190410"/>
                  <a:pt x="283503" y="190388"/>
                </a:cubicBezTo>
                <a:cubicBezTo>
                  <a:pt x="283730" y="190382"/>
                  <a:pt x="283976" y="190307"/>
                  <a:pt x="284174" y="190193"/>
                </a:cubicBezTo>
                <a:cubicBezTo>
                  <a:pt x="284672" y="189909"/>
                  <a:pt x="285147" y="189586"/>
                  <a:pt x="285630" y="189277"/>
                </a:cubicBezTo>
                <a:lnTo>
                  <a:pt x="285630" y="187086"/>
                </a:lnTo>
                <a:cubicBezTo>
                  <a:pt x="283961" y="187987"/>
                  <a:pt x="281097" y="189919"/>
                  <a:pt x="280758" y="190398"/>
                </a:cubicBezTo>
                <a:close/>
                <a:moveTo>
                  <a:pt x="100527" y="189661"/>
                </a:moveTo>
                <a:cubicBezTo>
                  <a:pt x="100079" y="189300"/>
                  <a:pt x="99606" y="188964"/>
                  <a:pt x="99174" y="188584"/>
                </a:cubicBezTo>
                <a:cubicBezTo>
                  <a:pt x="97825" y="187403"/>
                  <a:pt x="96485" y="186212"/>
                  <a:pt x="95153" y="185012"/>
                </a:cubicBezTo>
                <a:cubicBezTo>
                  <a:pt x="94002" y="183978"/>
                  <a:pt x="92852" y="182938"/>
                  <a:pt x="91723" y="181882"/>
                </a:cubicBezTo>
                <a:cubicBezTo>
                  <a:pt x="90458" y="180699"/>
                  <a:pt x="89219" y="179493"/>
                  <a:pt x="87966" y="178298"/>
                </a:cubicBezTo>
                <a:cubicBezTo>
                  <a:pt x="86799" y="177188"/>
                  <a:pt x="85633" y="176076"/>
                  <a:pt x="84458" y="174974"/>
                </a:cubicBezTo>
                <a:cubicBezTo>
                  <a:pt x="83439" y="174019"/>
                  <a:pt x="82437" y="173041"/>
                  <a:pt x="81373" y="172141"/>
                </a:cubicBezTo>
                <a:cubicBezTo>
                  <a:pt x="79749" y="170768"/>
                  <a:pt x="78091" y="169434"/>
                  <a:pt x="76420" y="168117"/>
                </a:cubicBezTo>
                <a:cubicBezTo>
                  <a:pt x="75132" y="167102"/>
                  <a:pt x="73852" y="166064"/>
                  <a:pt x="72482" y="165171"/>
                </a:cubicBezTo>
                <a:cubicBezTo>
                  <a:pt x="70421" y="163823"/>
                  <a:pt x="68316" y="162546"/>
                  <a:pt x="66106" y="161434"/>
                </a:cubicBezTo>
                <a:cubicBezTo>
                  <a:pt x="63735" y="160241"/>
                  <a:pt x="61265" y="159300"/>
                  <a:pt x="58776" y="158423"/>
                </a:cubicBezTo>
                <a:cubicBezTo>
                  <a:pt x="56888" y="157761"/>
                  <a:pt x="54912" y="157334"/>
                  <a:pt x="52957" y="156883"/>
                </a:cubicBezTo>
                <a:cubicBezTo>
                  <a:pt x="49807" y="156153"/>
                  <a:pt x="46655" y="155988"/>
                  <a:pt x="43468" y="156799"/>
                </a:cubicBezTo>
                <a:cubicBezTo>
                  <a:pt x="40820" y="157472"/>
                  <a:pt x="38450" y="158621"/>
                  <a:pt x="36313" y="160298"/>
                </a:cubicBezTo>
                <a:cubicBezTo>
                  <a:pt x="34270" y="161902"/>
                  <a:pt x="32574" y="163852"/>
                  <a:pt x="30822" y="165747"/>
                </a:cubicBezTo>
                <a:cubicBezTo>
                  <a:pt x="28903" y="167823"/>
                  <a:pt x="27051" y="169964"/>
                  <a:pt x="25070" y="171980"/>
                </a:cubicBezTo>
                <a:cubicBezTo>
                  <a:pt x="22349" y="174747"/>
                  <a:pt x="19225" y="177002"/>
                  <a:pt x="15843" y="178919"/>
                </a:cubicBezTo>
                <a:cubicBezTo>
                  <a:pt x="13574" y="180205"/>
                  <a:pt x="11173" y="181157"/>
                  <a:pt x="8713" y="181935"/>
                </a:cubicBezTo>
                <a:cubicBezTo>
                  <a:pt x="6293" y="182699"/>
                  <a:pt x="3775" y="182992"/>
                  <a:pt x="1225" y="182880"/>
                </a:cubicBezTo>
                <a:cubicBezTo>
                  <a:pt x="901" y="182864"/>
                  <a:pt x="577" y="182878"/>
                  <a:pt x="195" y="182878"/>
                </a:cubicBezTo>
                <a:lnTo>
                  <a:pt x="195" y="187169"/>
                </a:lnTo>
                <a:cubicBezTo>
                  <a:pt x="553" y="187193"/>
                  <a:pt x="851" y="187250"/>
                  <a:pt x="1142" y="187228"/>
                </a:cubicBezTo>
                <a:cubicBezTo>
                  <a:pt x="2719" y="187104"/>
                  <a:pt x="4316" y="187080"/>
                  <a:pt x="5867" y="186799"/>
                </a:cubicBezTo>
                <a:cubicBezTo>
                  <a:pt x="9018" y="186231"/>
                  <a:pt x="12034" y="185219"/>
                  <a:pt x="14941" y="183837"/>
                </a:cubicBezTo>
                <a:cubicBezTo>
                  <a:pt x="17202" y="182763"/>
                  <a:pt x="19366" y="181542"/>
                  <a:pt x="21424" y="180131"/>
                </a:cubicBezTo>
                <a:cubicBezTo>
                  <a:pt x="22301" y="179532"/>
                  <a:pt x="23158" y="178899"/>
                  <a:pt x="23980" y="178227"/>
                </a:cubicBezTo>
                <a:cubicBezTo>
                  <a:pt x="25249" y="177191"/>
                  <a:pt x="26517" y="176145"/>
                  <a:pt x="27722" y="175035"/>
                </a:cubicBezTo>
                <a:cubicBezTo>
                  <a:pt x="28770" y="174069"/>
                  <a:pt x="29724" y="173002"/>
                  <a:pt x="30731" y="171992"/>
                </a:cubicBezTo>
                <a:cubicBezTo>
                  <a:pt x="31953" y="170764"/>
                  <a:pt x="33197" y="169560"/>
                  <a:pt x="34409" y="168324"/>
                </a:cubicBezTo>
                <a:cubicBezTo>
                  <a:pt x="35815" y="166888"/>
                  <a:pt x="37311" y="165565"/>
                  <a:pt x="38951" y="164399"/>
                </a:cubicBezTo>
                <a:cubicBezTo>
                  <a:pt x="41987" y="162244"/>
                  <a:pt x="45375" y="161109"/>
                  <a:pt x="49075" y="160892"/>
                </a:cubicBezTo>
                <a:cubicBezTo>
                  <a:pt x="50695" y="160797"/>
                  <a:pt x="52287" y="161026"/>
                  <a:pt x="53881" y="161327"/>
                </a:cubicBezTo>
                <a:cubicBezTo>
                  <a:pt x="56342" y="161792"/>
                  <a:pt x="58771" y="162382"/>
                  <a:pt x="61081" y="163337"/>
                </a:cubicBezTo>
                <a:cubicBezTo>
                  <a:pt x="63210" y="164217"/>
                  <a:pt x="65329" y="165131"/>
                  <a:pt x="67344" y="166288"/>
                </a:cubicBezTo>
                <a:cubicBezTo>
                  <a:pt x="69354" y="167441"/>
                  <a:pt x="71284" y="168706"/>
                  <a:pt x="73191" y="170005"/>
                </a:cubicBezTo>
                <a:cubicBezTo>
                  <a:pt x="74544" y="170928"/>
                  <a:pt x="75821" y="171966"/>
                  <a:pt x="77101" y="172990"/>
                </a:cubicBezTo>
                <a:cubicBezTo>
                  <a:pt x="78668" y="174243"/>
                  <a:pt x="80225" y="175510"/>
                  <a:pt x="81742" y="176820"/>
                </a:cubicBezTo>
                <a:cubicBezTo>
                  <a:pt x="82981" y="177892"/>
                  <a:pt x="84146" y="179050"/>
                  <a:pt x="85361" y="180152"/>
                </a:cubicBezTo>
                <a:cubicBezTo>
                  <a:pt x="87432" y="182028"/>
                  <a:pt x="89511" y="183895"/>
                  <a:pt x="91597" y="185754"/>
                </a:cubicBezTo>
                <a:cubicBezTo>
                  <a:pt x="93028" y="187024"/>
                  <a:pt x="94510" y="188238"/>
                  <a:pt x="95917" y="189532"/>
                </a:cubicBezTo>
                <a:cubicBezTo>
                  <a:pt x="96639" y="190195"/>
                  <a:pt x="97403" y="190489"/>
                  <a:pt x="98382" y="190413"/>
                </a:cubicBezTo>
                <a:cubicBezTo>
                  <a:pt x="99303" y="190343"/>
                  <a:pt x="100234" y="190400"/>
                  <a:pt x="101162" y="190400"/>
                </a:cubicBezTo>
                <a:cubicBezTo>
                  <a:pt x="100973" y="190045"/>
                  <a:pt x="100756" y="189847"/>
                  <a:pt x="100529" y="189661"/>
                </a:cubicBezTo>
                <a:close/>
                <a:moveTo>
                  <a:pt x="222280" y="189952"/>
                </a:moveTo>
                <a:cubicBezTo>
                  <a:pt x="220184" y="188006"/>
                  <a:pt x="218146" y="186007"/>
                  <a:pt x="216352" y="183770"/>
                </a:cubicBezTo>
                <a:cubicBezTo>
                  <a:pt x="215574" y="182797"/>
                  <a:pt x="214738" y="181873"/>
                  <a:pt x="213958" y="180904"/>
                </a:cubicBezTo>
                <a:cubicBezTo>
                  <a:pt x="212951" y="179649"/>
                  <a:pt x="211943" y="178394"/>
                  <a:pt x="210991" y="177100"/>
                </a:cubicBezTo>
                <a:cubicBezTo>
                  <a:pt x="209714" y="175360"/>
                  <a:pt x="208511" y="173566"/>
                  <a:pt x="207235" y="171826"/>
                </a:cubicBezTo>
                <a:cubicBezTo>
                  <a:pt x="206320" y="170578"/>
                  <a:pt x="205380" y="169343"/>
                  <a:pt x="204378" y="168165"/>
                </a:cubicBezTo>
                <a:cubicBezTo>
                  <a:pt x="202290" y="165713"/>
                  <a:pt x="200206" y="163255"/>
                  <a:pt x="198020" y="160892"/>
                </a:cubicBezTo>
                <a:cubicBezTo>
                  <a:pt x="196619" y="159379"/>
                  <a:pt x="195073" y="157991"/>
                  <a:pt x="193531" y="156618"/>
                </a:cubicBezTo>
                <a:cubicBezTo>
                  <a:pt x="192168" y="155404"/>
                  <a:pt x="190683" y="154324"/>
                  <a:pt x="189023" y="153544"/>
                </a:cubicBezTo>
                <a:cubicBezTo>
                  <a:pt x="185490" y="151885"/>
                  <a:pt x="181839" y="151620"/>
                  <a:pt x="178072" y="152685"/>
                </a:cubicBezTo>
                <a:cubicBezTo>
                  <a:pt x="176101" y="153243"/>
                  <a:pt x="174225" y="154019"/>
                  <a:pt x="172357" y="154840"/>
                </a:cubicBezTo>
                <a:cubicBezTo>
                  <a:pt x="171104" y="155391"/>
                  <a:pt x="169818" y="155874"/>
                  <a:pt x="168583" y="156463"/>
                </a:cubicBezTo>
                <a:cubicBezTo>
                  <a:pt x="166185" y="157608"/>
                  <a:pt x="163675" y="158470"/>
                  <a:pt x="161128" y="159164"/>
                </a:cubicBezTo>
                <a:cubicBezTo>
                  <a:pt x="157371" y="160188"/>
                  <a:pt x="153603" y="161155"/>
                  <a:pt x="149937" y="162477"/>
                </a:cubicBezTo>
                <a:cubicBezTo>
                  <a:pt x="146999" y="163535"/>
                  <a:pt x="144532" y="165284"/>
                  <a:pt x="142596" y="167697"/>
                </a:cubicBezTo>
                <a:cubicBezTo>
                  <a:pt x="141477" y="169090"/>
                  <a:pt x="140529" y="170635"/>
                  <a:pt x="139639" y="172188"/>
                </a:cubicBezTo>
                <a:cubicBezTo>
                  <a:pt x="138326" y="174480"/>
                  <a:pt x="137112" y="176830"/>
                  <a:pt x="135899" y="179176"/>
                </a:cubicBezTo>
                <a:cubicBezTo>
                  <a:pt x="134596" y="181692"/>
                  <a:pt x="133174" y="184117"/>
                  <a:pt x="131272" y="186245"/>
                </a:cubicBezTo>
                <a:cubicBezTo>
                  <a:pt x="129833" y="187854"/>
                  <a:pt x="128235" y="189215"/>
                  <a:pt x="126202" y="190011"/>
                </a:cubicBezTo>
                <a:cubicBezTo>
                  <a:pt x="125997" y="190092"/>
                  <a:pt x="125799" y="190186"/>
                  <a:pt x="125598" y="190274"/>
                </a:cubicBezTo>
                <a:cubicBezTo>
                  <a:pt x="127887" y="190396"/>
                  <a:pt x="130138" y="190393"/>
                  <a:pt x="132389" y="190401"/>
                </a:cubicBezTo>
                <a:cubicBezTo>
                  <a:pt x="132842" y="190403"/>
                  <a:pt x="133100" y="190133"/>
                  <a:pt x="133371" y="189828"/>
                </a:cubicBezTo>
                <a:cubicBezTo>
                  <a:pt x="134791" y="188222"/>
                  <a:pt x="135851" y="186370"/>
                  <a:pt x="136852" y="184503"/>
                </a:cubicBezTo>
                <a:cubicBezTo>
                  <a:pt x="138534" y="181372"/>
                  <a:pt x="140085" y="178171"/>
                  <a:pt x="141711" y="175011"/>
                </a:cubicBezTo>
                <a:cubicBezTo>
                  <a:pt x="142987" y="172537"/>
                  <a:pt x="144586" y="170307"/>
                  <a:pt x="146650" y="168408"/>
                </a:cubicBezTo>
                <a:cubicBezTo>
                  <a:pt x="148152" y="167021"/>
                  <a:pt x="149934" y="165971"/>
                  <a:pt x="151873" y="165327"/>
                </a:cubicBezTo>
                <a:cubicBezTo>
                  <a:pt x="154493" y="164456"/>
                  <a:pt x="157190" y="163794"/>
                  <a:pt x="159880" y="163157"/>
                </a:cubicBezTo>
                <a:cubicBezTo>
                  <a:pt x="162336" y="162577"/>
                  <a:pt x="164848" y="162227"/>
                  <a:pt x="167300" y="161635"/>
                </a:cubicBezTo>
                <a:cubicBezTo>
                  <a:pt x="169576" y="161088"/>
                  <a:pt x="171796" y="160325"/>
                  <a:pt x="174056" y="159714"/>
                </a:cubicBezTo>
                <a:cubicBezTo>
                  <a:pt x="175758" y="159253"/>
                  <a:pt x="177469" y="158785"/>
                  <a:pt x="179206" y="158501"/>
                </a:cubicBezTo>
                <a:cubicBezTo>
                  <a:pt x="181166" y="158181"/>
                  <a:pt x="183152" y="158232"/>
                  <a:pt x="185091" y="158794"/>
                </a:cubicBezTo>
                <a:cubicBezTo>
                  <a:pt x="187910" y="159611"/>
                  <a:pt x="190414" y="161028"/>
                  <a:pt x="192674" y="162869"/>
                </a:cubicBezTo>
                <a:cubicBezTo>
                  <a:pt x="194583" y="164424"/>
                  <a:pt x="196476" y="166000"/>
                  <a:pt x="198292" y="167659"/>
                </a:cubicBezTo>
                <a:cubicBezTo>
                  <a:pt x="200242" y="169439"/>
                  <a:pt x="202154" y="171267"/>
                  <a:pt x="203793" y="173355"/>
                </a:cubicBezTo>
                <a:cubicBezTo>
                  <a:pt x="205292" y="175267"/>
                  <a:pt x="206805" y="177169"/>
                  <a:pt x="208306" y="179078"/>
                </a:cubicBezTo>
                <a:cubicBezTo>
                  <a:pt x="209320" y="180369"/>
                  <a:pt x="210301" y="181684"/>
                  <a:pt x="211337" y="182954"/>
                </a:cubicBezTo>
                <a:cubicBezTo>
                  <a:pt x="212315" y="184153"/>
                  <a:pt x="213327" y="185326"/>
                  <a:pt x="214358" y="186481"/>
                </a:cubicBezTo>
                <a:cubicBezTo>
                  <a:pt x="215411" y="187660"/>
                  <a:pt x="216499" y="188809"/>
                  <a:pt x="217588" y="189954"/>
                </a:cubicBezTo>
                <a:cubicBezTo>
                  <a:pt x="217767" y="190141"/>
                  <a:pt x="218034" y="190358"/>
                  <a:pt x="218266" y="190365"/>
                </a:cubicBezTo>
                <a:cubicBezTo>
                  <a:pt x="219683" y="190403"/>
                  <a:pt x="221103" y="190384"/>
                  <a:pt x="222693" y="190384"/>
                </a:cubicBezTo>
                <a:cubicBezTo>
                  <a:pt x="222473" y="190154"/>
                  <a:pt x="222382" y="190047"/>
                  <a:pt x="222282" y="189954"/>
                </a:cubicBezTo>
                <a:close/>
                <a:moveTo>
                  <a:pt x="228461" y="184606"/>
                </a:moveTo>
                <a:cubicBezTo>
                  <a:pt x="226230" y="182868"/>
                  <a:pt x="224163" y="180947"/>
                  <a:pt x="222201" y="178906"/>
                </a:cubicBezTo>
                <a:cubicBezTo>
                  <a:pt x="219036" y="175608"/>
                  <a:pt x="216247" y="172004"/>
                  <a:pt x="213528" y="168348"/>
                </a:cubicBezTo>
                <a:cubicBezTo>
                  <a:pt x="211535" y="165668"/>
                  <a:pt x="209690" y="162878"/>
                  <a:pt x="207800" y="160122"/>
                </a:cubicBezTo>
                <a:cubicBezTo>
                  <a:pt x="206614" y="158392"/>
                  <a:pt x="205461" y="156640"/>
                  <a:pt x="204309" y="154888"/>
                </a:cubicBezTo>
                <a:cubicBezTo>
                  <a:pt x="203308" y="153365"/>
                  <a:pt x="202345" y="151816"/>
                  <a:pt x="201340" y="150294"/>
                </a:cubicBezTo>
                <a:cubicBezTo>
                  <a:pt x="200201" y="148570"/>
                  <a:pt x="198913" y="146971"/>
                  <a:pt x="197490" y="145458"/>
                </a:cubicBezTo>
                <a:cubicBezTo>
                  <a:pt x="195435" y="143274"/>
                  <a:pt x="193032" y="141616"/>
                  <a:pt x="190387" y="140274"/>
                </a:cubicBezTo>
                <a:cubicBezTo>
                  <a:pt x="188247" y="139189"/>
                  <a:pt x="185943" y="138588"/>
                  <a:pt x="183591" y="138244"/>
                </a:cubicBezTo>
                <a:cubicBezTo>
                  <a:pt x="182462" y="138079"/>
                  <a:pt x="181268" y="138112"/>
                  <a:pt x="180135" y="138280"/>
                </a:cubicBezTo>
                <a:cubicBezTo>
                  <a:pt x="177173" y="138719"/>
                  <a:pt x="174471" y="139872"/>
                  <a:pt x="171996" y="141561"/>
                </a:cubicBezTo>
                <a:cubicBezTo>
                  <a:pt x="171369" y="141990"/>
                  <a:pt x="170703" y="142365"/>
                  <a:pt x="170094" y="142819"/>
                </a:cubicBezTo>
                <a:cubicBezTo>
                  <a:pt x="168803" y="143780"/>
                  <a:pt x="167571" y="144821"/>
                  <a:pt x="166256" y="145749"/>
                </a:cubicBezTo>
                <a:cubicBezTo>
                  <a:pt x="164445" y="147026"/>
                  <a:pt x="162557" y="148196"/>
                  <a:pt x="160744" y="149472"/>
                </a:cubicBezTo>
                <a:cubicBezTo>
                  <a:pt x="158980" y="150711"/>
                  <a:pt x="156997" y="151503"/>
                  <a:pt x="155018" y="152250"/>
                </a:cubicBezTo>
                <a:cubicBezTo>
                  <a:pt x="152632" y="153148"/>
                  <a:pt x="150173" y="153864"/>
                  <a:pt x="147717" y="154563"/>
                </a:cubicBezTo>
                <a:cubicBezTo>
                  <a:pt x="145367" y="155231"/>
                  <a:pt x="143092" y="156012"/>
                  <a:pt x="141006" y="157330"/>
                </a:cubicBezTo>
                <a:cubicBezTo>
                  <a:pt x="139291" y="158415"/>
                  <a:pt x="137746" y="159663"/>
                  <a:pt x="136448" y="161212"/>
                </a:cubicBezTo>
                <a:cubicBezTo>
                  <a:pt x="135651" y="162165"/>
                  <a:pt x="134859" y="163129"/>
                  <a:pt x="134114" y="164122"/>
                </a:cubicBezTo>
                <a:cubicBezTo>
                  <a:pt x="133111" y="165456"/>
                  <a:pt x="132147" y="166819"/>
                  <a:pt x="131181" y="168181"/>
                </a:cubicBezTo>
                <a:cubicBezTo>
                  <a:pt x="129562" y="170465"/>
                  <a:pt x="127923" y="172733"/>
                  <a:pt x="125713" y="174503"/>
                </a:cubicBezTo>
                <a:cubicBezTo>
                  <a:pt x="125006" y="175069"/>
                  <a:pt x="124274" y="175637"/>
                  <a:pt x="123474" y="176050"/>
                </a:cubicBezTo>
                <a:cubicBezTo>
                  <a:pt x="121305" y="177169"/>
                  <a:pt x="119049" y="177582"/>
                  <a:pt x="116585" y="177011"/>
                </a:cubicBezTo>
                <a:cubicBezTo>
                  <a:pt x="113365" y="176265"/>
                  <a:pt x="110603" y="174634"/>
                  <a:pt x="107940" y="172813"/>
                </a:cubicBezTo>
                <a:cubicBezTo>
                  <a:pt x="106214" y="171634"/>
                  <a:pt x="104589" y="170294"/>
                  <a:pt x="102986" y="168945"/>
                </a:cubicBezTo>
                <a:cubicBezTo>
                  <a:pt x="100708" y="167028"/>
                  <a:pt x="98501" y="165026"/>
                  <a:pt x="96244" y="163081"/>
                </a:cubicBezTo>
                <a:cubicBezTo>
                  <a:pt x="94797" y="161831"/>
                  <a:pt x="93329" y="160602"/>
                  <a:pt x="91843" y="159394"/>
                </a:cubicBezTo>
                <a:cubicBezTo>
                  <a:pt x="90098" y="157978"/>
                  <a:pt x="88324" y="156597"/>
                  <a:pt x="86554" y="155212"/>
                </a:cubicBezTo>
                <a:cubicBezTo>
                  <a:pt x="86196" y="154931"/>
                  <a:pt x="85804" y="154697"/>
                  <a:pt x="85425" y="154441"/>
                </a:cubicBezTo>
                <a:cubicBezTo>
                  <a:pt x="84019" y="153487"/>
                  <a:pt x="82632" y="152508"/>
                  <a:pt x="81201" y="151590"/>
                </a:cubicBezTo>
                <a:cubicBezTo>
                  <a:pt x="80306" y="151017"/>
                  <a:pt x="79361" y="150520"/>
                  <a:pt x="78420" y="150022"/>
                </a:cubicBezTo>
                <a:cubicBezTo>
                  <a:pt x="76489" y="149002"/>
                  <a:pt x="74578" y="147929"/>
                  <a:pt x="72597" y="147014"/>
                </a:cubicBezTo>
                <a:cubicBezTo>
                  <a:pt x="69866" y="145756"/>
                  <a:pt x="67086" y="144602"/>
                  <a:pt x="64310" y="143442"/>
                </a:cubicBezTo>
                <a:cubicBezTo>
                  <a:pt x="61310" y="142187"/>
                  <a:pt x="58292" y="140977"/>
                  <a:pt x="55280" y="139752"/>
                </a:cubicBezTo>
                <a:cubicBezTo>
                  <a:pt x="54266" y="139339"/>
                  <a:pt x="53242" y="138952"/>
                  <a:pt x="52232" y="138530"/>
                </a:cubicBezTo>
                <a:cubicBezTo>
                  <a:pt x="49962" y="137583"/>
                  <a:pt x="47722" y="136556"/>
                  <a:pt x="45423" y="135685"/>
                </a:cubicBezTo>
                <a:cubicBezTo>
                  <a:pt x="43380" y="134910"/>
                  <a:pt x="41302" y="134191"/>
                  <a:pt x="39189" y="133640"/>
                </a:cubicBezTo>
                <a:cubicBezTo>
                  <a:pt x="34979" y="132544"/>
                  <a:pt x="30810" y="132547"/>
                  <a:pt x="26832" y="134619"/>
                </a:cubicBezTo>
                <a:cubicBezTo>
                  <a:pt x="26108" y="134998"/>
                  <a:pt x="25376" y="135389"/>
                  <a:pt x="24715" y="135866"/>
                </a:cubicBezTo>
                <a:cubicBezTo>
                  <a:pt x="23025" y="137086"/>
                  <a:pt x="21671" y="138652"/>
                  <a:pt x="20350" y="140249"/>
                </a:cubicBezTo>
                <a:cubicBezTo>
                  <a:pt x="18996" y="141888"/>
                  <a:pt x="17669" y="143558"/>
                  <a:pt x="15991" y="144888"/>
                </a:cubicBezTo>
                <a:cubicBezTo>
                  <a:pt x="15235" y="145489"/>
                  <a:pt x="14450" y="146088"/>
                  <a:pt x="13596" y="146527"/>
                </a:cubicBezTo>
                <a:cubicBezTo>
                  <a:pt x="12228" y="147229"/>
                  <a:pt x="10746" y="147621"/>
                  <a:pt x="9187" y="147458"/>
                </a:cubicBezTo>
                <a:cubicBezTo>
                  <a:pt x="7412" y="147270"/>
                  <a:pt x="5725" y="146759"/>
                  <a:pt x="4176" y="145859"/>
                </a:cubicBezTo>
                <a:cubicBezTo>
                  <a:pt x="3441" y="145432"/>
                  <a:pt x="2739" y="144950"/>
                  <a:pt x="2013" y="144509"/>
                </a:cubicBezTo>
                <a:cubicBezTo>
                  <a:pt x="1469" y="144182"/>
                  <a:pt x="911" y="143874"/>
                  <a:pt x="252" y="144024"/>
                </a:cubicBezTo>
                <a:cubicBezTo>
                  <a:pt x="218" y="144089"/>
                  <a:pt x="190" y="144115"/>
                  <a:pt x="190" y="144141"/>
                </a:cubicBezTo>
                <a:cubicBezTo>
                  <a:pt x="169" y="146422"/>
                  <a:pt x="145" y="148700"/>
                  <a:pt x="147" y="150981"/>
                </a:cubicBezTo>
                <a:cubicBezTo>
                  <a:pt x="147" y="151151"/>
                  <a:pt x="295" y="151379"/>
                  <a:pt x="441" y="151482"/>
                </a:cubicBezTo>
                <a:cubicBezTo>
                  <a:pt x="1213" y="152019"/>
                  <a:pt x="1994" y="152546"/>
                  <a:pt x="2793" y="153041"/>
                </a:cubicBezTo>
                <a:cubicBezTo>
                  <a:pt x="4139" y="153873"/>
                  <a:pt x="5483" y="154699"/>
                  <a:pt x="7073" y="155024"/>
                </a:cubicBezTo>
                <a:cubicBezTo>
                  <a:pt x="9139" y="155446"/>
                  <a:pt x="11156" y="155296"/>
                  <a:pt x="13070" y="154444"/>
                </a:cubicBezTo>
                <a:cubicBezTo>
                  <a:pt x="15152" y="153518"/>
                  <a:pt x="16924" y="152115"/>
                  <a:pt x="18414" y="150403"/>
                </a:cubicBezTo>
                <a:cubicBezTo>
                  <a:pt x="19810" y="148800"/>
                  <a:pt x="21151" y="147146"/>
                  <a:pt x="22450" y="145465"/>
                </a:cubicBezTo>
                <a:cubicBezTo>
                  <a:pt x="23755" y="143778"/>
                  <a:pt x="25127" y="142181"/>
                  <a:pt x="26765" y="140790"/>
                </a:cubicBezTo>
                <a:cubicBezTo>
                  <a:pt x="28388" y="139411"/>
                  <a:pt x="30247" y="138556"/>
                  <a:pt x="32235" y="137965"/>
                </a:cubicBezTo>
                <a:cubicBezTo>
                  <a:pt x="34519" y="137289"/>
                  <a:pt x="36867" y="137349"/>
                  <a:pt x="39211" y="137683"/>
                </a:cubicBezTo>
                <a:cubicBezTo>
                  <a:pt x="42153" y="138101"/>
                  <a:pt x="44953" y="139051"/>
                  <a:pt x="47735" y="140026"/>
                </a:cubicBezTo>
                <a:cubicBezTo>
                  <a:pt x="50402" y="140959"/>
                  <a:pt x="53010" y="142060"/>
                  <a:pt x="55649" y="143074"/>
                </a:cubicBezTo>
                <a:cubicBezTo>
                  <a:pt x="56871" y="143544"/>
                  <a:pt x="58118" y="143941"/>
                  <a:pt x="59328" y="144437"/>
                </a:cubicBezTo>
                <a:cubicBezTo>
                  <a:pt x="61972" y="145520"/>
                  <a:pt x="64594" y="146652"/>
                  <a:pt x="67230" y="147749"/>
                </a:cubicBezTo>
                <a:cubicBezTo>
                  <a:pt x="70404" y="149067"/>
                  <a:pt x="73477" y="150587"/>
                  <a:pt x="76480" y="152263"/>
                </a:cubicBezTo>
                <a:cubicBezTo>
                  <a:pt x="79305" y="153840"/>
                  <a:pt x="81959" y="155652"/>
                  <a:pt x="84503" y="157632"/>
                </a:cubicBezTo>
                <a:cubicBezTo>
                  <a:pt x="86251" y="158991"/>
                  <a:pt x="87952" y="160422"/>
                  <a:pt x="89623" y="161880"/>
                </a:cubicBezTo>
                <a:cubicBezTo>
                  <a:pt x="91683" y="163675"/>
                  <a:pt x="93702" y="165520"/>
                  <a:pt x="95716" y="167368"/>
                </a:cubicBezTo>
                <a:cubicBezTo>
                  <a:pt x="97417" y="168928"/>
                  <a:pt x="99067" y="170544"/>
                  <a:pt x="100775" y="172098"/>
                </a:cubicBezTo>
                <a:cubicBezTo>
                  <a:pt x="102277" y="173468"/>
                  <a:pt x="103802" y="174818"/>
                  <a:pt x="105363" y="176121"/>
                </a:cubicBezTo>
                <a:cubicBezTo>
                  <a:pt x="107537" y="177935"/>
                  <a:pt x="109821" y="179596"/>
                  <a:pt x="112332" y="180931"/>
                </a:cubicBezTo>
                <a:cubicBezTo>
                  <a:pt x="114388" y="182026"/>
                  <a:pt x="116511" y="182897"/>
                  <a:pt x="118851" y="183176"/>
                </a:cubicBezTo>
                <a:cubicBezTo>
                  <a:pt x="121104" y="183444"/>
                  <a:pt x="123250" y="183090"/>
                  <a:pt x="125197" y="181949"/>
                </a:cubicBezTo>
                <a:cubicBezTo>
                  <a:pt x="127128" y="180816"/>
                  <a:pt x="128722" y="179257"/>
                  <a:pt x="130087" y="177487"/>
                </a:cubicBezTo>
                <a:cubicBezTo>
                  <a:pt x="131725" y="175367"/>
                  <a:pt x="133057" y="173045"/>
                  <a:pt x="134470" y="170776"/>
                </a:cubicBezTo>
                <a:cubicBezTo>
                  <a:pt x="135420" y="169253"/>
                  <a:pt x="136334" y="167709"/>
                  <a:pt x="137309" y="166203"/>
                </a:cubicBezTo>
                <a:cubicBezTo>
                  <a:pt x="138417" y="164489"/>
                  <a:pt x="139722" y="162948"/>
                  <a:pt x="141260" y="161580"/>
                </a:cubicBezTo>
                <a:cubicBezTo>
                  <a:pt x="142956" y="160074"/>
                  <a:pt x="144899" y="159021"/>
                  <a:pt x="146980" y="158250"/>
                </a:cubicBezTo>
                <a:cubicBezTo>
                  <a:pt x="149402" y="157353"/>
                  <a:pt x="151899" y="156664"/>
                  <a:pt x="154354" y="155849"/>
                </a:cubicBezTo>
                <a:cubicBezTo>
                  <a:pt x="156142" y="155255"/>
                  <a:pt x="157922" y="154633"/>
                  <a:pt x="159684" y="153971"/>
                </a:cubicBezTo>
                <a:cubicBezTo>
                  <a:pt x="162319" y="152981"/>
                  <a:pt x="164684" y="151465"/>
                  <a:pt x="167089" y="150036"/>
                </a:cubicBezTo>
                <a:cubicBezTo>
                  <a:pt x="169230" y="148766"/>
                  <a:pt x="171335" y="147434"/>
                  <a:pt x="173469" y="146150"/>
                </a:cubicBezTo>
                <a:cubicBezTo>
                  <a:pt x="174040" y="145805"/>
                  <a:pt x="174664" y="145544"/>
                  <a:pt x="175261" y="145244"/>
                </a:cubicBezTo>
                <a:cubicBezTo>
                  <a:pt x="178522" y="143604"/>
                  <a:pt x="181944" y="143052"/>
                  <a:pt x="185548" y="143716"/>
                </a:cubicBezTo>
                <a:cubicBezTo>
                  <a:pt x="188767" y="144310"/>
                  <a:pt x="191552" y="145788"/>
                  <a:pt x="194091" y="147816"/>
                </a:cubicBezTo>
                <a:cubicBezTo>
                  <a:pt x="195595" y="149017"/>
                  <a:pt x="197003" y="150330"/>
                  <a:pt x="198225" y="151793"/>
                </a:cubicBezTo>
                <a:cubicBezTo>
                  <a:pt x="199896" y="153797"/>
                  <a:pt x="201416" y="155931"/>
                  <a:pt x="202960" y="158038"/>
                </a:cubicBezTo>
                <a:cubicBezTo>
                  <a:pt x="204523" y="160169"/>
                  <a:pt x="206043" y="162332"/>
                  <a:pt x="207571" y="164487"/>
                </a:cubicBezTo>
                <a:cubicBezTo>
                  <a:pt x="208993" y="166496"/>
                  <a:pt x="210392" y="168522"/>
                  <a:pt x="211821" y="170525"/>
                </a:cubicBezTo>
                <a:cubicBezTo>
                  <a:pt x="213074" y="172282"/>
                  <a:pt x="214325" y="174042"/>
                  <a:pt x="215633" y="175756"/>
                </a:cubicBezTo>
                <a:cubicBezTo>
                  <a:pt x="216609" y="177035"/>
                  <a:pt x="217635" y="178274"/>
                  <a:pt x="218711" y="179474"/>
                </a:cubicBezTo>
                <a:cubicBezTo>
                  <a:pt x="220170" y="181105"/>
                  <a:pt x="221624" y="182751"/>
                  <a:pt x="223208" y="184257"/>
                </a:cubicBezTo>
                <a:cubicBezTo>
                  <a:pt x="224724" y="185699"/>
                  <a:pt x="226382" y="186999"/>
                  <a:pt x="228015" y="188312"/>
                </a:cubicBezTo>
                <a:cubicBezTo>
                  <a:pt x="228817" y="188956"/>
                  <a:pt x="229693" y="189508"/>
                  <a:pt x="230563" y="190066"/>
                </a:cubicBezTo>
                <a:cubicBezTo>
                  <a:pt x="230831" y="190238"/>
                  <a:pt x="231177" y="190381"/>
                  <a:pt x="231489" y="190384"/>
                </a:cubicBezTo>
                <a:cubicBezTo>
                  <a:pt x="233771" y="190410"/>
                  <a:pt x="236055" y="190398"/>
                  <a:pt x="238337" y="190398"/>
                </a:cubicBezTo>
                <a:cubicBezTo>
                  <a:pt x="238354" y="190343"/>
                  <a:pt x="238372" y="190290"/>
                  <a:pt x="238389" y="190234"/>
                </a:cubicBezTo>
                <a:cubicBezTo>
                  <a:pt x="238174" y="190148"/>
                  <a:pt x="237959" y="190057"/>
                  <a:pt x="237740" y="189975"/>
                </a:cubicBezTo>
                <a:cubicBezTo>
                  <a:pt x="234366" y="188670"/>
                  <a:pt x="231303" y="186820"/>
                  <a:pt x="228461" y="184606"/>
                </a:cubicBezTo>
                <a:close/>
                <a:moveTo>
                  <a:pt x="274634" y="179097"/>
                </a:moveTo>
                <a:cubicBezTo>
                  <a:pt x="272770" y="180112"/>
                  <a:pt x="270873" y="181093"/>
                  <a:pt x="268916" y="181914"/>
                </a:cubicBezTo>
                <a:cubicBezTo>
                  <a:pt x="266184" y="183062"/>
                  <a:pt x="263279" y="183706"/>
                  <a:pt x="260362" y="184131"/>
                </a:cubicBezTo>
                <a:cubicBezTo>
                  <a:pt x="256365" y="184711"/>
                  <a:pt x="252361" y="184694"/>
                  <a:pt x="248367" y="183875"/>
                </a:cubicBezTo>
                <a:cubicBezTo>
                  <a:pt x="245315" y="183248"/>
                  <a:pt x="242334" y="182479"/>
                  <a:pt x="239463" y="181234"/>
                </a:cubicBezTo>
                <a:cubicBezTo>
                  <a:pt x="237193" y="180250"/>
                  <a:pt x="235010" y="179116"/>
                  <a:pt x="232953" y="177766"/>
                </a:cubicBezTo>
                <a:cubicBezTo>
                  <a:pt x="231253" y="176651"/>
                  <a:pt x="229635" y="175403"/>
                  <a:pt x="228051" y="174129"/>
                </a:cubicBezTo>
                <a:cubicBezTo>
                  <a:pt x="226656" y="173007"/>
                  <a:pt x="225325" y="171799"/>
                  <a:pt x="224027" y="170565"/>
                </a:cubicBezTo>
                <a:cubicBezTo>
                  <a:pt x="222974" y="169561"/>
                  <a:pt x="222003" y="168468"/>
                  <a:pt x="221010" y="167401"/>
                </a:cubicBezTo>
                <a:cubicBezTo>
                  <a:pt x="219955" y="166269"/>
                  <a:pt x="218853" y="165169"/>
                  <a:pt x="217886" y="163964"/>
                </a:cubicBezTo>
                <a:cubicBezTo>
                  <a:pt x="216272" y="161950"/>
                  <a:pt x="214666" y="159919"/>
                  <a:pt x="213206" y="157793"/>
                </a:cubicBezTo>
                <a:cubicBezTo>
                  <a:pt x="211643" y="155516"/>
                  <a:pt x="210222" y="153143"/>
                  <a:pt x="208798" y="150776"/>
                </a:cubicBezTo>
                <a:cubicBezTo>
                  <a:pt x="207278" y="148250"/>
                  <a:pt x="205822" y="145685"/>
                  <a:pt x="204349" y="143132"/>
                </a:cubicBezTo>
                <a:cubicBezTo>
                  <a:pt x="202977" y="140759"/>
                  <a:pt x="201411" y="138533"/>
                  <a:pt x="199588" y="136475"/>
                </a:cubicBezTo>
                <a:cubicBezTo>
                  <a:pt x="198227" y="134940"/>
                  <a:pt x="196724" y="133590"/>
                  <a:pt x="195013" y="132466"/>
                </a:cubicBezTo>
                <a:cubicBezTo>
                  <a:pt x="194607" y="132198"/>
                  <a:pt x="194213" y="131907"/>
                  <a:pt x="193793" y="131662"/>
                </a:cubicBezTo>
                <a:cubicBezTo>
                  <a:pt x="192135" y="130705"/>
                  <a:pt x="190516" y="129669"/>
                  <a:pt x="188796" y="128843"/>
                </a:cubicBezTo>
                <a:cubicBezTo>
                  <a:pt x="187266" y="128106"/>
                  <a:pt x="185641" y="127552"/>
                  <a:pt x="184027" y="127015"/>
                </a:cubicBezTo>
                <a:cubicBezTo>
                  <a:pt x="179502" y="125509"/>
                  <a:pt x="175250" y="126189"/>
                  <a:pt x="171297" y="128790"/>
                </a:cubicBezTo>
                <a:cubicBezTo>
                  <a:pt x="169176" y="130184"/>
                  <a:pt x="167364" y="131952"/>
                  <a:pt x="165605" y="133757"/>
                </a:cubicBezTo>
                <a:cubicBezTo>
                  <a:pt x="162531" y="136915"/>
                  <a:pt x="159588" y="140196"/>
                  <a:pt x="155913" y="142718"/>
                </a:cubicBezTo>
                <a:cubicBezTo>
                  <a:pt x="154059" y="143991"/>
                  <a:pt x="152087" y="145002"/>
                  <a:pt x="149961" y="145628"/>
                </a:cubicBezTo>
                <a:cubicBezTo>
                  <a:pt x="147164" y="146453"/>
                  <a:pt x="144307" y="147086"/>
                  <a:pt x="141465" y="147752"/>
                </a:cubicBezTo>
                <a:cubicBezTo>
                  <a:pt x="138235" y="148509"/>
                  <a:pt x="135255" y="149873"/>
                  <a:pt x="132343" y="151413"/>
                </a:cubicBezTo>
                <a:cubicBezTo>
                  <a:pt x="132021" y="151583"/>
                  <a:pt x="131680" y="151730"/>
                  <a:pt x="131377" y="151931"/>
                </a:cubicBezTo>
                <a:cubicBezTo>
                  <a:pt x="129457" y="153213"/>
                  <a:pt x="127536" y="154497"/>
                  <a:pt x="125630" y="155804"/>
                </a:cubicBezTo>
                <a:cubicBezTo>
                  <a:pt x="124124" y="156837"/>
                  <a:pt x="122587" y="157804"/>
                  <a:pt x="120949" y="158630"/>
                </a:cubicBezTo>
                <a:cubicBezTo>
                  <a:pt x="117945" y="160143"/>
                  <a:pt x="114837" y="160563"/>
                  <a:pt x="111548" y="159850"/>
                </a:cubicBezTo>
                <a:cubicBezTo>
                  <a:pt x="109436" y="159394"/>
                  <a:pt x="107503" y="158487"/>
                  <a:pt x="105618" y="157508"/>
                </a:cubicBezTo>
                <a:cubicBezTo>
                  <a:pt x="103625" y="156473"/>
                  <a:pt x="101718" y="155270"/>
                  <a:pt x="99794" y="154108"/>
                </a:cubicBezTo>
                <a:cubicBezTo>
                  <a:pt x="97633" y="152805"/>
                  <a:pt x="95504" y="151451"/>
                  <a:pt x="93346" y="150145"/>
                </a:cubicBezTo>
                <a:cubicBezTo>
                  <a:pt x="91162" y="148821"/>
                  <a:pt x="88962" y="147525"/>
                  <a:pt x="86761" y="146231"/>
                </a:cubicBezTo>
                <a:cubicBezTo>
                  <a:pt x="86263" y="145938"/>
                  <a:pt x="85731" y="145704"/>
                  <a:pt x="85217" y="145442"/>
                </a:cubicBezTo>
                <a:cubicBezTo>
                  <a:pt x="83294" y="144466"/>
                  <a:pt x="81387" y="143459"/>
                  <a:pt x="79446" y="142521"/>
                </a:cubicBezTo>
                <a:cubicBezTo>
                  <a:pt x="77914" y="141780"/>
                  <a:pt x="76354" y="141089"/>
                  <a:pt x="74785" y="140432"/>
                </a:cubicBezTo>
                <a:cubicBezTo>
                  <a:pt x="72540" y="139496"/>
                  <a:pt x="70277" y="138604"/>
                  <a:pt x="68017" y="137706"/>
                </a:cubicBezTo>
                <a:cubicBezTo>
                  <a:pt x="66435" y="137076"/>
                  <a:pt x="64841" y="136477"/>
                  <a:pt x="63260" y="135850"/>
                </a:cubicBezTo>
                <a:cubicBezTo>
                  <a:pt x="61057" y="134976"/>
                  <a:pt x="58848" y="134113"/>
                  <a:pt x="56662" y="133198"/>
                </a:cubicBezTo>
                <a:cubicBezTo>
                  <a:pt x="55179" y="132575"/>
                  <a:pt x="53719" y="131891"/>
                  <a:pt x="52270" y="131191"/>
                </a:cubicBezTo>
                <a:cubicBezTo>
                  <a:pt x="49970" y="130079"/>
                  <a:pt x="47691" y="128927"/>
                  <a:pt x="45402" y="127800"/>
                </a:cubicBezTo>
                <a:cubicBezTo>
                  <a:pt x="44938" y="127571"/>
                  <a:pt x="44447" y="127396"/>
                  <a:pt x="43993" y="127151"/>
                </a:cubicBezTo>
                <a:cubicBezTo>
                  <a:pt x="41547" y="125841"/>
                  <a:pt x="38982" y="124797"/>
                  <a:pt x="36363" y="123915"/>
                </a:cubicBezTo>
                <a:cubicBezTo>
                  <a:pt x="33211" y="122853"/>
                  <a:pt x="29963" y="122433"/>
                  <a:pt x="26634" y="122829"/>
                </a:cubicBezTo>
                <a:cubicBezTo>
                  <a:pt x="24801" y="123048"/>
                  <a:pt x="23025" y="123509"/>
                  <a:pt x="21433" y="124442"/>
                </a:cubicBezTo>
                <a:cubicBezTo>
                  <a:pt x="19345" y="125664"/>
                  <a:pt x="17600" y="127323"/>
                  <a:pt x="15948" y="129077"/>
                </a:cubicBezTo>
                <a:cubicBezTo>
                  <a:pt x="14591" y="130518"/>
                  <a:pt x="13025" y="131678"/>
                  <a:pt x="11094" y="132182"/>
                </a:cubicBezTo>
                <a:cubicBezTo>
                  <a:pt x="8137" y="132957"/>
                  <a:pt x="5238" y="132693"/>
                  <a:pt x="2450" y="131408"/>
                </a:cubicBezTo>
                <a:cubicBezTo>
                  <a:pt x="1756" y="131088"/>
                  <a:pt x="1047" y="130843"/>
                  <a:pt x="197" y="130919"/>
                </a:cubicBezTo>
                <a:lnTo>
                  <a:pt x="197" y="135150"/>
                </a:lnTo>
                <a:cubicBezTo>
                  <a:pt x="932" y="135404"/>
                  <a:pt x="1627" y="135613"/>
                  <a:pt x="2297" y="135883"/>
                </a:cubicBezTo>
                <a:cubicBezTo>
                  <a:pt x="3254" y="136268"/>
                  <a:pt x="4170" y="136767"/>
                  <a:pt x="5142" y="137096"/>
                </a:cubicBezTo>
                <a:cubicBezTo>
                  <a:pt x="6741" y="137635"/>
                  <a:pt x="8393" y="137878"/>
                  <a:pt x="10092" y="137678"/>
                </a:cubicBezTo>
                <a:cubicBezTo>
                  <a:pt x="12908" y="137349"/>
                  <a:pt x="15065" y="135836"/>
                  <a:pt x="16989" y="133891"/>
                </a:cubicBezTo>
                <a:cubicBezTo>
                  <a:pt x="18097" y="132769"/>
                  <a:pt x="19187" y="131626"/>
                  <a:pt x="20323" y="130532"/>
                </a:cubicBezTo>
                <a:cubicBezTo>
                  <a:pt x="22677" y="128261"/>
                  <a:pt x="25595" y="127218"/>
                  <a:pt x="28764" y="126754"/>
                </a:cubicBezTo>
                <a:cubicBezTo>
                  <a:pt x="31409" y="126366"/>
                  <a:pt x="33979" y="126804"/>
                  <a:pt x="36533" y="127461"/>
                </a:cubicBezTo>
                <a:cubicBezTo>
                  <a:pt x="38808" y="128046"/>
                  <a:pt x="40987" y="128886"/>
                  <a:pt x="43134" y="129829"/>
                </a:cubicBezTo>
                <a:cubicBezTo>
                  <a:pt x="44192" y="130294"/>
                  <a:pt x="45266" y="130724"/>
                  <a:pt x="46313" y="131215"/>
                </a:cubicBezTo>
                <a:cubicBezTo>
                  <a:pt x="48351" y="132168"/>
                  <a:pt x="50351" y="133208"/>
                  <a:pt x="52411" y="134110"/>
                </a:cubicBezTo>
                <a:cubicBezTo>
                  <a:pt x="55890" y="135633"/>
                  <a:pt x="59384" y="137131"/>
                  <a:pt x="62910" y="138540"/>
                </a:cubicBezTo>
                <a:cubicBezTo>
                  <a:pt x="66635" y="140031"/>
                  <a:pt x="70384" y="141461"/>
                  <a:pt x="74012" y="143182"/>
                </a:cubicBezTo>
                <a:cubicBezTo>
                  <a:pt x="75604" y="143938"/>
                  <a:pt x="77191" y="144706"/>
                  <a:pt x="78804" y="145416"/>
                </a:cubicBezTo>
                <a:cubicBezTo>
                  <a:pt x="81064" y="146413"/>
                  <a:pt x="83206" y="147625"/>
                  <a:pt x="85313" y="148897"/>
                </a:cubicBezTo>
                <a:cubicBezTo>
                  <a:pt x="87055" y="149948"/>
                  <a:pt x="88754" y="151071"/>
                  <a:pt x="90441" y="152207"/>
                </a:cubicBezTo>
                <a:cubicBezTo>
                  <a:pt x="92332" y="153480"/>
                  <a:pt x="94205" y="154781"/>
                  <a:pt x="96059" y="156112"/>
                </a:cubicBezTo>
                <a:cubicBezTo>
                  <a:pt x="97541" y="157172"/>
                  <a:pt x="98969" y="158308"/>
                  <a:pt x="100453" y="159367"/>
                </a:cubicBezTo>
                <a:cubicBezTo>
                  <a:pt x="102434" y="160776"/>
                  <a:pt x="104418" y="162186"/>
                  <a:pt x="106453" y="163516"/>
                </a:cubicBezTo>
                <a:cubicBezTo>
                  <a:pt x="108184" y="164647"/>
                  <a:pt x="110012" y="165637"/>
                  <a:pt x="111964" y="166339"/>
                </a:cubicBezTo>
                <a:cubicBezTo>
                  <a:pt x="115498" y="167609"/>
                  <a:pt x="118900" y="167516"/>
                  <a:pt x="122219" y="165494"/>
                </a:cubicBezTo>
                <a:cubicBezTo>
                  <a:pt x="124140" y="164322"/>
                  <a:pt x="125768" y="162838"/>
                  <a:pt x="127412" y="161355"/>
                </a:cubicBezTo>
                <a:cubicBezTo>
                  <a:pt x="128517" y="160360"/>
                  <a:pt x="129489" y="159219"/>
                  <a:pt x="130574" y="158201"/>
                </a:cubicBezTo>
                <a:cubicBezTo>
                  <a:pt x="131990" y="156869"/>
                  <a:pt x="133481" y="155628"/>
                  <a:pt x="135092" y="154520"/>
                </a:cubicBezTo>
                <a:cubicBezTo>
                  <a:pt x="136858" y="153301"/>
                  <a:pt x="138746" y="152303"/>
                  <a:pt x="140732" y="151575"/>
                </a:cubicBezTo>
                <a:cubicBezTo>
                  <a:pt x="143038" y="150730"/>
                  <a:pt x="145448" y="150162"/>
                  <a:pt x="147815" y="149482"/>
                </a:cubicBezTo>
                <a:cubicBezTo>
                  <a:pt x="150032" y="148845"/>
                  <a:pt x="152274" y="148325"/>
                  <a:pt x="154379" y="147305"/>
                </a:cubicBezTo>
                <a:cubicBezTo>
                  <a:pt x="156617" y="146220"/>
                  <a:pt x="158701" y="144919"/>
                  <a:pt x="160581" y="143325"/>
                </a:cubicBezTo>
                <a:cubicBezTo>
                  <a:pt x="163316" y="141008"/>
                  <a:pt x="165978" y="138606"/>
                  <a:pt x="168646" y="136212"/>
                </a:cubicBezTo>
                <a:cubicBezTo>
                  <a:pt x="170354" y="134680"/>
                  <a:pt x="172185" y="133335"/>
                  <a:pt x="174263" y="132358"/>
                </a:cubicBezTo>
                <a:cubicBezTo>
                  <a:pt x="176590" y="131263"/>
                  <a:pt x="179022" y="130747"/>
                  <a:pt x="181619" y="130938"/>
                </a:cubicBezTo>
                <a:cubicBezTo>
                  <a:pt x="183595" y="131082"/>
                  <a:pt x="185433" y="131704"/>
                  <a:pt x="187275" y="132329"/>
                </a:cubicBezTo>
                <a:cubicBezTo>
                  <a:pt x="188280" y="132669"/>
                  <a:pt x="189283" y="133065"/>
                  <a:pt x="190215" y="133569"/>
                </a:cubicBezTo>
                <a:cubicBezTo>
                  <a:pt x="191974" y="134526"/>
                  <a:pt x="193762" y="135423"/>
                  <a:pt x="195387" y="136628"/>
                </a:cubicBezTo>
                <a:cubicBezTo>
                  <a:pt x="196893" y="137743"/>
                  <a:pt x="198244" y="138998"/>
                  <a:pt x="199426" y="140425"/>
                </a:cubicBezTo>
                <a:cubicBezTo>
                  <a:pt x="200395" y="141592"/>
                  <a:pt x="201296" y="142821"/>
                  <a:pt x="202137" y="144083"/>
                </a:cubicBezTo>
                <a:cubicBezTo>
                  <a:pt x="203318" y="145848"/>
                  <a:pt x="204480" y="147632"/>
                  <a:pt x="205537" y="149473"/>
                </a:cubicBezTo>
                <a:cubicBezTo>
                  <a:pt x="207581" y="153031"/>
                  <a:pt x="209616" y="156592"/>
                  <a:pt x="212022" y="159923"/>
                </a:cubicBezTo>
                <a:cubicBezTo>
                  <a:pt x="213426" y="161868"/>
                  <a:pt x="214869" y="163785"/>
                  <a:pt x="216316" y="165699"/>
                </a:cubicBezTo>
                <a:cubicBezTo>
                  <a:pt x="218592" y="168708"/>
                  <a:pt x="221118" y="171499"/>
                  <a:pt x="223766" y="174188"/>
                </a:cubicBezTo>
                <a:cubicBezTo>
                  <a:pt x="225323" y="175771"/>
                  <a:pt x="226934" y="177296"/>
                  <a:pt x="228705" y="178634"/>
                </a:cubicBezTo>
                <a:cubicBezTo>
                  <a:pt x="230377" y="179897"/>
                  <a:pt x="232050" y="181178"/>
                  <a:pt x="233836" y="182264"/>
                </a:cubicBezTo>
                <a:cubicBezTo>
                  <a:pt x="235962" y="183556"/>
                  <a:pt x="238189" y="184685"/>
                  <a:pt x="240554" y="185522"/>
                </a:cubicBezTo>
                <a:cubicBezTo>
                  <a:pt x="242854" y="186336"/>
                  <a:pt x="245167" y="187080"/>
                  <a:pt x="247590" y="187424"/>
                </a:cubicBezTo>
                <a:cubicBezTo>
                  <a:pt x="254133" y="188357"/>
                  <a:pt x="260589" y="188055"/>
                  <a:pt x="266902" y="185975"/>
                </a:cubicBezTo>
                <a:cubicBezTo>
                  <a:pt x="268548" y="185432"/>
                  <a:pt x="270210" y="184894"/>
                  <a:pt x="271764" y="184145"/>
                </a:cubicBezTo>
                <a:cubicBezTo>
                  <a:pt x="273677" y="183224"/>
                  <a:pt x="275513" y="182140"/>
                  <a:pt x="277326" y="181031"/>
                </a:cubicBezTo>
                <a:cubicBezTo>
                  <a:pt x="279580" y="179653"/>
                  <a:pt x="281775" y="178174"/>
                  <a:pt x="284000" y="176745"/>
                </a:cubicBezTo>
                <a:cubicBezTo>
                  <a:pt x="284534" y="176403"/>
                  <a:pt x="285086" y="176093"/>
                  <a:pt x="285632" y="175768"/>
                </a:cubicBezTo>
                <a:lnTo>
                  <a:pt x="285632" y="172110"/>
                </a:lnTo>
                <a:cubicBezTo>
                  <a:pt x="283935" y="173286"/>
                  <a:pt x="282271" y="174513"/>
                  <a:pt x="280529" y="175620"/>
                </a:cubicBezTo>
                <a:cubicBezTo>
                  <a:pt x="278603" y="176842"/>
                  <a:pt x="276637" y="178007"/>
                  <a:pt x="274635" y="179097"/>
                </a:cubicBezTo>
                <a:close/>
                <a:moveTo>
                  <a:pt x="57165" y="9907"/>
                </a:moveTo>
                <a:cubicBezTo>
                  <a:pt x="58588" y="11694"/>
                  <a:pt x="60158" y="13332"/>
                  <a:pt x="61922" y="14795"/>
                </a:cubicBezTo>
                <a:cubicBezTo>
                  <a:pt x="62766" y="15493"/>
                  <a:pt x="63695" y="16079"/>
                  <a:pt x="64688" y="16541"/>
                </a:cubicBezTo>
                <a:cubicBezTo>
                  <a:pt x="66886" y="17567"/>
                  <a:pt x="69117" y="17692"/>
                  <a:pt x="71425" y="16823"/>
                </a:cubicBezTo>
                <a:cubicBezTo>
                  <a:pt x="73680" y="15974"/>
                  <a:pt x="75656" y="14672"/>
                  <a:pt x="77523" y="13214"/>
                </a:cubicBezTo>
                <a:cubicBezTo>
                  <a:pt x="79225" y="11885"/>
                  <a:pt x="80707" y="10296"/>
                  <a:pt x="82041" y="8599"/>
                </a:cubicBezTo>
                <a:cubicBezTo>
                  <a:pt x="83769" y="6401"/>
                  <a:pt x="85415" y="4140"/>
                  <a:pt x="87083" y="1895"/>
                </a:cubicBezTo>
                <a:cubicBezTo>
                  <a:pt x="87451" y="1398"/>
                  <a:pt x="87761" y="857"/>
                  <a:pt x="88164" y="234"/>
                </a:cubicBezTo>
                <a:cubicBezTo>
                  <a:pt x="87441" y="234"/>
                  <a:pt x="86862" y="263"/>
                  <a:pt x="86287" y="226"/>
                </a:cubicBezTo>
                <a:cubicBezTo>
                  <a:pt x="85802" y="193"/>
                  <a:pt x="85503" y="398"/>
                  <a:pt x="85215" y="763"/>
                </a:cubicBezTo>
                <a:cubicBezTo>
                  <a:pt x="84334" y="1885"/>
                  <a:pt x="83477" y="3033"/>
                  <a:pt x="82509" y="4076"/>
                </a:cubicBezTo>
                <a:cubicBezTo>
                  <a:pt x="81251" y="5432"/>
                  <a:pt x="79917" y="6720"/>
                  <a:pt x="78576" y="7992"/>
                </a:cubicBezTo>
                <a:cubicBezTo>
                  <a:pt x="76859" y="9623"/>
                  <a:pt x="74842" y="10807"/>
                  <a:pt x="72656" y="11687"/>
                </a:cubicBezTo>
                <a:cubicBezTo>
                  <a:pt x="69578" y="12925"/>
                  <a:pt x="66621" y="12582"/>
                  <a:pt x="63835" y="10828"/>
                </a:cubicBezTo>
                <a:cubicBezTo>
                  <a:pt x="61709" y="9491"/>
                  <a:pt x="59921" y="7745"/>
                  <a:pt x="58225" y="5916"/>
                </a:cubicBezTo>
                <a:cubicBezTo>
                  <a:pt x="56800" y="4379"/>
                  <a:pt x="55487" y="2737"/>
                  <a:pt x="54067" y="1191"/>
                </a:cubicBezTo>
                <a:cubicBezTo>
                  <a:pt x="53723" y="818"/>
                  <a:pt x="53451" y="241"/>
                  <a:pt x="52800" y="239"/>
                </a:cubicBezTo>
                <a:cubicBezTo>
                  <a:pt x="51709" y="236"/>
                  <a:pt x="50619" y="239"/>
                  <a:pt x="49304" y="239"/>
                </a:cubicBezTo>
                <a:cubicBezTo>
                  <a:pt x="50313" y="1422"/>
                  <a:pt x="51184" y="2396"/>
                  <a:pt x="52001" y="3410"/>
                </a:cubicBezTo>
                <a:cubicBezTo>
                  <a:pt x="53736" y="5565"/>
                  <a:pt x="55442" y="7744"/>
                  <a:pt x="57165" y="9907"/>
                </a:cubicBezTo>
                <a:close/>
                <a:moveTo>
                  <a:pt x="63776" y="3467"/>
                </a:moveTo>
                <a:cubicBezTo>
                  <a:pt x="66654" y="5515"/>
                  <a:pt x="69786" y="6088"/>
                  <a:pt x="73205" y="5090"/>
                </a:cubicBezTo>
                <a:cubicBezTo>
                  <a:pt x="75563" y="4403"/>
                  <a:pt x="77523" y="3029"/>
                  <a:pt x="79468" y="1620"/>
                </a:cubicBezTo>
                <a:cubicBezTo>
                  <a:pt x="79945" y="1274"/>
                  <a:pt x="80337" y="809"/>
                  <a:pt x="80862" y="308"/>
                </a:cubicBezTo>
                <a:cubicBezTo>
                  <a:pt x="80621" y="270"/>
                  <a:pt x="80515" y="239"/>
                  <a:pt x="80406" y="238"/>
                </a:cubicBezTo>
                <a:cubicBezTo>
                  <a:pt x="79067" y="234"/>
                  <a:pt x="77728" y="219"/>
                  <a:pt x="76391" y="248"/>
                </a:cubicBezTo>
                <a:cubicBezTo>
                  <a:pt x="76038" y="255"/>
                  <a:pt x="75685" y="399"/>
                  <a:pt x="75337" y="499"/>
                </a:cubicBezTo>
                <a:cubicBezTo>
                  <a:pt x="74258" y="811"/>
                  <a:pt x="73199" y="1238"/>
                  <a:pt x="72098" y="1415"/>
                </a:cubicBezTo>
                <a:cubicBezTo>
                  <a:pt x="71139" y="1566"/>
                  <a:pt x="70160" y="1561"/>
                  <a:pt x="69203" y="1394"/>
                </a:cubicBezTo>
                <a:cubicBezTo>
                  <a:pt x="68105" y="1200"/>
                  <a:pt x="67055" y="752"/>
                  <a:pt x="65983" y="418"/>
                </a:cubicBezTo>
                <a:cubicBezTo>
                  <a:pt x="65779" y="355"/>
                  <a:pt x="65575" y="258"/>
                  <a:pt x="65370" y="257"/>
                </a:cubicBezTo>
                <a:cubicBezTo>
                  <a:pt x="63549" y="245"/>
                  <a:pt x="61728" y="250"/>
                  <a:pt x="59905" y="250"/>
                </a:cubicBezTo>
                <a:lnTo>
                  <a:pt x="59838" y="418"/>
                </a:lnTo>
                <a:cubicBezTo>
                  <a:pt x="60058" y="618"/>
                  <a:pt x="60263" y="835"/>
                  <a:pt x="60499" y="1014"/>
                </a:cubicBezTo>
                <a:cubicBezTo>
                  <a:pt x="61587" y="1838"/>
                  <a:pt x="62664" y="2677"/>
                  <a:pt x="63776" y="3467"/>
                </a:cubicBezTo>
                <a:close/>
                <a:moveTo>
                  <a:pt x="138954" y="7073"/>
                </a:moveTo>
                <a:cubicBezTo>
                  <a:pt x="141703" y="9128"/>
                  <a:pt x="144503" y="11112"/>
                  <a:pt x="147355" y="13028"/>
                </a:cubicBezTo>
                <a:cubicBezTo>
                  <a:pt x="149393" y="14403"/>
                  <a:pt x="151534" y="15627"/>
                  <a:pt x="153643" y="16897"/>
                </a:cubicBezTo>
                <a:cubicBezTo>
                  <a:pt x="156510" y="18627"/>
                  <a:pt x="159478" y="20167"/>
                  <a:pt x="162584" y="21420"/>
                </a:cubicBezTo>
                <a:cubicBezTo>
                  <a:pt x="165094" y="22431"/>
                  <a:pt x="167593" y="23482"/>
                  <a:pt x="170157" y="24331"/>
                </a:cubicBezTo>
                <a:cubicBezTo>
                  <a:pt x="172927" y="25250"/>
                  <a:pt x="175741" y="26071"/>
                  <a:pt x="178584" y="26722"/>
                </a:cubicBezTo>
                <a:cubicBezTo>
                  <a:pt x="182290" y="27570"/>
                  <a:pt x="186035" y="28260"/>
                  <a:pt x="189781" y="28925"/>
                </a:cubicBezTo>
                <a:cubicBezTo>
                  <a:pt x="193862" y="29649"/>
                  <a:pt x="197981" y="30080"/>
                  <a:pt x="202122" y="30302"/>
                </a:cubicBezTo>
                <a:cubicBezTo>
                  <a:pt x="206363" y="30529"/>
                  <a:pt x="210500" y="30233"/>
                  <a:pt x="214457" y="28445"/>
                </a:cubicBezTo>
                <a:cubicBezTo>
                  <a:pt x="216914" y="27334"/>
                  <a:pt x="219217" y="25980"/>
                  <a:pt x="221435" y="24486"/>
                </a:cubicBezTo>
                <a:cubicBezTo>
                  <a:pt x="223273" y="23248"/>
                  <a:pt x="225001" y="21849"/>
                  <a:pt x="226781" y="20522"/>
                </a:cubicBezTo>
                <a:cubicBezTo>
                  <a:pt x="227170" y="20231"/>
                  <a:pt x="227568" y="19950"/>
                  <a:pt x="227958" y="19663"/>
                </a:cubicBezTo>
                <a:cubicBezTo>
                  <a:pt x="229377" y="18618"/>
                  <a:pt x="230779" y="17553"/>
                  <a:pt x="232217" y="16534"/>
                </a:cubicBezTo>
                <a:cubicBezTo>
                  <a:pt x="233979" y="15286"/>
                  <a:pt x="235790" y="14105"/>
                  <a:pt x="237542" y="12844"/>
                </a:cubicBezTo>
                <a:cubicBezTo>
                  <a:pt x="238823" y="11921"/>
                  <a:pt x="240057" y="10931"/>
                  <a:pt x="241286" y="9943"/>
                </a:cubicBezTo>
                <a:cubicBezTo>
                  <a:pt x="242969" y="8591"/>
                  <a:pt x="244611" y="7190"/>
                  <a:pt x="246305" y="5852"/>
                </a:cubicBezTo>
                <a:cubicBezTo>
                  <a:pt x="247663" y="4780"/>
                  <a:pt x="249041" y="3727"/>
                  <a:pt x="250470" y="2751"/>
                </a:cubicBezTo>
                <a:cubicBezTo>
                  <a:pt x="251716" y="1899"/>
                  <a:pt x="253045" y="1167"/>
                  <a:pt x="254337" y="382"/>
                </a:cubicBezTo>
                <a:cubicBezTo>
                  <a:pt x="254327" y="332"/>
                  <a:pt x="254317" y="284"/>
                  <a:pt x="254305" y="234"/>
                </a:cubicBezTo>
                <a:cubicBezTo>
                  <a:pt x="252207" y="234"/>
                  <a:pt x="250107" y="253"/>
                  <a:pt x="248007" y="224"/>
                </a:cubicBezTo>
                <a:cubicBezTo>
                  <a:pt x="247413" y="215"/>
                  <a:pt x="246960" y="393"/>
                  <a:pt x="246534" y="792"/>
                </a:cubicBezTo>
                <a:cubicBezTo>
                  <a:pt x="245379" y="1873"/>
                  <a:pt x="244217" y="2945"/>
                  <a:pt x="243029" y="3990"/>
                </a:cubicBezTo>
                <a:cubicBezTo>
                  <a:pt x="241570" y="5274"/>
                  <a:pt x="240105" y="6554"/>
                  <a:pt x="238602" y="7787"/>
                </a:cubicBezTo>
                <a:cubicBezTo>
                  <a:pt x="237289" y="8866"/>
                  <a:pt x="235967" y="9945"/>
                  <a:pt x="234566" y="10904"/>
                </a:cubicBezTo>
                <a:cubicBezTo>
                  <a:pt x="231755" y="12825"/>
                  <a:pt x="228876" y="14641"/>
                  <a:pt x="226053" y="16542"/>
                </a:cubicBezTo>
                <a:cubicBezTo>
                  <a:pt x="224392" y="17661"/>
                  <a:pt x="222824" y="18925"/>
                  <a:pt x="221143" y="20011"/>
                </a:cubicBezTo>
                <a:cubicBezTo>
                  <a:pt x="218821" y="21513"/>
                  <a:pt x="216468" y="22961"/>
                  <a:pt x="213924" y="24093"/>
                </a:cubicBezTo>
                <a:cubicBezTo>
                  <a:pt x="211265" y="25278"/>
                  <a:pt x="208518" y="25947"/>
                  <a:pt x="205626" y="26030"/>
                </a:cubicBezTo>
                <a:cubicBezTo>
                  <a:pt x="200464" y="26181"/>
                  <a:pt x="195338" y="25711"/>
                  <a:pt x="190235" y="25016"/>
                </a:cubicBezTo>
                <a:cubicBezTo>
                  <a:pt x="186889" y="24562"/>
                  <a:pt x="183557" y="23992"/>
                  <a:pt x="180221" y="23462"/>
                </a:cubicBezTo>
                <a:cubicBezTo>
                  <a:pt x="174626" y="22572"/>
                  <a:pt x="169118" y="21350"/>
                  <a:pt x="163774" y="19408"/>
                </a:cubicBezTo>
                <a:cubicBezTo>
                  <a:pt x="160848" y="18345"/>
                  <a:pt x="158009" y="17109"/>
                  <a:pt x="155281" y="15632"/>
                </a:cubicBezTo>
                <a:cubicBezTo>
                  <a:pt x="152211" y="13968"/>
                  <a:pt x="149223" y="12157"/>
                  <a:pt x="146362" y="10143"/>
                </a:cubicBezTo>
                <a:cubicBezTo>
                  <a:pt x="144624" y="8918"/>
                  <a:pt x="142861" y="7725"/>
                  <a:pt x="141109" y="6517"/>
                </a:cubicBezTo>
                <a:cubicBezTo>
                  <a:pt x="140835" y="6329"/>
                  <a:pt x="140553" y="6150"/>
                  <a:pt x="140290" y="5947"/>
                </a:cubicBezTo>
                <a:cubicBezTo>
                  <a:pt x="138944" y="4906"/>
                  <a:pt x="137601" y="3859"/>
                  <a:pt x="136262" y="2811"/>
                </a:cubicBezTo>
                <a:cubicBezTo>
                  <a:pt x="135618" y="2305"/>
                  <a:pt x="134995" y="1771"/>
                  <a:pt x="134350" y="1269"/>
                </a:cubicBezTo>
                <a:cubicBezTo>
                  <a:pt x="133895" y="916"/>
                  <a:pt x="133457" y="420"/>
                  <a:pt x="132939" y="301"/>
                </a:cubicBezTo>
                <a:cubicBezTo>
                  <a:pt x="132176" y="128"/>
                  <a:pt x="131345" y="162"/>
                  <a:pt x="130302" y="356"/>
                </a:cubicBezTo>
                <a:cubicBezTo>
                  <a:pt x="130599" y="554"/>
                  <a:pt x="130730" y="628"/>
                  <a:pt x="130847" y="721"/>
                </a:cubicBezTo>
                <a:cubicBezTo>
                  <a:pt x="133546" y="2842"/>
                  <a:pt x="136204" y="5017"/>
                  <a:pt x="138954" y="7073"/>
                </a:cubicBezTo>
                <a:close/>
                <a:moveTo>
                  <a:pt x="145388" y="6208"/>
                </a:moveTo>
                <a:cubicBezTo>
                  <a:pt x="147335" y="7554"/>
                  <a:pt x="149383" y="8759"/>
                  <a:pt x="151403" y="9999"/>
                </a:cubicBezTo>
                <a:cubicBezTo>
                  <a:pt x="154052" y="11622"/>
                  <a:pt x="156818" y="13012"/>
                  <a:pt x="159748" y="14064"/>
                </a:cubicBezTo>
                <a:cubicBezTo>
                  <a:pt x="162558" y="15074"/>
                  <a:pt x="165410" y="15952"/>
                  <a:pt x="168385" y="16289"/>
                </a:cubicBezTo>
                <a:cubicBezTo>
                  <a:pt x="172555" y="16763"/>
                  <a:pt x="176736" y="17164"/>
                  <a:pt x="180915" y="17568"/>
                </a:cubicBezTo>
                <a:cubicBezTo>
                  <a:pt x="184552" y="17919"/>
                  <a:pt x="188190" y="18222"/>
                  <a:pt x="191827" y="18563"/>
                </a:cubicBezTo>
                <a:cubicBezTo>
                  <a:pt x="195982" y="18954"/>
                  <a:pt x="200142" y="19214"/>
                  <a:pt x="204316" y="19262"/>
                </a:cubicBezTo>
                <a:cubicBezTo>
                  <a:pt x="208125" y="19307"/>
                  <a:pt x="211726" y="18568"/>
                  <a:pt x="215179" y="16911"/>
                </a:cubicBezTo>
                <a:cubicBezTo>
                  <a:pt x="217569" y="15763"/>
                  <a:pt x="219838" y="14415"/>
                  <a:pt x="222117" y="13081"/>
                </a:cubicBezTo>
                <a:cubicBezTo>
                  <a:pt x="223793" y="12100"/>
                  <a:pt x="225418" y="11033"/>
                  <a:pt x="227070" y="10012"/>
                </a:cubicBezTo>
                <a:cubicBezTo>
                  <a:pt x="228597" y="9073"/>
                  <a:pt x="230134" y="8152"/>
                  <a:pt x="231659" y="7210"/>
                </a:cubicBezTo>
                <a:cubicBezTo>
                  <a:pt x="232227" y="6857"/>
                  <a:pt x="232802" y="6506"/>
                  <a:pt x="233322" y="6088"/>
                </a:cubicBezTo>
                <a:cubicBezTo>
                  <a:pt x="234527" y="5121"/>
                  <a:pt x="235733" y="4148"/>
                  <a:pt x="236872" y="3105"/>
                </a:cubicBezTo>
                <a:cubicBezTo>
                  <a:pt x="237812" y="2248"/>
                  <a:pt x="238656" y="1286"/>
                  <a:pt x="239669" y="236"/>
                </a:cubicBezTo>
                <a:cubicBezTo>
                  <a:pt x="238499" y="236"/>
                  <a:pt x="237442" y="263"/>
                  <a:pt x="236387" y="226"/>
                </a:cubicBezTo>
                <a:cubicBezTo>
                  <a:pt x="235767" y="203"/>
                  <a:pt x="235292" y="367"/>
                  <a:pt x="234848" y="821"/>
                </a:cubicBezTo>
                <a:cubicBezTo>
                  <a:pt x="232771" y="2938"/>
                  <a:pt x="230365" y="4639"/>
                  <a:pt x="227829" y="6153"/>
                </a:cubicBezTo>
                <a:cubicBezTo>
                  <a:pt x="226396" y="7009"/>
                  <a:pt x="224915" y="7792"/>
                  <a:pt x="223433" y="8565"/>
                </a:cubicBezTo>
                <a:cubicBezTo>
                  <a:pt x="221494" y="9577"/>
                  <a:pt x="219542" y="10563"/>
                  <a:pt x="217578" y="11525"/>
                </a:cubicBezTo>
                <a:cubicBezTo>
                  <a:pt x="216788" y="11912"/>
                  <a:pt x="215943" y="12190"/>
                  <a:pt x="215141" y="12558"/>
                </a:cubicBezTo>
                <a:cubicBezTo>
                  <a:pt x="212757" y="13653"/>
                  <a:pt x="210242" y="14267"/>
                  <a:pt x="207640" y="14339"/>
                </a:cubicBezTo>
                <a:cubicBezTo>
                  <a:pt x="204934" y="14413"/>
                  <a:pt x="202222" y="14343"/>
                  <a:pt x="199516" y="14212"/>
                </a:cubicBezTo>
                <a:cubicBezTo>
                  <a:pt x="195320" y="14011"/>
                  <a:pt x="191130" y="13632"/>
                  <a:pt x="186932" y="13460"/>
                </a:cubicBezTo>
                <a:cubicBezTo>
                  <a:pt x="181731" y="13250"/>
                  <a:pt x="176524" y="13141"/>
                  <a:pt x="171318" y="13055"/>
                </a:cubicBezTo>
                <a:cubicBezTo>
                  <a:pt x="166190" y="12969"/>
                  <a:pt x="161192" y="12276"/>
                  <a:pt x="156464" y="10184"/>
                </a:cubicBezTo>
                <a:cubicBezTo>
                  <a:pt x="155047" y="9558"/>
                  <a:pt x="153648" y="8885"/>
                  <a:pt x="152290" y="8143"/>
                </a:cubicBezTo>
                <a:cubicBezTo>
                  <a:pt x="150586" y="7212"/>
                  <a:pt x="148906" y="6231"/>
                  <a:pt x="147262" y="5193"/>
                </a:cubicBezTo>
                <a:cubicBezTo>
                  <a:pt x="145491" y="4074"/>
                  <a:pt x="143772" y="2869"/>
                  <a:pt x="142035" y="1694"/>
                </a:cubicBezTo>
                <a:cubicBezTo>
                  <a:pt x="141835" y="1560"/>
                  <a:pt x="141687" y="1350"/>
                  <a:pt x="141488" y="1217"/>
                </a:cubicBezTo>
                <a:cubicBezTo>
                  <a:pt x="140985" y="883"/>
                  <a:pt x="140501" y="406"/>
                  <a:pt x="139947" y="293"/>
                </a:cubicBezTo>
                <a:cubicBezTo>
                  <a:pt x="139174" y="133"/>
                  <a:pt x="138345" y="253"/>
                  <a:pt x="137443" y="253"/>
                </a:cubicBezTo>
                <a:cubicBezTo>
                  <a:pt x="137569" y="441"/>
                  <a:pt x="137601" y="529"/>
                  <a:pt x="137663" y="573"/>
                </a:cubicBezTo>
                <a:cubicBezTo>
                  <a:pt x="140233" y="2458"/>
                  <a:pt x="142767" y="4394"/>
                  <a:pt x="145388" y="6207"/>
                </a:cubicBezTo>
                <a:close/>
                <a:moveTo>
                  <a:pt x="81904" y="183307"/>
                </a:moveTo>
                <a:cubicBezTo>
                  <a:pt x="80239" y="181937"/>
                  <a:pt x="78580" y="180554"/>
                  <a:pt x="76845" y="179274"/>
                </a:cubicBezTo>
                <a:cubicBezTo>
                  <a:pt x="74671" y="177670"/>
                  <a:pt x="72475" y="176083"/>
                  <a:pt x="70191" y="174642"/>
                </a:cubicBezTo>
                <a:cubicBezTo>
                  <a:pt x="68242" y="173412"/>
                  <a:pt x="66182" y="172346"/>
                  <a:pt x="64124" y="171305"/>
                </a:cubicBezTo>
                <a:cubicBezTo>
                  <a:pt x="62062" y="170262"/>
                  <a:pt x="59914" y="169408"/>
                  <a:pt x="57638" y="168909"/>
                </a:cubicBezTo>
                <a:cubicBezTo>
                  <a:pt x="55342" y="168406"/>
                  <a:pt x="53031" y="168045"/>
                  <a:pt x="50669" y="168191"/>
                </a:cubicBezTo>
                <a:cubicBezTo>
                  <a:pt x="47614" y="168381"/>
                  <a:pt x="44740" y="169183"/>
                  <a:pt x="42099" y="170754"/>
                </a:cubicBezTo>
                <a:cubicBezTo>
                  <a:pt x="41237" y="171267"/>
                  <a:pt x="40345" y="171747"/>
                  <a:pt x="39547" y="172350"/>
                </a:cubicBezTo>
                <a:cubicBezTo>
                  <a:pt x="38337" y="173264"/>
                  <a:pt x="37191" y="174262"/>
                  <a:pt x="36030" y="175241"/>
                </a:cubicBezTo>
                <a:cubicBezTo>
                  <a:pt x="34523" y="176517"/>
                  <a:pt x="33027" y="177804"/>
                  <a:pt x="31528" y="179091"/>
                </a:cubicBezTo>
                <a:cubicBezTo>
                  <a:pt x="28944" y="181312"/>
                  <a:pt x="26233" y="183357"/>
                  <a:pt x="23330" y="185148"/>
                </a:cubicBezTo>
                <a:cubicBezTo>
                  <a:pt x="21022" y="186570"/>
                  <a:pt x="18591" y="187751"/>
                  <a:pt x="16128" y="188864"/>
                </a:cubicBezTo>
                <a:cubicBezTo>
                  <a:pt x="14939" y="189400"/>
                  <a:pt x="13684" y="189789"/>
                  <a:pt x="12307" y="190302"/>
                </a:cubicBezTo>
                <a:cubicBezTo>
                  <a:pt x="12517" y="190355"/>
                  <a:pt x="12598" y="190395"/>
                  <a:pt x="12677" y="190395"/>
                </a:cubicBezTo>
                <a:cubicBezTo>
                  <a:pt x="14901" y="190398"/>
                  <a:pt x="17123" y="190398"/>
                  <a:pt x="19347" y="190395"/>
                </a:cubicBezTo>
                <a:cubicBezTo>
                  <a:pt x="19553" y="190395"/>
                  <a:pt x="19781" y="190367"/>
                  <a:pt x="19965" y="190283"/>
                </a:cubicBezTo>
                <a:cubicBezTo>
                  <a:pt x="21068" y="189771"/>
                  <a:pt x="22199" y="189303"/>
                  <a:pt x="23251" y="188701"/>
                </a:cubicBezTo>
                <a:cubicBezTo>
                  <a:pt x="25041" y="187675"/>
                  <a:pt x="26807" y="186606"/>
                  <a:pt x="28529" y="185474"/>
                </a:cubicBezTo>
                <a:cubicBezTo>
                  <a:pt x="30280" y="184322"/>
                  <a:pt x="31982" y="183097"/>
                  <a:pt x="33674" y="181863"/>
                </a:cubicBezTo>
                <a:cubicBezTo>
                  <a:pt x="35464" y="180556"/>
                  <a:pt x="37223" y="179207"/>
                  <a:pt x="38984" y="177863"/>
                </a:cubicBezTo>
                <a:cubicBezTo>
                  <a:pt x="40710" y="176542"/>
                  <a:pt x="42611" y="175498"/>
                  <a:pt x="44592" y="174659"/>
                </a:cubicBezTo>
                <a:cubicBezTo>
                  <a:pt x="48597" y="172966"/>
                  <a:pt x="52776" y="172701"/>
                  <a:pt x="57046" y="173467"/>
                </a:cubicBezTo>
                <a:cubicBezTo>
                  <a:pt x="59277" y="173868"/>
                  <a:pt x="61394" y="174587"/>
                  <a:pt x="63451" y="175515"/>
                </a:cubicBezTo>
                <a:cubicBezTo>
                  <a:pt x="64449" y="175966"/>
                  <a:pt x="65473" y="176372"/>
                  <a:pt x="66427" y="176902"/>
                </a:cubicBezTo>
                <a:cubicBezTo>
                  <a:pt x="68201" y="177890"/>
                  <a:pt x="69933" y="178959"/>
                  <a:pt x="71685" y="179990"/>
                </a:cubicBezTo>
                <a:cubicBezTo>
                  <a:pt x="74650" y="181733"/>
                  <a:pt x="77370" y="183835"/>
                  <a:pt x="80141" y="185859"/>
                </a:cubicBezTo>
                <a:cubicBezTo>
                  <a:pt x="81737" y="187024"/>
                  <a:pt x="83303" y="188233"/>
                  <a:pt x="84819" y="189498"/>
                </a:cubicBezTo>
                <a:cubicBezTo>
                  <a:pt x="85645" y="190188"/>
                  <a:pt x="86503" y="190494"/>
                  <a:pt x="87570" y="190412"/>
                </a:cubicBezTo>
                <a:cubicBezTo>
                  <a:pt x="88430" y="190343"/>
                  <a:pt x="89301" y="190398"/>
                  <a:pt x="90363" y="190398"/>
                </a:cubicBezTo>
                <a:cubicBezTo>
                  <a:pt x="90100" y="190148"/>
                  <a:pt x="90002" y="190043"/>
                  <a:pt x="89893" y="189954"/>
                </a:cubicBezTo>
                <a:cubicBezTo>
                  <a:pt x="87232" y="187735"/>
                  <a:pt x="84578" y="185508"/>
                  <a:pt x="81904" y="183307"/>
                </a:cubicBezTo>
                <a:close/>
                <a:moveTo>
                  <a:pt x="44609" y="6312"/>
                </a:moveTo>
                <a:cubicBezTo>
                  <a:pt x="45642" y="7584"/>
                  <a:pt x="46707" y="8840"/>
                  <a:pt x="47631" y="10188"/>
                </a:cubicBezTo>
                <a:cubicBezTo>
                  <a:pt x="49402" y="12770"/>
                  <a:pt x="51067" y="15422"/>
                  <a:pt x="52809" y="18023"/>
                </a:cubicBezTo>
                <a:cubicBezTo>
                  <a:pt x="54146" y="20018"/>
                  <a:pt x="55519" y="21983"/>
                  <a:pt x="57058" y="23837"/>
                </a:cubicBezTo>
                <a:cubicBezTo>
                  <a:pt x="58647" y="25749"/>
                  <a:pt x="60404" y="27422"/>
                  <a:pt x="62633" y="28591"/>
                </a:cubicBezTo>
                <a:cubicBezTo>
                  <a:pt x="65284" y="29982"/>
                  <a:pt x="67988" y="29932"/>
                  <a:pt x="70662" y="28858"/>
                </a:cubicBezTo>
                <a:cubicBezTo>
                  <a:pt x="72690" y="28045"/>
                  <a:pt x="74618" y="26988"/>
                  <a:pt x="76327" y="25586"/>
                </a:cubicBezTo>
                <a:cubicBezTo>
                  <a:pt x="76843" y="25162"/>
                  <a:pt x="77441" y="24823"/>
                  <a:pt x="77909" y="24355"/>
                </a:cubicBezTo>
                <a:cubicBezTo>
                  <a:pt x="78981" y="23284"/>
                  <a:pt x="80045" y="22195"/>
                  <a:pt x="81022" y="21038"/>
                </a:cubicBezTo>
                <a:cubicBezTo>
                  <a:pt x="82019" y="19857"/>
                  <a:pt x="82974" y="18630"/>
                  <a:pt x="83830" y="17346"/>
                </a:cubicBezTo>
                <a:cubicBezTo>
                  <a:pt x="85058" y="15501"/>
                  <a:pt x="86176" y="13582"/>
                  <a:pt x="87346" y="11699"/>
                </a:cubicBezTo>
                <a:cubicBezTo>
                  <a:pt x="88470" y="9894"/>
                  <a:pt x="89590" y="8088"/>
                  <a:pt x="90737" y="6296"/>
                </a:cubicBezTo>
                <a:cubicBezTo>
                  <a:pt x="91702" y="4788"/>
                  <a:pt x="92704" y="3303"/>
                  <a:pt x="93687" y="1806"/>
                </a:cubicBezTo>
                <a:cubicBezTo>
                  <a:pt x="93997" y="1332"/>
                  <a:pt x="94294" y="850"/>
                  <a:pt x="94687" y="234"/>
                </a:cubicBezTo>
                <a:cubicBezTo>
                  <a:pt x="93973" y="234"/>
                  <a:pt x="93403" y="279"/>
                  <a:pt x="92842" y="222"/>
                </a:cubicBezTo>
                <a:cubicBezTo>
                  <a:pt x="92232" y="160"/>
                  <a:pt x="91890" y="436"/>
                  <a:pt x="91585" y="914"/>
                </a:cubicBezTo>
                <a:cubicBezTo>
                  <a:pt x="90837" y="2093"/>
                  <a:pt x="90053" y="3248"/>
                  <a:pt x="89289" y="4417"/>
                </a:cubicBezTo>
                <a:cubicBezTo>
                  <a:pt x="87859" y="6603"/>
                  <a:pt x="86451" y="8804"/>
                  <a:pt x="84998" y="10974"/>
                </a:cubicBezTo>
                <a:cubicBezTo>
                  <a:pt x="83966" y="12513"/>
                  <a:pt x="82947" y="14073"/>
                  <a:pt x="81788" y="15513"/>
                </a:cubicBezTo>
                <a:cubicBezTo>
                  <a:pt x="80709" y="16857"/>
                  <a:pt x="79578" y="18167"/>
                  <a:pt x="78294" y="19350"/>
                </a:cubicBezTo>
                <a:cubicBezTo>
                  <a:pt x="77010" y="20534"/>
                  <a:pt x="75613" y="21541"/>
                  <a:pt x="74160" y="22474"/>
                </a:cubicBezTo>
                <a:cubicBezTo>
                  <a:pt x="73218" y="23078"/>
                  <a:pt x="72160" y="23498"/>
                  <a:pt x="71181" y="24050"/>
                </a:cubicBezTo>
                <a:cubicBezTo>
                  <a:pt x="70113" y="24653"/>
                  <a:pt x="68952" y="24835"/>
                  <a:pt x="67766" y="24916"/>
                </a:cubicBezTo>
                <a:cubicBezTo>
                  <a:pt x="65592" y="25066"/>
                  <a:pt x="63717" y="24233"/>
                  <a:pt x="61967" y="23061"/>
                </a:cubicBezTo>
                <a:cubicBezTo>
                  <a:pt x="60363" y="21988"/>
                  <a:pt x="58988" y="20644"/>
                  <a:pt x="57812" y="19129"/>
                </a:cubicBezTo>
                <a:cubicBezTo>
                  <a:pt x="56120" y="16947"/>
                  <a:pt x="54504" y="14704"/>
                  <a:pt x="52888" y="12463"/>
                </a:cubicBezTo>
                <a:cubicBezTo>
                  <a:pt x="51769" y="10909"/>
                  <a:pt x="50738" y="9291"/>
                  <a:pt x="49600" y="7751"/>
                </a:cubicBezTo>
                <a:cubicBezTo>
                  <a:pt x="48628" y="6434"/>
                  <a:pt x="47588" y="5164"/>
                  <a:pt x="46528" y="3916"/>
                </a:cubicBezTo>
                <a:cubicBezTo>
                  <a:pt x="45585" y="2807"/>
                  <a:pt x="44569" y="1759"/>
                  <a:pt x="43588" y="682"/>
                </a:cubicBezTo>
                <a:cubicBezTo>
                  <a:pt x="43280" y="344"/>
                  <a:pt x="42912" y="219"/>
                  <a:pt x="42450" y="227"/>
                </a:cubicBezTo>
                <a:cubicBezTo>
                  <a:pt x="41294" y="250"/>
                  <a:pt x="40135" y="231"/>
                  <a:pt x="38977" y="239"/>
                </a:cubicBezTo>
                <a:cubicBezTo>
                  <a:pt x="38795" y="241"/>
                  <a:pt x="38610" y="300"/>
                  <a:pt x="38452" y="327"/>
                </a:cubicBezTo>
                <a:cubicBezTo>
                  <a:pt x="39850" y="1568"/>
                  <a:pt x="41240" y="2744"/>
                  <a:pt x="42559" y="3993"/>
                </a:cubicBezTo>
                <a:cubicBezTo>
                  <a:pt x="43304" y="4701"/>
                  <a:pt x="43958" y="5511"/>
                  <a:pt x="44609" y="6312"/>
                </a:cubicBezTo>
                <a:close/>
                <a:moveTo>
                  <a:pt x="67762" y="184100"/>
                </a:moveTo>
                <a:cubicBezTo>
                  <a:pt x="65537" y="183057"/>
                  <a:pt x="63237" y="182148"/>
                  <a:pt x="60910" y="181355"/>
                </a:cubicBezTo>
                <a:cubicBezTo>
                  <a:pt x="58922" y="180675"/>
                  <a:pt x="56824" y="180406"/>
                  <a:pt x="54723" y="180245"/>
                </a:cubicBezTo>
                <a:cubicBezTo>
                  <a:pt x="51266" y="179981"/>
                  <a:pt x="47912" y="180479"/>
                  <a:pt x="44671" y="181665"/>
                </a:cubicBezTo>
                <a:cubicBezTo>
                  <a:pt x="41748" y="182734"/>
                  <a:pt x="39051" y="184272"/>
                  <a:pt x="36387" y="185866"/>
                </a:cubicBezTo>
                <a:cubicBezTo>
                  <a:pt x="34092" y="187238"/>
                  <a:pt x="31795" y="188604"/>
                  <a:pt x="29493" y="189966"/>
                </a:cubicBezTo>
                <a:cubicBezTo>
                  <a:pt x="29347" y="190054"/>
                  <a:pt x="29202" y="190147"/>
                  <a:pt x="28891" y="190341"/>
                </a:cubicBezTo>
                <a:cubicBezTo>
                  <a:pt x="29280" y="190370"/>
                  <a:pt x="29474" y="190396"/>
                  <a:pt x="29671" y="190396"/>
                </a:cubicBezTo>
                <a:cubicBezTo>
                  <a:pt x="30707" y="190401"/>
                  <a:pt x="31743" y="190367"/>
                  <a:pt x="32777" y="190408"/>
                </a:cubicBezTo>
                <a:cubicBezTo>
                  <a:pt x="33741" y="190446"/>
                  <a:pt x="34641" y="190331"/>
                  <a:pt x="35485" y="189813"/>
                </a:cubicBezTo>
                <a:cubicBezTo>
                  <a:pt x="35974" y="189512"/>
                  <a:pt x="36535" y="189327"/>
                  <a:pt x="37039" y="189049"/>
                </a:cubicBezTo>
                <a:cubicBezTo>
                  <a:pt x="39335" y="187773"/>
                  <a:pt x="41762" y="186778"/>
                  <a:pt x="44246" y="185971"/>
                </a:cubicBezTo>
                <a:cubicBezTo>
                  <a:pt x="50087" y="184071"/>
                  <a:pt x="55964" y="184372"/>
                  <a:pt x="61786" y="186086"/>
                </a:cubicBezTo>
                <a:cubicBezTo>
                  <a:pt x="65232" y="187100"/>
                  <a:pt x="68583" y="188388"/>
                  <a:pt x="71800" y="190002"/>
                </a:cubicBezTo>
                <a:cubicBezTo>
                  <a:pt x="72380" y="190293"/>
                  <a:pt x="72988" y="190424"/>
                  <a:pt x="73647" y="190408"/>
                </a:cubicBezTo>
                <a:cubicBezTo>
                  <a:pt x="74986" y="190379"/>
                  <a:pt x="76327" y="190403"/>
                  <a:pt x="77666" y="190398"/>
                </a:cubicBezTo>
                <a:cubicBezTo>
                  <a:pt x="77924" y="190398"/>
                  <a:pt x="78184" y="190372"/>
                  <a:pt x="78444" y="190358"/>
                </a:cubicBezTo>
                <a:cubicBezTo>
                  <a:pt x="78459" y="190312"/>
                  <a:pt x="78475" y="190265"/>
                  <a:pt x="78490" y="190219"/>
                </a:cubicBezTo>
                <a:cubicBezTo>
                  <a:pt x="77170" y="189377"/>
                  <a:pt x="75883" y="188475"/>
                  <a:pt x="74523" y="187706"/>
                </a:cubicBezTo>
                <a:cubicBezTo>
                  <a:pt x="72298" y="186450"/>
                  <a:pt x="70070" y="185183"/>
                  <a:pt x="67762" y="184100"/>
                </a:cubicBezTo>
                <a:close/>
                <a:moveTo>
                  <a:pt x="183" y="3150"/>
                </a:moveTo>
                <a:cubicBezTo>
                  <a:pt x="2128" y="2690"/>
                  <a:pt x="3343" y="1300"/>
                  <a:pt x="4872" y="439"/>
                </a:cubicBezTo>
                <a:lnTo>
                  <a:pt x="4817" y="236"/>
                </a:lnTo>
                <a:cubicBezTo>
                  <a:pt x="4154" y="236"/>
                  <a:pt x="3491" y="222"/>
                  <a:pt x="2829" y="245"/>
                </a:cubicBezTo>
                <a:cubicBezTo>
                  <a:pt x="2631" y="251"/>
                  <a:pt x="2423" y="331"/>
                  <a:pt x="2240" y="424"/>
                </a:cubicBezTo>
                <a:cubicBezTo>
                  <a:pt x="1703" y="694"/>
                  <a:pt x="1183" y="1004"/>
                  <a:pt x="639" y="1265"/>
                </a:cubicBezTo>
                <a:cubicBezTo>
                  <a:pt x="302" y="1427"/>
                  <a:pt x="99" y="1630"/>
                  <a:pt x="130" y="2024"/>
                </a:cubicBezTo>
                <a:cubicBezTo>
                  <a:pt x="156" y="2370"/>
                  <a:pt x="163" y="2716"/>
                  <a:pt x="183" y="3150"/>
                </a:cubicBezTo>
                <a:close/>
                <a:moveTo>
                  <a:pt x="194" y="5868"/>
                </a:moveTo>
                <a:lnTo>
                  <a:pt x="194" y="7532"/>
                </a:lnTo>
                <a:cubicBezTo>
                  <a:pt x="982" y="7503"/>
                  <a:pt x="1595" y="7178"/>
                  <a:pt x="2192" y="6825"/>
                </a:cubicBezTo>
                <a:cubicBezTo>
                  <a:pt x="3867" y="5838"/>
                  <a:pt x="5538" y="4847"/>
                  <a:pt x="7207" y="3850"/>
                </a:cubicBezTo>
                <a:cubicBezTo>
                  <a:pt x="9412" y="2527"/>
                  <a:pt x="11818" y="1677"/>
                  <a:pt x="14273" y="993"/>
                </a:cubicBezTo>
                <a:cubicBezTo>
                  <a:pt x="15586" y="628"/>
                  <a:pt x="16970" y="510"/>
                  <a:pt x="18261" y="291"/>
                </a:cubicBezTo>
                <a:cubicBezTo>
                  <a:pt x="18211" y="284"/>
                  <a:pt x="18092" y="258"/>
                  <a:pt x="17972" y="258"/>
                </a:cubicBezTo>
                <a:cubicBezTo>
                  <a:pt x="15631" y="250"/>
                  <a:pt x="13288" y="239"/>
                  <a:pt x="10946" y="241"/>
                </a:cubicBezTo>
                <a:cubicBezTo>
                  <a:pt x="10710" y="241"/>
                  <a:pt x="10445" y="276"/>
                  <a:pt x="10242" y="384"/>
                </a:cubicBezTo>
                <a:cubicBezTo>
                  <a:pt x="8316" y="1415"/>
                  <a:pt x="6367" y="2415"/>
                  <a:pt x="4490" y="3529"/>
                </a:cubicBezTo>
                <a:cubicBezTo>
                  <a:pt x="3089" y="4362"/>
                  <a:pt x="1818" y="5422"/>
                  <a:pt x="194" y="5868"/>
                </a:cubicBezTo>
                <a:close/>
                <a:moveTo>
                  <a:pt x="150276" y="3425"/>
                </a:moveTo>
                <a:cubicBezTo>
                  <a:pt x="152095" y="4628"/>
                  <a:pt x="154132" y="5367"/>
                  <a:pt x="156135" y="6148"/>
                </a:cubicBezTo>
                <a:cubicBezTo>
                  <a:pt x="158264" y="6981"/>
                  <a:pt x="160522" y="7372"/>
                  <a:pt x="162810" y="7575"/>
                </a:cubicBezTo>
                <a:cubicBezTo>
                  <a:pt x="165498" y="7814"/>
                  <a:pt x="168166" y="7570"/>
                  <a:pt x="170830" y="7289"/>
                </a:cubicBezTo>
                <a:cubicBezTo>
                  <a:pt x="176104" y="6730"/>
                  <a:pt x="181387" y="6351"/>
                  <a:pt x="186691" y="6305"/>
                </a:cubicBezTo>
                <a:cubicBezTo>
                  <a:pt x="192970" y="6250"/>
                  <a:pt x="199232" y="6666"/>
                  <a:pt x="205492" y="7083"/>
                </a:cubicBezTo>
                <a:cubicBezTo>
                  <a:pt x="209519" y="7353"/>
                  <a:pt x="213433" y="6950"/>
                  <a:pt x="217273" y="5610"/>
                </a:cubicBezTo>
                <a:cubicBezTo>
                  <a:pt x="220124" y="4615"/>
                  <a:pt x="222903" y="3474"/>
                  <a:pt x="225612" y="2159"/>
                </a:cubicBezTo>
                <a:cubicBezTo>
                  <a:pt x="226612" y="1671"/>
                  <a:pt x="227537" y="1031"/>
                  <a:pt x="228495" y="461"/>
                </a:cubicBezTo>
                <a:lnTo>
                  <a:pt x="228421" y="260"/>
                </a:lnTo>
                <a:cubicBezTo>
                  <a:pt x="226389" y="260"/>
                  <a:pt x="224354" y="251"/>
                  <a:pt x="222320" y="269"/>
                </a:cubicBezTo>
                <a:cubicBezTo>
                  <a:pt x="222056" y="270"/>
                  <a:pt x="221791" y="396"/>
                  <a:pt x="221530" y="473"/>
                </a:cubicBezTo>
                <a:cubicBezTo>
                  <a:pt x="220304" y="837"/>
                  <a:pt x="219091" y="1245"/>
                  <a:pt x="217855" y="1560"/>
                </a:cubicBezTo>
                <a:cubicBezTo>
                  <a:pt x="214280" y="2470"/>
                  <a:pt x="210645" y="2678"/>
                  <a:pt x="206975" y="2386"/>
                </a:cubicBezTo>
                <a:cubicBezTo>
                  <a:pt x="202177" y="2004"/>
                  <a:pt x="197376" y="1714"/>
                  <a:pt x="192560" y="1683"/>
                </a:cubicBezTo>
                <a:cubicBezTo>
                  <a:pt x="187072" y="1647"/>
                  <a:pt x="181598" y="1862"/>
                  <a:pt x="176159" y="2630"/>
                </a:cubicBezTo>
                <a:cubicBezTo>
                  <a:pt x="173207" y="3048"/>
                  <a:pt x="170269" y="3573"/>
                  <a:pt x="167321" y="4012"/>
                </a:cubicBezTo>
                <a:cubicBezTo>
                  <a:pt x="164841" y="4381"/>
                  <a:pt x="162352" y="4451"/>
                  <a:pt x="159854" y="4150"/>
                </a:cubicBezTo>
                <a:cubicBezTo>
                  <a:pt x="157416" y="3856"/>
                  <a:pt x="155118" y="3069"/>
                  <a:pt x="152842" y="2200"/>
                </a:cubicBezTo>
                <a:cubicBezTo>
                  <a:pt x="152221" y="1964"/>
                  <a:pt x="151603" y="1694"/>
                  <a:pt x="151030" y="1358"/>
                </a:cubicBezTo>
                <a:cubicBezTo>
                  <a:pt x="149810" y="646"/>
                  <a:pt x="148589" y="9"/>
                  <a:pt x="147099" y="224"/>
                </a:cubicBezTo>
                <a:cubicBezTo>
                  <a:pt x="146682" y="284"/>
                  <a:pt x="146248" y="224"/>
                  <a:pt x="145822" y="236"/>
                </a:cubicBezTo>
                <a:cubicBezTo>
                  <a:pt x="145641" y="241"/>
                  <a:pt x="145460" y="291"/>
                  <a:pt x="145118" y="344"/>
                </a:cubicBezTo>
                <a:cubicBezTo>
                  <a:pt x="146193" y="1024"/>
                  <a:pt x="147107" y="1623"/>
                  <a:pt x="148044" y="2183"/>
                </a:cubicBezTo>
                <a:cubicBezTo>
                  <a:pt x="148775" y="2622"/>
                  <a:pt x="149569" y="2957"/>
                  <a:pt x="150276" y="3425"/>
                </a:cubicBezTo>
                <a:close/>
                <a:moveTo>
                  <a:pt x="274573" y="48397"/>
                </a:moveTo>
                <a:cubicBezTo>
                  <a:pt x="272148" y="47601"/>
                  <a:pt x="269778" y="46636"/>
                  <a:pt x="267348" y="45863"/>
                </a:cubicBezTo>
                <a:cubicBezTo>
                  <a:pt x="265467" y="45266"/>
                  <a:pt x="263553" y="44713"/>
                  <a:pt x="261613" y="44383"/>
                </a:cubicBezTo>
                <a:cubicBezTo>
                  <a:pt x="257967" y="43760"/>
                  <a:pt x="254585" y="44653"/>
                  <a:pt x="251522" y="46667"/>
                </a:cubicBezTo>
                <a:cubicBezTo>
                  <a:pt x="249456" y="48025"/>
                  <a:pt x="247654" y="49718"/>
                  <a:pt x="245947" y="51500"/>
                </a:cubicBezTo>
                <a:cubicBezTo>
                  <a:pt x="244138" y="53386"/>
                  <a:pt x="242372" y="55316"/>
                  <a:pt x="240575" y="57216"/>
                </a:cubicBezTo>
                <a:cubicBezTo>
                  <a:pt x="239344" y="58519"/>
                  <a:pt x="238158" y="59873"/>
                  <a:pt x="236838" y="61082"/>
                </a:cubicBezTo>
                <a:cubicBezTo>
                  <a:pt x="235225" y="62555"/>
                  <a:pt x="233556" y="63959"/>
                  <a:pt x="231711" y="65171"/>
                </a:cubicBezTo>
                <a:cubicBezTo>
                  <a:pt x="229769" y="66445"/>
                  <a:pt x="227676" y="67307"/>
                  <a:pt x="225482" y="67923"/>
                </a:cubicBezTo>
                <a:cubicBezTo>
                  <a:pt x="223447" y="68495"/>
                  <a:pt x="221337" y="68553"/>
                  <a:pt x="219223" y="68472"/>
                </a:cubicBezTo>
                <a:cubicBezTo>
                  <a:pt x="216244" y="68359"/>
                  <a:pt x="213383" y="67660"/>
                  <a:pt x="210542" y="66836"/>
                </a:cubicBezTo>
                <a:cubicBezTo>
                  <a:pt x="207025" y="65817"/>
                  <a:pt x="203645" y="64464"/>
                  <a:pt x="200411" y="62748"/>
                </a:cubicBezTo>
                <a:cubicBezTo>
                  <a:pt x="198237" y="61595"/>
                  <a:pt x="196058" y="60448"/>
                  <a:pt x="193912" y="59247"/>
                </a:cubicBezTo>
                <a:cubicBezTo>
                  <a:pt x="192452" y="58433"/>
                  <a:pt x="191044" y="57529"/>
                  <a:pt x="189616" y="56663"/>
                </a:cubicBezTo>
                <a:cubicBezTo>
                  <a:pt x="189407" y="56538"/>
                  <a:pt x="189204" y="56400"/>
                  <a:pt x="188999" y="56268"/>
                </a:cubicBezTo>
                <a:cubicBezTo>
                  <a:pt x="187469" y="55278"/>
                  <a:pt x="185951" y="54269"/>
                  <a:pt x="184404" y="53305"/>
                </a:cubicBezTo>
                <a:cubicBezTo>
                  <a:pt x="182392" y="52054"/>
                  <a:pt x="180359" y="50832"/>
                  <a:pt x="178328" y="49610"/>
                </a:cubicBezTo>
                <a:cubicBezTo>
                  <a:pt x="176612" y="48577"/>
                  <a:pt x="174896" y="47539"/>
                  <a:pt x="173158" y="46543"/>
                </a:cubicBezTo>
                <a:cubicBezTo>
                  <a:pt x="171049" y="45335"/>
                  <a:pt x="168911" y="44174"/>
                  <a:pt x="166793" y="42982"/>
                </a:cubicBezTo>
                <a:cubicBezTo>
                  <a:pt x="163615" y="41192"/>
                  <a:pt x="160450" y="39381"/>
                  <a:pt x="157269" y="37598"/>
                </a:cubicBezTo>
                <a:cubicBezTo>
                  <a:pt x="155786" y="36765"/>
                  <a:pt x="154266" y="35995"/>
                  <a:pt x="152784" y="35162"/>
                </a:cubicBezTo>
                <a:cubicBezTo>
                  <a:pt x="150267" y="33747"/>
                  <a:pt x="147749" y="32340"/>
                  <a:pt x="145266" y="30866"/>
                </a:cubicBezTo>
                <a:cubicBezTo>
                  <a:pt x="142627" y="29302"/>
                  <a:pt x="140037" y="27654"/>
                  <a:pt x="137414" y="26061"/>
                </a:cubicBezTo>
                <a:cubicBezTo>
                  <a:pt x="134921" y="24548"/>
                  <a:pt x="132453" y="22987"/>
                  <a:pt x="129902" y="21577"/>
                </a:cubicBezTo>
                <a:cubicBezTo>
                  <a:pt x="127697" y="20358"/>
                  <a:pt x="125398" y="19310"/>
                  <a:pt x="123128" y="18210"/>
                </a:cubicBezTo>
                <a:cubicBezTo>
                  <a:pt x="122584" y="17947"/>
                  <a:pt x="121981" y="17801"/>
                  <a:pt x="121424" y="17561"/>
                </a:cubicBezTo>
                <a:cubicBezTo>
                  <a:pt x="118749" y="16415"/>
                  <a:pt x="115952" y="15919"/>
                  <a:pt x="113054" y="15993"/>
                </a:cubicBezTo>
                <a:cubicBezTo>
                  <a:pt x="111298" y="16038"/>
                  <a:pt x="109577" y="16351"/>
                  <a:pt x="108043" y="17222"/>
                </a:cubicBezTo>
                <a:cubicBezTo>
                  <a:pt x="106701" y="17983"/>
                  <a:pt x="105467" y="18897"/>
                  <a:pt x="104382" y="20055"/>
                </a:cubicBezTo>
                <a:cubicBezTo>
                  <a:pt x="103260" y="21255"/>
                  <a:pt x="102281" y="22580"/>
                  <a:pt x="101465" y="24006"/>
                </a:cubicBezTo>
                <a:cubicBezTo>
                  <a:pt x="99794" y="26932"/>
                  <a:pt x="98286" y="29954"/>
                  <a:pt x="96771" y="32968"/>
                </a:cubicBezTo>
                <a:cubicBezTo>
                  <a:pt x="95527" y="35441"/>
                  <a:pt x="94167" y="37830"/>
                  <a:pt x="92532" y="40080"/>
                </a:cubicBezTo>
                <a:cubicBezTo>
                  <a:pt x="90114" y="43405"/>
                  <a:pt x="86960" y="45727"/>
                  <a:pt x="83210" y="47298"/>
                </a:cubicBezTo>
                <a:cubicBezTo>
                  <a:pt x="80585" y="48398"/>
                  <a:pt x="77809" y="48990"/>
                  <a:pt x="75043" y="49572"/>
                </a:cubicBezTo>
                <a:cubicBezTo>
                  <a:pt x="73141" y="49975"/>
                  <a:pt x="71199" y="50233"/>
                  <a:pt x="69265" y="50433"/>
                </a:cubicBezTo>
                <a:cubicBezTo>
                  <a:pt x="67329" y="50632"/>
                  <a:pt x="65377" y="50798"/>
                  <a:pt x="63433" y="50780"/>
                </a:cubicBezTo>
                <a:cubicBezTo>
                  <a:pt x="57881" y="50725"/>
                  <a:pt x="53168" y="48433"/>
                  <a:pt x="48991" y="44968"/>
                </a:cubicBezTo>
                <a:cubicBezTo>
                  <a:pt x="46717" y="43083"/>
                  <a:pt x="44802" y="40828"/>
                  <a:pt x="43115" y="38393"/>
                </a:cubicBezTo>
                <a:cubicBezTo>
                  <a:pt x="42926" y="38119"/>
                  <a:pt x="42755" y="37830"/>
                  <a:pt x="42576" y="37550"/>
                </a:cubicBezTo>
                <a:cubicBezTo>
                  <a:pt x="41642" y="36093"/>
                  <a:pt x="40685" y="34651"/>
                  <a:pt x="39781" y="33178"/>
                </a:cubicBezTo>
                <a:cubicBezTo>
                  <a:pt x="39192" y="32219"/>
                  <a:pt x="38691" y="31207"/>
                  <a:pt x="38132" y="30229"/>
                </a:cubicBezTo>
                <a:cubicBezTo>
                  <a:pt x="36999" y="28253"/>
                  <a:pt x="35831" y="26298"/>
                  <a:pt x="34719" y="24312"/>
                </a:cubicBezTo>
                <a:cubicBezTo>
                  <a:pt x="33185" y="21575"/>
                  <a:pt x="31488" y="18944"/>
                  <a:pt x="29473" y="16537"/>
                </a:cubicBezTo>
                <a:cubicBezTo>
                  <a:pt x="28404" y="15260"/>
                  <a:pt x="27182" y="14126"/>
                  <a:pt x="25872" y="13066"/>
                </a:cubicBezTo>
                <a:cubicBezTo>
                  <a:pt x="24201" y="11709"/>
                  <a:pt x="22318" y="10821"/>
                  <a:pt x="20314" y="10203"/>
                </a:cubicBezTo>
                <a:cubicBezTo>
                  <a:pt x="18077" y="9515"/>
                  <a:pt x="15758" y="9511"/>
                  <a:pt x="13436" y="9864"/>
                </a:cubicBezTo>
                <a:cubicBezTo>
                  <a:pt x="11187" y="10205"/>
                  <a:pt x="9090" y="11016"/>
                  <a:pt x="7020" y="11892"/>
                </a:cubicBezTo>
                <a:cubicBezTo>
                  <a:pt x="5679" y="12460"/>
                  <a:pt x="4407" y="13184"/>
                  <a:pt x="3099" y="13826"/>
                </a:cubicBezTo>
                <a:cubicBezTo>
                  <a:pt x="2149" y="14293"/>
                  <a:pt x="1190" y="14740"/>
                  <a:pt x="207" y="15209"/>
                </a:cubicBezTo>
                <a:lnTo>
                  <a:pt x="207" y="17105"/>
                </a:lnTo>
                <a:cubicBezTo>
                  <a:pt x="941" y="16814"/>
                  <a:pt x="1569" y="16610"/>
                  <a:pt x="2159" y="16326"/>
                </a:cubicBezTo>
                <a:cubicBezTo>
                  <a:pt x="3388" y="15734"/>
                  <a:pt x="4569" y="15021"/>
                  <a:pt x="5827" y="14503"/>
                </a:cubicBezTo>
                <a:cubicBezTo>
                  <a:pt x="7371" y="13868"/>
                  <a:pt x="8958" y="13326"/>
                  <a:pt x="10555" y="12840"/>
                </a:cubicBezTo>
                <a:cubicBezTo>
                  <a:pt x="13757" y="11871"/>
                  <a:pt x="16941" y="11864"/>
                  <a:pt x="20146" y="12980"/>
                </a:cubicBezTo>
                <a:cubicBezTo>
                  <a:pt x="22686" y="13864"/>
                  <a:pt x="24813" y="15346"/>
                  <a:pt x="26691" y="17190"/>
                </a:cubicBezTo>
                <a:cubicBezTo>
                  <a:pt x="28628" y="19095"/>
                  <a:pt x="30202" y="21314"/>
                  <a:pt x="31612" y="23627"/>
                </a:cubicBezTo>
                <a:cubicBezTo>
                  <a:pt x="33084" y="26038"/>
                  <a:pt x="34497" y="28486"/>
                  <a:pt x="35851" y="30969"/>
                </a:cubicBezTo>
                <a:cubicBezTo>
                  <a:pt x="37473" y="33926"/>
                  <a:pt x="39084" y="36887"/>
                  <a:pt x="41001" y="39668"/>
                </a:cubicBezTo>
                <a:cubicBezTo>
                  <a:pt x="41810" y="40842"/>
                  <a:pt x="42602" y="42035"/>
                  <a:pt x="43490" y="43149"/>
                </a:cubicBezTo>
                <a:cubicBezTo>
                  <a:pt x="45299" y="45415"/>
                  <a:pt x="47327" y="47443"/>
                  <a:pt x="49781" y="49061"/>
                </a:cubicBezTo>
                <a:cubicBezTo>
                  <a:pt x="51760" y="50364"/>
                  <a:pt x="53884" y="51319"/>
                  <a:pt x="56101" y="52054"/>
                </a:cubicBezTo>
                <a:cubicBezTo>
                  <a:pt x="58781" y="52942"/>
                  <a:pt x="61578" y="53202"/>
                  <a:pt x="64399" y="53083"/>
                </a:cubicBezTo>
                <a:cubicBezTo>
                  <a:pt x="69148" y="52882"/>
                  <a:pt x="73862" y="52422"/>
                  <a:pt x="78525" y="51431"/>
                </a:cubicBezTo>
                <a:cubicBezTo>
                  <a:pt x="81809" y="50730"/>
                  <a:pt x="85040" y="49949"/>
                  <a:pt x="88067" y="48427"/>
                </a:cubicBezTo>
                <a:cubicBezTo>
                  <a:pt x="89892" y="47512"/>
                  <a:pt x="91575" y="46336"/>
                  <a:pt x="93064" y="44940"/>
                </a:cubicBezTo>
                <a:cubicBezTo>
                  <a:pt x="95024" y="43102"/>
                  <a:pt x="96558" y="40896"/>
                  <a:pt x="97883" y="38562"/>
                </a:cubicBezTo>
                <a:cubicBezTo>
                  <a:pt x="98782" y="36976"/>
                  <a:pt x="99625" y="35355"/>
                  <a:pt x="100418" y="33713"/>
                </a:cubicBezTo>
                <a:cubicBezTo>
                  <a:pt x="101634" y="31193"/>
                  <a:pt x="102880" y="28696"/>
                  <a:pt x="104444" y="26365"/>
                </a:cubicBezTo>
                <a:cubicBezTo>
                  <a:pt x="105312" y="25074"/>
                  <a:pt x="106267" y="23868"/>
                  <a:pt x="107429" y="22820"/>
                </a:cubicBezTo>
                <a:cubicBezTo>
                  <a:pt x="109208" y="21216"/>
                  <a:pt x="111288" y="20305"/>
                  <a:pt x="113642" y="19980"/>
                </a:cubicBezTo>
                <a:cubicBezTo>
                  <a:pt x="117637" y="19427"/>
                  <a:pt x="121401" y="20355"/>
                  <a:pt x="125028" y="21890"/>
                </a:cubicBezTo>
                <a:cubicBezTo>
                  <a:pt x="127234" y="22825"/>
                  <a:pt x="129374" y="23926"/>
                  <a:pt x="131498" y="25038"/>
                </a:cubicBezTo>
                <a:cubicBezTo>
                  <a:pt x="133622" y="26152"/>
                  <a:pt x="135708" y="27353"/>
                  <a:pt x="137785" y="28556"/>
                </a:cubicBezTo>
                <a:cubicBezTo>
                  <a:pt x="139467" y="29531"/>
                  <a:pt x="141099" y="30589"/>
                  <a:pt x="142780" y="31565"/>
                </a:cubicBezTo>
                <a:cubicBezTo>
                  <a:pt x="145038" y="32878"/>
                  <a:pt x="147319" y="34154"/>
                  <a:pt x="149600" y="35429"/>
                </a:cubicBezTo>
                <a:cubicBezTo>
                  <a:pt x="151297" y="36379"/>
                  <a:pt x="153006" y="37309"/>
                  <a:pt x="154715" y="38233"/>
                </a:cubicBezTo>
                <a:cubicBezTo>
                  <a:pt x="155813" y="38827"/>
                  <a:pt x="156934" y="39374"/>
                  <a:pt x="158023" y="39982"/>
                </a:cubicBezTo>
                <a:cubicBezTo>
                  <a:pt x="159827" y="40985"/>
                  <a:pt x="161614" y="42021"/>
                  <a:pt x="163409" y="43042"/>
                </a:cubicBezTo>
                <a:cubicBezTo>
                  <a:pt x="165629" y="44304"/>
                  <a:pt x="167858" y="45550"/>
                  <a:pt x="170068" y="46829"/>
                </a:cubicBezTo>
                <a:cubicBezTo>
                  <a:pt x="171645" y="47741"/>
                  <a:pt x="173199" y="48694"/>
                  <a:pt x="174762" y="49634"/>
                </a:cubicBezTo>
                <a:cubicBezTo>
                  <a:pt x="176688" y="50792"/>
                  <a:pt x="178631" y="51923"/>
                  <a:pt x="180529" y="53126"/>
                </a:cubicBezTo>
                <a:cubicBezTo>
                  <a:pt x="182865" y="54608"/>
                  <a:pt x="185156" y="56156"/>
                  <a:pt x="187474" y="57665"/>
                </a:cubicBezTo>
                <a:cubicBezTo>
                  <a:pt x="189664" y="59092"/>
                  <a:pt x="191844" y="60531"/>
                  <a:pt x="194061" y="61913"/>
                </a:cubicBezTo>
                <a:cubicBezTo>
                  <a:pt x="196018" y="63137"/>
                  <a:pt x="197981" y="64366"/>
                  <a:pt x="200015" y="65455"/>
                </a:cubicBezTo>
                <a:cubicBezTo>
                  <a:pt x="202640" y="66858"/>
                  <a:pt x="205289" y="68218"/>
                  <a:pt x="208037" y="69388"/>
                </a:cubicBezTo>
                <a:cubicBezTo>
                  <a:pt x="211316" y="70781"/>
                  <a:pt x="214740" y="71806"/>
                  <a:pt x="218244" y="72445"/>
                </a:cubicBezTo>
                <a:cubicBezTo>
                  <a:pt x="223952" y="73491"/>
                  <a:pt x="229208" y="72380"/>
                  <a:pt x="233824" y="68756"/>
                </a:cubicBezTo>
                <a:cubicBezTo>
                  <a:pt x="235162" y="67708"/>
                  <a:pt x="236465" y="66607"/>
                  <a:pt x="237692" y="65435"/>
                </a:cubicBezTo>
                <a:cubicBezTo>
                  <a:pt x="238854" y="64323"/>
                  <a:pt x="239895" y="63087"/>
                  <a:pt x="240988" y="61906"/>
                </a:cubicBezTo>
                <a:cubicBezTo>
                  <a:pt x="241978" y="60836"/>
                  <a:pt x="242955" y="59755"/>
                  <a:pt x="243962" y="58700"/>
                </a:cubicBezTo>
                <a:cubicBezTo>
                  <a:pt x="245706" y="56880"/>
                  <a:pt x="247411" y="55021"/>
                  <a:pt x="249234" y="53285"/>
                </a:cubicBezTo>
                <a:cubicBezTo>
                  <a:pt x="250931" y="51663"/>
                  <a:pt x="252840" y="50293"/>
                  <a:pt x="255012" y="49347"/>
                </a:cubicBezTo>
                <a:cubicBezTo>
                  <a:pt x="255788" y="49008"/>
                  <a:pt x="256584" y="48682"/>
                  <a:pt x="257403" y="48472"/>
                </a:cubicBezTo>
                <a:cubicBezTo>
                  <a:pt x="260919" y="47567"/>
                  <a:pt x="264350" y="48181"/>
                  <a:pt x="267752" y="49147"/>
                </a:cubicBezTo>
                <a:cubicBezTo>
                  <a:pt x="270852" y="50025"/>
                  <a:pt x="273937" y="50963"/>
                  <a:pt x="277057" y="51758"/>
                </a:cubicBezTo>
                <a:cubicBezTo>
                  <a:pt x="279864" y="52472"/>
                  <a:pt x="282752" y="52748"/>
                  <a:pt x="285630" y="53040"/>
                </a:cubicBezTo>
                <a:lnTo>
                  <a:pt x="285630" y="50663"/>
                </a:lnTo>
                <a:cubicBezTo>
                  <a:pt x="285295" y="50651"/>
                  <a:pt x="284959" y="50660"/>
                  <a:pt x="284627" y="50624"/>
                </a:cubicBezTo>
                <a:cubicBezTo>
                  <a:pt x="281195" y="50250"/>
                  <a:pt x="277847" y="49469"/>
                  <a:pt x="274573" y="48397"/>
                </a:cubicBezTo>
                <a:close/>
                <a:moveTo>
                  <a:pt x="276913" y="41815"/>
                </a:moveTo>
                <a:cubicBezTo>
                  <a:pt x="275987" y="41353"/>
                  <a:pt x="275036" y="40937"/>
                  <a:pt x="274136" y="40433"/>
                </a:cubicBezTo>
                <a:cubicBezTo>
                  <a:pt x="271937" y="39204"/>
                  <a:pt x="269768" y="37920"/>
                  <a:pt x="267568" y="36691"/>
                </a:cubicBezTo>
                <a:cubicBezTo>
                  <a:pt x="266508" y="36099"/>
                  <a:pt x="265434" y="35513"/>
                  <a:pt x="264317" y="35044"/>
                </a:cubicBezTo>
                <a:cubicBezTo>
                  <a:pt x="262434" y="34252"/>
                  <a:pt x="260437" y="33760"/>
                  <a:pt x="258403" y="33586"/>
                </a:cubicBezTo>
                <a:cubicBezTo>
                  <a:pt x="255405" y="33326"/>
                  <a:pt x="252558" y="33875"/>
                  <a:pt x="249960" y="35381"/>
                </a:cubicBezTo>
                <a:cubicBezTo>
                  <a:pt x="247904" y="36572"/>
                  <a:pt x="246083" y="38107"/>
                  <a:pt x="244427" y="39815"/>
                </a:cubicBezTo>
                <a:cubicBezTo>
                  <a:pt x="243096" y="41188"/>
                  <a:pt x="241814" y="42610"/>
                  <a:pt x="240494" y="43994"/>
                </a:cubicBezTo>
                <a:cubicBezTo>
                  <a:pt x="238921" y="45643"/>
                  <a:pt x="237341" y="47281"/>
                  <a:pt x="235750" y="48911"/>
                </a:cubicBezTo>
                <a:cubicBezTo>
                  <a:pt x="234346" y="50350"/>
                  <a:pt x="232774" y="51589"/>
                  <a:pt x="231160" y="52784"/>
                </a:cubicBezTo>
                <a:cubicBezTo>
                  <a:pt x="229015" y="54371"/>
                  <a:pt x="226669" y="55591"/>
                  <a:pt x="224175" y="56488"/>
                </a:cubicBezTo>
                <a:cubicBezTo>
                  <a:pt x="221041" y="57613"/>
                  <a:pt x="217771" y="57925"/>
                  <a:pt x="214456" y="57746"/>
                </a:cubicBezTo>
                <a:cubicBezTo>
                  <a:pt x="209989" y="57503"/>
                  <a:pt x="205669" y="56524"/>
                  <a:pt x="201433" y="55130"/>
                </a:cubicBezTo>
                <a:cubicBezTo>
                  <a:pt x="198309" y="54102"/>
                  <a:pt x="195299" y="52810"/>
                  <a:pt x="192388" y="51281"/>
                </a:cubicBezTo>
                <a:cubicBezTo>
                  <a:pt x="189912" y="49982"/>
                  <a:pt x="187424" y="48699"/>
                  <a:pt x="184949" y="47395"/>
                </a:cubicBezTo>
                <a:cubicBezTo>
                  <a:pt x="182612" y="46162"/>
                  <a:pt x="180288" y="44906"/>
                  <a:pt x="177953" y="43670"/>
                </a:cubicBezTo>
                <a:cubicBezTo>
                  <a:pt x="177281" y="43316"/>
                  <a:pt x="176584" y="43009"/>
                  <a:pt x="175911" y="42656"/>
                </a:cubicBezTo>
                <a:cubicBezTo>
                  <a:pt x="174003" y="41656"/>
                  <a:pt x="172102" y="40643"/>
                  <a:pt x="170197" y="39637"/>
                </a:cubicBezTo>
                <a:cubicBezTo>
                  <a:pt x="169254" y="39142"/>
                  <a:pt x="168297" y="38675"/>
                  <a:pt x="167364" y="38162"/>
                </a:cubicBezTo>
                <a:cubicBezTo>
                  <a:pt x="165527" y="37155"/>
                  <a:pt x="163706" y="36123"/>
                  <a:pt x="161873" y="35107"/>
                </a:cubicBezTo>
                <a:cubicBezTo>
                  <a:pt x="160574" y="34386"/>
                  <a:pt x="159259" y="33689"/>
                  <a:pt x="157963" y="32963"/>
                </a:cubicBezTo>
                <a:cubicBezTo>
                  <a:pt x="155311" y="31477"/>
                  <a:pt x="152655" y="29999"/>
                  <a:pt x="150023" y="28479"/>
                </a:cubicBezTo>
                <a:cubicBezTo>
                  <a:pt x="148183" y="27415"/>
                  <a:pt x="146355" y="26326"/>
                  <a:pt x="144565" y="25181"/>
                </a:cubicBezTo>
                <a:cubicBezTo>
                  <a:pt x="142285" y="23725"/>
                  <a:pt x="140045" y="22205"/>
                  <a:pt x="137796" y="20703"/>
                </a:cubicBezTo>
                <a:cubicBezTo>
                  <a:pt x="135166" y="18947"/>
                  <a:pt x="132536" y="17193"/>
                  <a:pt x="129921" y="15417"/>
                </a:cubicBezTo>
                <a:cubicBezTo>
                  <a:pt x="127155" y="13537"/>
                  <a:pt x="124317" y="11764"/>
                  <a:pt x="121364" y="10209"/>
                </a:cubicBezTo>
                <a:cubicBezTo>
                  <a:pt x="119054" y="8992"/>
                  <a:pt x="116668" y="7906"/>
                  <a:pt x="114157" y="7143"/>
                </a:cubicBezTo>
                <a:cubicBezTo>
                  <a:pt x="112453" y="6625"/>
                  <a:pt x="110715" y="6358"/>
                  <a:pt x="108931" y="6501"/>
                </a:cubicBezTo>
                <a:cubicBezTo>
                  <a:pt x="107109" y="6646"/>
                  <a:pt x="105387" y="7162"/>
                  <a:pt x="103873" y="8178"/>
                </a:cubicBezTo>
                <a:cubicBezTo>
                  <a:pt x="101733" y="9611"/>
                  <a:pt x="99969" y="11441"/>
                  <a:pt x="98463" y="13534"/>
                </a:cubicBezTo>
                <a:cubicBezTo>
                  <a:pt x="96985" y="15587"/>
                  <a:pt x="95744" y="17778"/>
                  <a:pt x="94539" y="19993"/>
                </a:cubicBezTo>
                <a:cubicBezTo>
                  <a:pt x="93986" y="21007"/>
                  <a:pt x="93504" y="22061"/>
                  <a:pt x="92964" y="23081"/>
                </a:cubicBezTo>
                <a:cubicBezTo>
                  <a:pt x="91942" y="25012"/>
                  <a:pt x="90893" y="26930"/>
                  <a:pt x="89867" y="28859"/>
                </a:cubicBezTo>
                <a:cubicBezTo>
                  <a:pt x="88823" y="30823"/>
                  <a:pt x="87628" y="32698"/>
                  <a:pt x="86255" y="34438"/>
                </a:cubicBezTo>
                <a:cubicBezTo>
                  <a:pt x="85339" y="35599"/>
                  <a:pt x="84200" y="36581"/>
                  <a:pt x="83198" y="37677"/>
                </a:cubicBezTo>
                <a:cubicBezTo>
                  <a:pt x="82086" y="38892"/>
                  <a:pt x="80675" y="39722"/>
                  <a:pt x="79260" y="40443"/>
                </a:cubicBezTo>
                <a:cubicBezTo>
                  <a:pt x="77401" y="41391"/>
                  <a:pt x="75418" y="42133"/>
                  <a:pt x="73432" y="42791"/>
                </a:cubicBezTo>
                <a:cubicBezTo>
                  <a:pt x="71294" y="43496"/>
                  <a:pt x="69069" y="43872"/>
                  <a:pt x="66826" y="44152"/>
                </a:cubicBezTo>
                <a:cubicBezTo>
                  <a:pt x="62363" y="44710"/>
                  <a:pt x="58442" y="43457"/>
                  <a:pt x="55034" y="40622"/>
                </a:cubicBezTo>
                <a:cubicBezTo>
                  <a:pt x="53593" y="39424"/>
                  <a:pt x="52246" y="38083"/>
                  <a:pt x="51013" y="36672"/>
                </a:cubicBezTo>
                <a:cubicBezTo>
                  <a:pt x="49519" y="34957"/>
                  <a:pt x="48125" y="33145"/>
                  <a:pt x="46810" y="31288"/>
                </a:cubicBezTo>
                <a:cubicBezTo>
                  <a:pt x="45215" y="29033"/>
                  <a:pt x="43728" y="26701"/>
                  <a:pt x="42232" y="24376"/>
                </a:cubicBezTo>
                <a:cubicBezTo>
                  <a:pt x="40654" y="21923"/>
                  <a:pt x="39161" y="19417"/>
                  <a:pt x="37559" y="16981"/>
                </a:cubicBezTo>
                <a:cubicBezTo>
                  <a:pt x="36507" y="15386"/>
                  <a:pt x="35395" y="13818"/>
                  <a:pt x="34180" y="12345"/>
                </a:cubicBezTo>
                <a:cubicBezTo>
                  <a:pt x="33024" y="10943"/>
                  <a:pt x="31733" y="9661"/>
                  <a:pt x="30325" y="8480"/>
                </a:cubicBezTo>
                <a:cubicBezTo>
                  <a:pt x="29030" y="7396"/>
                  <a:pt x="27641" y="6477"/>
                  <a:pt x="26173" y="5692"/>
                </a:cubicBezTo>
                <a:cubicBezTo>
                  <a:pt x="22385" y="3670"/>
                  <a:pt x="18354" y="3375"/>
                  <a:pt x="14194" y="4205"/>
                </a:cubicBezTo>
                <a:cubicBezTo>
                  <a:pt x="11820" y="4678"/>
                  <a:pt x="9590" y="5539"/>
                  <a:pt x="7441" y="6637"/>
                </a:cubicBezTo>
                <a:cubicBezTo>
                  <a:pt x="6603" y="7067"/>
                  <a:pt x="5736" y="7449"/>
                  <a:pt x="4934" y="7940"/>
                </a:cubicBezTo>
                <a:cubicBezTo>
                  <a:pt x="3409" y="8875"/>
                  <a:pt x="1920" y="9868"/>
                  <a:pt x="180" y="10386"/>
                </a:cubicBezTo>
                <a:lnTo>
                  <a:pt x="180" y="12045"/>
                </a:lnTo>
                <a:cubicBezTo>
                  <a:pt x="856" y="12045"/>
                  <a:pt x="1287" y="11940"/>
                  <a:pt x="2023" y="11530"/>
                </a:cubicBezTo>
                <a:cubicBezTo>
                  <a:pt x="3059" y="10954"/>
                  <a:pt x="4063" y="10320"/>
                  <a:pt x="5109" y="9770"/>
                </a:cubicBezTo>
                <a:cubicBezTo>
                  <a:pt x="6157" y="9219"/>
                  <a:pt x="7247" y="8739"/>
                  <a:pt x="8316" y="8224"/>
                </a:cubicBezTo>
                <a:cubicBezTo>
                  <a:pt x="10898" y="6978"/>
                  <a:pt x="13633" y="6293"/>
                  <a:pt x="16483" y="6119"/>
                </a:cubicBezTo>
                <a:cubicBezTo>
                  <a:pt x="21161" y="5833"/>
                  <a:pt x="25192" y="7418"/>
                  <a:pt x="28719" y="10443"/>
                </a:cubicBezTo>
                <a:cubicBezTo>
                  <a:pt x="30820" y="12250"/>
                  <a:pt x="32671" y="14331"/>
                  <a:pt x="34220" y="16629"/>
                </a:cubicBezTo>
                <a:cubicBezTo>
                  <a:pt x="35783" y="18944"/>
                  <a:pt x="37234" y="21334"/>
                  <a:pt x="38702" y="23711"/>
                </a:cubicBezTo>
                <a:cubicBezTo>
                  <a:pt x="40600" y="26789"/>
                  <a:pt x="42468" y="29885"/>
                  <a:pt x="44351" y="32971"/>
                </a:cubicBezTo>
                <a:cubicBezTo>
                  <a:pt x="44492" y="33204"/>
                  <a:pt x="44645" y="33427"/>
                  <a:pt x="44812" y="33642"/>
                </a:cubicBezTo>
                <a:cubicBezTo>
                  <a:pt x="45858" y="34983"/>
                  <a:pt x="46869" y="36357"/>
                  <a:pt x="47972" y="37649"/>
                </a:cubicBezTo>
                <a:cubicBezTo>
                  <a:pt x="49036" y="38896"/>
                  <a:pt x="50142" y="40112"/>
                  <a:pt x="51327" y="41242"/>
                </a:cubicBezTo>
                <a:cubicBezTo>
                  <a:pt x="52624" y="42477"/>
                  <a:pt x="54013" y="43625"/>
                  <a:pt x="55592" y="44500"/>
                </a:cubicBezTo>
                <a:cubicBezTo>
                  <a:pt x="56518" y="45014"/>
                  <a:pt x="57447" y="45558"/>
                  <a:pt x="58439" y="45915"/>
                </a:cubicBezTo>
                <a:cubicBezTo>
                  <a:pt x="61251" y="46925"/>
                  <a:pt x="64122" y="47331"/>
                  <a:pt x="67139" y="46878"/>
                </a:cubicBezTo>
                <a:cubicBezTo>
                  <a:pt x="71058" y="46290"/>
                  <a:pt x="74947" y="45679"/>
                  <a:pt x="78663" y="44212"/>
                </a:cubicBezTo>
                <a:cubicBezTo>
                  <a:pt x="81265" y="43185"/>
                  <a:pt x="83625" y="41846"/>
                  <a:pt x="85718" y="39958"/>
                </a:cubicBezTo>
                <a:cubicBezTo>
                  <a:pt x="87781" y="38097"/>
                  <a:pt x="89346" y="35868"/>
                  <a:pt x="90793" y="33555"/>
                </a:cubicBezTo>
                <a:cubicBezTo>
                  <a:pt x="91871" y="31834"/>
                  <a:pt x="92742" y="29983"/>
                  <a:pt x="93689" y="28181"/>
                </a:cubicBezTo>
                <a:cubicBezTo>
                  <a:pt x="94084" y="27427"/>
                  <a:pt x="94410" y="26636"/>
                  <a:pt x="94811" y="25887"/>
                </a:cubicBezTo>
                <a:cubicBezTo>
                  <a:pt x="95917" y="23827"/>
                  <a:pt x="97026" y="21766"/>
                  <a:pt x="98171" y="19728"/>
                </a:cubicBezTo>
                <a:cubicBezTo>
                  <a:pt x="99534" y="17303"/>
                  <a:pt x="101169" y="15090"/>
                  <a:pt x="103291" y="13255"/>
                </a:cubicBezTo>
                <a:cubicBezTo>
                  <a:pt x="104456" y="12248"/>
                  <a:pt x="105744" y="11486"/>
                  <a:pt x="107184" y="10935"/>
                </a:cubicBezTo>
                <a:cubicBezTo>
                  <a:pt x="109236" y="10152"/>
                  <a:pt x="111351" y="9907"/>
                  <a:pt x="113467" y="10398"/>
                </a:cubicBezTo>
                <a:cubicBezTo>
                  <a:pt x="116190" y="11028"/>
                  <a:pt x="118857" y="11840"/>
                  <a:pt x="121398" y="13081"/>
                </a:cubicBezTo>
                <a:cubicBezTo>
                  <a:pt x="123808" y="14257"/>
                  <a:pt x="126138" y="15560"/>
                  <a:pt x="128432" y="16931"/>
                </a:cubicBezTo>
                <a:cubicBezTo>
                  <a:pt x="130727" y="18303"/>
                  <a:pt x="132963" y="19773"/>
                  <a:pt x="135210" y="21221"/>
                </a:cubicBezTo>
                <a:cubicBezTo>
                  <a:pt x="137355" y="22605"/>
                  <a:pt x="139479" y="24023"/>
                  <a:pt x="141622" y="25412"/>
                </a:cubicBezTo>
                <a:cubicBezTo>
                  <a:pt x="143508" y="26634"/>
                  <a:pt x="145376" y="27892"/>
                  <a:pt x="147310" y="29035"/>
                </a:cubicBezTo>
                <a:cubicBezTo>
                  <a:pt x="150028" y="30642"/>
                  <a:pt x="152798" y="32167"/>
                  <a:pt x="155555" y="33711"/>
                </a:cubicBezTo>
                <a:cubicBezTo>
                  <a:pt x="158180" y="35181"/>
                  <a:pt x="160813" y="36639"/>
                  <a:pt x="163452" y="38085"/>
                </a:cubicBezTo>
                <a:cubicBezTo>
                  <a:pt x="165342" y="39124"/>
                  <a:pt x="167240" y="40150"/>
                  <a:pt x="169137" y="41176"/>
                </a:cubicBezTo>
                <a:cubicBezTo>
                  <a:pt x="169806" y="41539"/>
                  <a:pt x="170488" y="41877"/>
                  <a:pt x="171154" y="42243"/>
                </a:cubicBezTo>
                <a:cubicBezTo>
                  <a:pt x="173121" y="43329"/>
                  <a:pt x="175084" y="44424"/>
                  <a:pt x="177049" y="45514"/>
                </a:cubicBezTo>
                <a:cubicBezTo>
                  <a:pt x="179147" y="46677"/>
                  <a:pt x="181261" y="47818"/>
                  <a:pt x="183344" y="49011"/>
                </a:cubicBezTo>
                <a:cubicBezTo>
                  <a:pt x="185003" y="49961"/>
                  <a:pt x="186609" y="51004"/>
                  <a:pt x="188271" y="51949"/>
                </a:cubicBezTo>
                <a:cubicBezTo>
                  <a:pt x="190278" y="53092"/>
                  <a:pt x="192318" y="54180"/>
                  <a:pt x="194349" y="55280"/>
                </a:cubicBezTo>
                <a:cubicBezTo>
                  <a:pt x="194829" y="55541"/>
                  <a:pt x="195328" y="55770"/>
                  <a:pt x="195826" y="55997"/>
                </a:cubicBezTo>
                <a:cubicBezTo>
                  <a:pt x="197894" y="56947"/>
                  <a:pt x="199925" y="58001"/>
                  <a:pt x="202049" y="58808"/>
                </a:cubicBezTo>
                <a:cubicBezTo>
                  <a:pt x="204206" y="59626"/>
                  <a:pt x="206432" y="60292"/>
                  <a:pt x="208669" y="60858"/>
                </a:cubicBezTo>
                <a:cubicBezTo>
                  <a:pt x="212074" y="61720"/>
                  <a:pt x="215544" y="62152"/>
                  <a:pt x="219074" y="62044"/>
                </a:cubicBezTo>
                <a:cubicBezTo>
                  <a:pt x="222585" y="61935"/>
                  <a:pt x="225850" y="60989"/>
                  <a:pt x="228919" y="59316"/>
                </a:cubicBezTo>
                <a:cubicBezTo>
                  <a:pt x="229347" y="59083"/>
                  <a:pt x="229797" y="58884"/>
                  <a:pt x="230199" y="58613"/>
                </a:cubicBezTo>
                <a:cubicBezTo>
                  <a:pt x="232934" y="56796"/>
                  <a:pt x="235473" y="54696"/>
                  <a:pt x="237776" y="52354"/>
                </a:cubicBezTo>
                <a:cubicBezTo>
                  <a:pt x="238883" y="51228"/>
                  <a:pt x="239938" y="50051"/>
                  <a:pt x="241024" y="48904"/>
                </a:cubicBezTo>
                <a:cubicBezTo>
                  <a:pt x="242234" y="47625"/>
                  <a:pt x="243472" y="46369"/>
                  <a:pt x="244666" y="45075"/>
                </a:cubicBezTo>
                <a:cubicBezTo>
                  <a:pt x="246301" y="43305"/>
                  <a:pt x="248064" y="41692"/>
                  <a:pt x="250067" y="40340"/>
                </a:cubicBezTo>
                <a:cubicBezTo>
                  <a:pt x="251713" y="39228"/>
                  <a:pt x="253513" y="38529"/>
                  <a:pt x="255466" y="38245"/>
                </a:cubicBezTo>
                <a:cubicBezTo>
                  <a:pt x="259370" y="37682"/>
                  <a:pt x="263035" y="38574"/>
                  <a:pt x="266558" y="40176"/>
                </a:cubicBezTo>
                <a:cubicBezTo>
                  <a:pt x="268327" y="40980"/>
                  <a:pt x="270031" y="41927"/>
                  <a:pt x="271797" y="42739"/>
                </a:cubicBezTo>
                <a:cubicBezTo>
                  <a:pt x="274782" y="44112"/>
                  <a:pt x="277777" y="45476"/>
                  <a:pt x="280995" y="46231"/>
                </a:cubicBezTo>
                <a:cubicBezTo>
                  <a:pt x="282530" y="46593"/>
                  <a:pt x="284085" y="46877"/>
                  <a:pt x="285632" y="47195"/>
                </a:cubicBezTo>
                <a:lnTo>
                  <a:pt x="285632" y="44639"/>
                </a:lnTo>
                <a:cubicBezTo>
                  <a:pt x="285420" y="44619"/>
                  <a:pt x="285205" y="44617"/>
                  <a:pt x="284999" y="44574"/>
                </a:cubicBezTo>
                <a:cubicBezTo>
                  <a:pt x="282186" y="43995"/>
                  <a:pt x="279484" y="43095"/>
                  <a:pt x="276913" y="41815"/>
                </a:cubicBezTo>
                <a:close/>
                <a:moveTo>
                  <a:pt x="285083" y="56502"/>
                </a:moveTo>
                <a:cubicBezTo>
                  <a:pt x="282968" y="56268"/>
                  <a:pt x="280847" y="56063"/>
                  <a:pt x="278737" y="55782"/>
                </a:cubicBezTo>
                <a:cubicBezTo>
                  <a:pt x="275236" y="55314"/>
                  <a:pt x="271773" y="54650"/>
                  <a:pt x="268331" y="53842"/>
                </a:cubicBezTo>
                <a:cubicBezTo>
                  <a:pt x="264685" y="52989"/>
                  <a:pt x="261071" y="52813"/>
                  <a:pt x="257503" y="54388"/>
                </a:cubicBezTo>
                <a:cubicBezTo>
                  <a:pt x="255269" y="55372"/>
                  <a:pt x="253315" y="56734"/>
                  <a:pt x="251482" y="58285"/>
                </a:cubicBezTo>
                <a:cubicBezTo>
                  <a:pt x="250396" y="59206"/>
                  <a:pt x="249413" y="60250"/>
                  <a:pt x="248422" y="61276"/>
                </a:cubicBezTo>
                <a:cubicBezTo>
                  <a:pt x="247260" y="62476"/>
                  <a:pt x="246107" y="63689"/>
                  <a:pt x="245009" y="64946"/>
                </a:cubicBezTo>
                <a:cubicBezTo>
                  <a:pt x="243410" y="66775"/>
                  <a:pt x="241902" y="68684"/>
                  <a:pt x="240282" y="70493"/>
                </a:cubicBezTo>
                <a:cubicBezTo>
                  <a:pt x="239048" y="71874"/>
                  <a:pt x="237730" y="73180"/>
                  <a:pt x="236396" y="74466"/>
                </a:cubicBezTo>
                <a:cubicBezTo>
                  <a:pt x="234831" y="75973"/>
                  <a:pt x="233098" y="77263"/>
                  <a:pt x="231053" y="78059"/>
                </a:cubicBezTo>
                <a:cubicBezTo>
                  <a:pt x="228483" y="79058"/>
                  <a:pt x="225831" y="79469"/>
                  <a:pt x="223081" y="79016"/>
                </a:cubicBezTo>
                <a:cubicBezTo>
                  <a:pt x="219829" y="78479"/>
                  <a:pt x="216657" y="77688"/>
                  <a:pt x="213581" y="76464"/>
                </a:cubicBezTo>
                <a:cubicBezTo>
                  <a:pt x="210605" y="75280"/>
                  <a:pt x="207740" y="73887"/>
                  <a:pt x="204960" y="72314"/>
                </a:cubicBezTo>
                <a:cubicBezTo>
                  <a:pt x="203428" y="71445"/>
                  <a:pt x="201938" y="70500"/>
                  <a:pt x="200447" y="69559"/>
                </a:cubicBezTo>
                <a:cubicBezTo>
                  <a:pt x="198110" y="68083"/>
                  <a:pt x="195772" y="66608"/>
                  <a:pt x="193466" y="65087"/>
                </a:cubicBezTo>
                <a:cubicBezTo>
                  <a:pt x="191185" y="63581"/>
                  <a:pt x="188939" y="62020"/>
                  <a:pt x="186679" y="60481"/>
                </a:cubicBezTo>
                <a:cubicBezTo>
                  <a:pt x="184421" y="58941"/>
                  <a:pt x="182185" y="57364"/>
                  <a:pt x="179898" y="55866"/>
                </a:cubicBezTo>
                <a:cubicBezTo>
                  <a:pt x="177560" y="54335"/>
                  <a:pt x="175187" y="52854"/>
                  <a:pt x="172801" y="51400"/>
                </a:cubicBezTo>
                <a:cubicBezTo>
                  <a:pt x="170829" y="50197"/>
                  <a:pt x="168815" y="49063"/>
                  <a:pt x="166818" y="47901"/>
                </a:cubicBezTo>
                <a:cubicBezTo>
                  <a:pt x="165691" y="47243"/>
                  <a:pt x="164569" y="46575"/>
                  <a:pt x="163431" y="45937"/>
                </a:cubicBezTo>
                <a:cubicBezTo>
                  <a:pt x="161467" y="44837"/>
                  <a:pt x="159496" y="43748"/>
                  <a:pt x="157521" y="42670"/>
                </a:cubicBezTo>
                <a:cubicBezTo>
                  <a:pt x="155682" y="41667"/>
                  <a:pt x="153837" y="40677"/>
                  <a:pt x="151983" y="39701"/>
                </a:cubicBezTo>
                <a:cubicBezTo>
                  <a:pt x="151016" y="39188"/>
                  <a:pt x="150023" y="38723"/>
                  <a:pt x="149063" y="38197"/>
                </a:cubicBezTo>
                <a:cubicBezTo>
                  <a:pt x="147252" y="37205"/>
                  <a:pt x="145467" y="36166"/>
                  <a:pt x="143653" y="35180"/>
                </a:cubicBezTo>
                <a:cubicBezTo>
                  <a:pt x="141359" y="33930"/>
                  <a:pt x="139052" y="32699"/>
                  <a:pt x="136735" y="31488"/>
                </a:cubicBezTo>
                <a:cubicBezTo>
                  <a:pt x="134768" y="30463"/>
                  <a:pt x="132804" y="29426"/>
                  <a:pt x="130784" y="28515"/>
                </a:cubicBezTo>
                <a:cubicBezTo>
                  <a:pt x="129207" y="27806"/>
                  <a:pt x="127544" y="27290"/>
                  <a:pt x="125925" y="26668"/>
                </a:cubicBezTo>
                <a:cubicBezTo>
                  <a:pt x="123617" y="25785"/>
                  <a:pt x="121222" y="25431"/>
                  <a:pt x="118763" y="25494"/>
                </a:cubicBezTo>
                <a:cubicBezTo>
                  <a:pt x="116005" y="25565"/>
                  <a:pt x="113498" y="26381"/>
                  <a:pt x="111313" y="28102"/>
                </a:cubicBezTo>
                <a:cubicBezTo>
                  <a:pt x="111054" y="28309"/>
                  <a:pt x="110783" y="28508"/>
                  <a:pt x="110546" y="28741"/>
                </a:cubicBezTo>
                <a:cubicBezTo>
                  <a:pt x="108654" y="30596"/>
                  <a:pt x="107355" y="32871"/>
                  <a:pt x="106081" y="35154"/>
                </a:cubicBezTo>
                <a:cubicBezTo>
                  <a:pt x="105251" y="36639"/>
                  <a:pt x="104491" y="38164"/>
                  <a:pt x="103744" y="39692"/>
                </a:cubicBezTo>
                <a:cubicBezTo>
                  <a:pt x="102954" y="41307"/>
                  <a:pt x="102103" y="42887"/>
                  <a:pt x="101010" y="44317"/>
                </a:cubicBezTo>
                <a:cubicBezTo>
                  <a:pt x="100129" y="45474"/>
                  <a:pt x="99248" y="46648"/>
                  <a:pt x="98239" y="47687"/>
                </a:cubicBezTo>
                <a:cubicBezTo>
                  <a:pt x="96329" y="49655"/>
                  <a:pt x="94012" y="51076"/>
                  <a:pt x="91489" y="52104"/>
                </a:cubicBezTo>
                <a:cubicBezTo>
                  <a:pt x="87663" y="53662"/>
                  <a:pt x="83651" y="54548"/>
                  <a:pt x="79558" y="55049"/>
                </a:cubicBezTo>
                <a:cubicBezTo>
                  <a:pt x="75480" y="55548"/>
                  <a:pt x="71399" y="56047"/>
                  <a:pt x="67310" y="56416"/>
                </a:cubicBezTo>
                <a:cubicBezTo>
                  <a:pt x="63458" y="56761"/>
                  <a:pt x="59612" y="56875"/>
                  <a:pt x="55771" y="56009"/>
                </a:cubicBezTo>
                <a:cubicBezTo>
                  <a:pt x="51791" y="55114"/>
                  <a:pt x="48192" y="53581"/>
                  <a:pt x="45259" y="50693"/>
                </a:cubicBezTo>
                <a:cubicBezTo>
                  <a:pt x="44136" y="49586"/>
                  <a:pt x="42979" y="48491"/>
                  <a:pt x="41996" y="47264"/>
                </a:cubicBezTo>
                <a:cubicBezTo>
                  <a:pt x="39332" y="43933"/>
                  <a:pt x="37173" y="40259"/>
                  <a:pt x="35036" y="36581"/>
                </a:cubicBezTo>
                <a:cubicBezTo>
                  <a:pt x="33585" y="34085"/>
                  <a:pt x="32154" y="31579"/>
                  <a:pt x="30743" y="29062"/>
                </a:cubicBezTo>
                <a:cubicBezTo>
                  <a:pt x="29368" y="26622"/>
                  <a:pt x="27841" y="24296"/>
                  <a:pt x="25989" y="22178"/>
                </a:cubicBezTo>
                <a:cubicBezTo>
                  <a:pt x="24430" y="20391"/>
                  <a:pt x="22660" y="18918"/>
                  <a:pt x="20588" y="17763"/>
                </a:cubicBezTo>
                <a:cubicBezTo>
                  <a:pt x="18251" y="16458"/>
                  <a:pt x="15755" y="16007"/>
                  <a:pt x="13116" y="16100"/>
                </a:cubicBezTo>
                <a:cubicBezTo>
                  <a:pt x="9114" y="16240"/>
                  <a:pt x="5560" y="17809"/>
                  <a:pt x="2049" y="19527"/>
                </a:cubicBezTo>
                <a:cubicBezTo>
                  <a:pt x="1457" y="19818"/>
                  <a:pt x="851" y="20080"/>
                  <a:pt x="182" y="20386"/>
                </a:cubicBezTo>
                <a:lnTo>
                  <a:pt x="182" y="22279"/>
                </a:lnTo>
                <a:cubicBezTo>
                  <a:pt x="806" y="22300"/>
                  <a:pt x="1213" y="22203"/>
                  <a:pt x="1694" y="21930"/>
                </a:cubicBezTo>
                <a:cubicBezTo>
                  <a:pt x="4013" y="20613"/>
                  <a:pt x="6495" y="19692"/>
                  <a:pt x="9085" y="19126"/>
                </a:cubicBezTo>
                <a:cubicBezTo>
                  <a:pt x="12335" y="18415"/>
                  <a:pt x="15531" y="18527"/>
                  <a:pt x="18629" y="19981"/>
                </a:cubicBezTo>
                <a:cubicBezTo>
                  <a:pt x="20936" y="21064"/>
                  <a:pt x="22863" y="22596"/>
                  <a:pt x="24567" y="24443"/>
                </a:cubicBezTo>
                <a:cubicBezTo>
                  <a:pt x="26080" y="26078"/>
                  <a:pt x="27375" y="27877"/>
                  <a:pt x="28516" y="29789"/>
                </a:cubicBezTo>
                <a:cubicBezTo>
                  <a:pt x="29650" y="31692"/>
                  <a:pt x="30820" y="33575"/>
                  <a:pt x="31941" y="35486"/>
                </a:cubicBezTo>
                <a:cubicBezTo>
                  <a:pt x="33096" y="37451"/>
                  <a:pt x="34172" y="39465"/>
                  <a:pt x="35354" y="41414"/>
                </a:cubicBezTo>
                <a:cubicBezTo>
                  <a:pt x="36426" y="43178"/>
                  <a:pt x="37566" y="44901"/>
                  <a:pt x="38734" y="46603"/>
                </a:cubicBezTo>
                <a:cubicBezTo>
                  <a:pt x="39592" y="47853"/>
                  <a:pt x="40468" y="49107"/>
                  <a:pt x="41471" y="50238"/>
                </a:cubicBezTo>
                <a:cubicBezTo>
                  <a:pt x="42717" y="51644"/>
                  <a:pt x="44022" y="53025"/>
                  <a:pt x="45456" y="54233"/>
                </a:cubicBezTo>
                <a:cubicBezTo>
                  <a:pt x="46652" y="55242"/>
                  <a:pt x="47996" y="56140"/>
                  <a:pt x="49404" y="56820"/>
                </a:cubicBezTo>
                <a:cubicBezTo>
                  <a:pt x="52631" y="58379"/>
                  <a:pt x="56112" y="59051"/>
                  <a:pt x="59676" y="59023"/>
                </a:cubicBezTo>
                <a:cubicBezTo>
                  <a:pt x="62931" y="58999"/>
                  <a:pt x="66191" y="58830"/>
                  <a:pt x="69437" y="58577"/>
                </a:cubicBezTo>
                <a:cubicBezTo>
                  <a:pt x="72471" y="58342"/>
                  <a:pt x="75492" y="57951"/>
                  <a:pt x="78509" y="57557"/>
                </a:cubicBezTo>
                <a:cubicBezTo>
                  <a:pt x="81978" y="57106"/>
                  <a:pt x="85465" y="56791"/>
                  <a:pt x="88883" y="55977"/>
                </a:cubicBezTo>
                <a:cubicBezTo>
                  <a:pt x="91763" y="55292"/>
                  <a:pt x="94594" y="54541"/>
                  <a:pt x="97236" y="53142"/>
                </a:cubicBezTo>
                <a:cubicBezTo>
                  <a:pt x="99069" y="52176"/>
                  <a:pt x="100735" y="50921"/>
                  <a:pt x="102171" y="49429"/>
                </a:cubicBezTo>
                <a:cubicBezTo>
                  <a:pt x="104081" y="47443"/>
                  <a:pt x="105453" y="45056"/>
                  <a:pt x="106797" y="42668"/>
                </a:cubicBezTo>
                <a:cubicBezTo>
                  <a:pt x="107587" y="41266"/>
                  <a:pt x="108331" y="39835"/>
                  <a:pt x="109045" y="38393"/>
                </a:cubicBezTo>
                <a:cubicBezTo>
                  <a:pt x="109916" y="36641"/>
                  <a:pt x="110983" y="35028"/>
                  <a:pt x="112224" y="33515"/>
                </a:cubicBezTo>
                <a:cubicBezTo>
                  <a:pt x="113205" y="32317"/>
                  <a:pt x="114405" y="31386"/>
                  <a:pt x="115744" y="30672"/>
                </a:cubicBezTo>
                <a:cubicBezTo>
                  <a:pt x="118758" y="29064"/>
                  <a:pt x="121985" y="28997"/>
                  <a:pt x="125269" y="29560"/>
                </a:cubicBezTo>
                <a:cubicBezTo>
                  <a:pt x="127684" y="29973"/>
                  <a:pt x="129966" y="30806"/>
                  <a:pt x="132216" y="31747"/>
                </a:cubicBezTo>
                <a:cubicBezTo>
                  <a:pt x="133281" y="32195"/>
                  <a:pt x="134358" y="32618"/>
                  <a:pt x="135400" y="33119"/>
                </a:cubicBezTo>
                <a:cubicBezTo>
                  <a:pt x="137259" y="34016"/>
                  <a:pt x="139095" y="34961"/>
                  <a:pt x="140939" y="35887"/>
                </a:cubicBezTo>
                <a:cubicBezTo>
                  <a:pt x="142135" y="36488"/>
                  <a:pt x="143336" y="37078"/>
                  <a:pt x="144524" y="37698"/>
                </a:cubicBezTo>
                <a:cubicBezTo>
                  <a:pt x="146353" y="38651"/>
                  <a:pt x="148169" y="39636"/>
                  <a:pt x="149999" y="40589"/>
                </a:cubicBezTo>
                <a:cubicBezTo>
                  <a:pt x="151052" y="41137"/>
                  <a:pt x="152133" y="41629"/>
                  <a:pt x="153181" y="42183"/>
                </a:cubicBezTo>
                <a:cubicBezTo>
                  <a:pt x="155006" y="43149"/>
                  <a:pt x="156820" y="44135"/>
                  <a:pt x="158631" y="45126"/>
                </a:cubicBezTo>
                <a:cubicBezTo>
                  <a:pt x="160710" y="46264"/>
                  <a:pt x="162796" y="47388"/>
                  <a:pt x="164851" y="48569"/>
                </a:cubicBezTo>
                <a:cubicBezTo>
                  <a:pt x="166667" y="49613"/>
                  <a:pt x="168440" y="50734"/>
                  <a:pt x="170235" y="51815"/>
                </a:cubicBezTo>
                <a:cubicBezTo>
                  <a:pt x="172056" y="52911"/>
                  <a:pt x="173915" y="53954"/>
                  <a:pt x="175700" y="55106"/>
                </a:cubicBezTo>
                <a:cubicBezTo>
                  <a:pt x="178202" y="56722"/>
                  <a:pt x="180667" y="58398"/>
                  <a:pt x="183125" y="60083"/>
                </a:cubicBezTo>
                <a:cubicBezTo>
                  <a:pt x="184753" y="61199"/>
                  <a:pt x="186332" y="62388"/>
                  <a:pt x="187949" y="63519"/>
                </a:cubicBezTo>
                <a:cubicBezTo>
                  <a:pt x="190239" y="65121"/>
                  <a:pt x="192538" y="66712"/>
                  <a:pt x="194846" y="68288"/>
                </a:cubicBezTo>
                <a:cubicBezTo>
                  <a:pt x="196426" y="69367"/>
                  <a:pt x="198030" y="70414"/>
                  <a:pt x="199626" y="71472"/>
                </a:cubicBezTo>
                <a:cubicBezTo>
                  <a:pt x="199929" y="71674"/>
                  <a:pt x="200247" y="71855"/>
                  <a:pt x="200554" y="72053"/>
                </a:cubicBezTo>
                <a:cubicBezTo>
                  <a:pt x="201979" y="72977"/>
                  <a:pt x="203390" y="73923"/>
                  <a:pt x="204829" y="74827"/>
                </a:cubicBezTo>
                <a:cubicBezTo>
                  <a:pt x="205731" y="75393"/>
                  <a:pt x="206666" y="75910"/>
                  <a:pt x="207600" y="76419"/>
                </a:cubicBezTo>
                <a:cubicBezTo>
                  <a:pt x="209438" y="77423"/>
                  <a:pt x="211242" y="78504"/>
                  <a:pt x="213142" y="79373"/>
                </a:cubicBezTo>
                <a:cubicBezTo>
                  <a:pt x="215156" y="80295"/>
                  <a:pt x="217237" y="81092"/>
                  <a:pt x="219339" y="81796"/>
                </a:cubicBezTo>
                <a:cubicBezTo>
                  <a:pt x="222120" y="82729"/>
                  <a:pt x="224984" y="83282"/>
                  <a:pt x="227945" y="83251"/>
                </a:cubicBezTo>
                <a:cubicBezTo>
                  <a:pt x="231544" y="83213"/>
                  <a:pt x="234621" y="81915"/>
                  <a:pt x="237110" y="79368"/>
                </a:cubicBezTo>
                <a:cubicBezTo>
                  <a:pt x="238678" y="77763"/>
                  <a:pt x="240100" y="76011"/>
                  <a:pt x="241532" y="74280"/>
                </a:cubicBezTo>
                <a:cubicBezTo>
                  <a:pt x="242869" y="72665"/>
                  <a:pt x="244107" y="70968"/>
                  <a:pt x="245441" y="69350"/>
                </a:cubicBezTo>
                <a:cubicBezTo>
                  <a:pt x="246501" y="68061"/>
                  <a:pt x="247623" y="66818"/>
                  <a:pt x="248750" y="65586"/>
                </a:cubicBezTo>
                <a:cubicBezTo>
                  <a:pt x="249775" y="64467"/>
                  <a:pt x="250800" y="63343"/>
                  <a:pt x="251905" y="62304"/>
                </a:cubicBezTo>
                <a:cubicBezTo>
                  <a:pt x="253411" y="60885"/>
                  <a:pt x="255076" y="59665"/>
                  <a:pt x="256859" y="58600"/>
                </a:cubicBezTo>
                <a:cubicBezTo>
                  <a:pt x="258971" y="57340"/>
                  <a:pt x="261238" y="56641"/>
                  <a:pt x="263682" y="56491"/>
                </a:cubicBezTo>
                <a:cubicBezTo>
                  <a:pt x="265639" y="56371"/>
                  <a:pt x="267566" y="56663"/>
                  <a:pt x="269499" y="56939"/>
                </a:cubicBezTo>
                <a:cubicBezTo>
                  <a:pt x="273355" y="57490"/>
                  <a:pt x="277214" y="58028"/>
                  <a:pt x="281078" y="58521"/>
                </a:cubicBezTo>
                <a:cubicBezTo>
                  <a:pt x="282586" y="58713"/>
                  <a:pt x="284112" y="58768"/>
                  <a:pt x="285629" y="58885"/>
                </a:cubicBezTo>
                <a:lnTo>
                  <a:pt x="285629" y="56508"/>
                </a:lnTo>
                <a:cubicBezTo>
                  <a:pt x="285448" y="56507"/>
                  <a:pt x="285264" y="56521"/>
                  <a:pt x="285083" y="56502"/>
                </a:cubicBezTo>
                <a:close/>
                <a:moveTo>
                  <a:pt x="268141" y="61166"/>
                </a:moveTo>
                <a:cubicBezTo>
                  <a:pt x="263596" y="60791"/>
                  <a:pt x="259621" y="62264"/>
                  <a:pt x="256086" y="65018"/>
                </a:cubicBezTo>
                <a:cubicBezTo>
                  <a:pt x="254966" y="65892"/>
                  <a:pt x="253988" y="66947"/>
                  <a:pt x="252928" y="67901"/>
                </a:cubicBezTo>
                <a:cubicBezTo>
                  <a:pt x="250928" y="69701"/>
                  <a:pt x="249299" y="71836"/>
                  <a:pt x="247699" y="73966"/>
                </a:cubicBezTo>
                <a:cubicBezTo>
                  <a:pt x="246021" y="76199"/>
                  <a:pt x="244506" y="78559"/>
                  <a:pt x="243007" y="80918"/>
                </a:cubicBezTo>
                <a:cubicBezTo>
                  <a:pt x="241922" y="82624"/>
                  <a:pt x="240695" y="84196"/>
                  <a:pt x="239280" y="85631"/>
                </a:cubicBezTo>
                <a:cubicBezTo>
                  <a:pt x="238084" y="86843"/>
                  <a:pt x="236645" y="87700"/>
                  <a:pt x="235117" y="88380"/>
                </a:cubicBezTo>
                <a:cubicBezTo>
                  <a:pt x="233804" y="88963"/>
                  <a:pt x="232378" y="89194"/>
                  <a:pt x="230933" y="89233"/>
                </a:cubicBezTo>
                <a:cubicBezTo>
                  <a:pt x="228229" y="89307"/>
                  <a:pt x="225609" y="88900"/>
                  <a:pt x="223044" y="88006"/>
                </a:cubicBezTo>
                <a:cubicBezTo>
                  <a:pt x="220890" y="87256"/>
                  <a:pt x="218747" y="86510"/>
                  <a:pt x="216679" y="85524"/>
                </a:cubicBezTo>
                <a:cubicBezTo>
                  <a:pt x="214340" y="84409"/>
                  <a:pt x="212110" y="83116"/>
                  <a:pt x="209891" y="81794"/>
                </a:cubicBezTo>
                <a:cubicBezTo>
                  <a:pt x="209552" y="81593"/>
                  <a:pt x="209227" y="81369"/>
                  <a:pt x="208896" y="81152"/>
                </a:cubicBezTo>
                <a:cubicBezTo>
                  <a:pt x="207449" y="80202"/>
                  <a:pt x="205993" y="79266"/>
                  <a:pt x="204559" y="78295"/>
                </a:cubicBezTo>
                <a:cubicBezTo>
                  <a:pt x="202795" y="77101"/>
                  <a:pt x="201043" y="75891"/>
                  <a:pt x="199302" y="74662"/>
                </a:cubicBezTo>
                <a:cubicBezTo>
                  <a:pt x="197939" y="73700"/>
                  <a:pt x="196609" y="72689"/>
                  <a:pt x="195252" y="71717"/>
                </a:cubicBezTo>
                <a:cubicBezTo>
                  <a:pt x="193450" y="70423"/>
                  <a:pt x="191629" y="69154"/>
                  <a:pt x="189829" y="67858"/>
                </a:cubicBezTo>
                <a:cubicBezTo>
                  <a:pt x="188053" y="66579"/>
                  <a:pt x="186299" y="65269"/>
                  <a:pt x="184521" y="63992"/>
                </a:cubicBezTo>
                <a:cubicBezTo>
                  <a:pt x="183140" y="62999"/>
                  <a:pt x="181743" y="62028"/>
                  <a:pt x="180343" y="61059"/>
                </a:cubicBezTo>
                <a:cubicBezTo>
                  <a:pt x="178720" y="59937"/>
                  <a:pt x="177121" y="58775"/>
                  <a:pt x="175452" y="57724"/>
                </a:cubicBezTo>
                <a:cubicBezTo>
                  <a:pt x="172832" y="56071"/>
                  <a:pt x="170173" y="54483"/>
                  <a:pt x="167514" y="52894"/>
                </a:cubicBezTo>
                <a:cubicBezTo>
                  <a:pt x="165400" y="51632"/>
                  <a:pt x="163292" y="50359"/>
                  <a:pt x="161130" y="49185"/>
                </a:cubicBezTo>
                <a:cubicBezTo>
                  <a:pt x="158164" y="47576"/>
                  <a:pt x="155173" y="46018"/>
                  <a:pt x="152156" y="44512"/>
                </a:cubicBezTo>
                <a:cubicBezTo>
                  <a:pt x="149357" y="43111"/>
                  <a:pt x="146532" y="41763"/>
                  <a:pt x="143684" y="40467"/>
                </a:cubicBezTo>
                <a:cubicBezTo>
                  <a:pt x="140779" y="39150"/>
                  <a:pt x="137865" y="37842"/>
                  <a:pt x="134892" y="36694"/>
                </a:cubicBezTo>
                <a:cubicBezTo>
                  <a:pt x="132169" y="35643"/>
                  <a:pt x="129367" y="34806"/>
                  <a:pt x="126400" y="34679"/>
                </a:cubicBezTo>
                <a:cubicBezTo>
                  <a:pt x="123591" y="34558"/>
                  <a:pt x="121031" y="35223"/>
                  <a:pt x="118734" y="36849"/>
                </a:cubicBezTo>
                <a:cubicBezTo>
                  <a:pt x="118314" y="37149"/>
                  <a:pt x="117878" y="37439"/>
                  <a:pt x="117508" y="37797"/>
                </a:cubicBezTo>
                <a:cubicBezTo>
                  <a:pt x="115496" y="39746"/>
                  <a:pt x="114040" y="42100"/>
                  <a:pt x="112718" y="44534"/>
                </a:cubicBezTo>
                <a:cubicBezTo>
                  <a:pt x="111412" y="46939"/>
                  <a:pt x="110147" y="49350"/>
                  <a:pt x="108506" y="51560"/>
                </a:cubicBezTo>
                <a:cubicBezTo>
                  <a:pt x="106871" y="53761"/>
                  <a:pt x="104838" y="55465"/>
                  <a:pt x="102412" y="56669"/>
                </a:cubicBezTo>
                <a:cubicBezTo>
                  <a:pt x="100090" y="57818"/>
                  <a:pt x="97625" y="58677"/>
                  <a:pt x="95059" y="59066"/>
                </a:cubicBezTo>
                <a:cubicBezTo>
                  <a:pt x="90608" y="59743"/>
                  <a:pt x="86139" y="60316"/>
                  <a:pt x="81671" y="60875"/>
                </a:cubicBezTo>
                <a:cubicBezTo>
                  <a:pt x="78167" y="61314"/>
                  <a:pt x="74657" y="61719"/>
                  <a:pt x="71141" y="62044"/>
                </a:cubicBezTo>
                <a:cubicBezTo>
                  <a:pt x="67533" y="62376"/>
                  <a:pt x="63919" y="62689"/>
                  <a:pt x="60301" y="62825"/>
                </a:cubicBezTo>
                <a:cubicBezTo>
                  <a:pt x="58151" y="62906"/>
                  <a:pt x="55974" y="62736"/>
                  <a:pt x="53834" y="62479"/>
                </a:cubicBezTo>
                <a:cubicBezTo>
                  <a:pt x="51464" y="62195"/>
                  <a:pt x="49253" y="61362"/>
                  <a:pt x="47173" y="60132"/>
                </a:cubicBezTo>
                <a:cubicBezTo>
                  <a:pt x="45268" y="59002"/>
                  <a:pt x="43585" y="57626"/>
                  <a:pt x="42043" y="56068"/>
                </a:cubicBezTo>
                <a:cubicBezTo>
                  <a:pt x="40566" y="54577"/>
                  <a:pt x="39180" y="53001"/>
                  <a:pt x="37987" y="51266"/>
                </a:cubicBezTo>
                <a:cubicBezTo>
                  <a:pt x="37058" y="49915"/>
                  <a:pt x="36024" y="48634"/>
                  <a:pt x="35142" y="47254"/>
                </a:cubicBezTo>
                <a:cubicBezTo>
                  <a:pt x="33850" y="45231"/>
                  <a:pt x="32652" y="43150"/>
                  <a:pt x="31414" y="41094"/>
                </a:cubicBezTo>
                <a:cubicBezTo>
                  <a:pt x="31351" y="40990"/>
                  <a:pt x="31289" y="40885"/>
                  <a:pt x="31225" y="40782"/>
                </a:cubicBezTo>
                <a:cubicBezTo>
                  <a:pt x="30154" y="39016"/>
                  <a:pt x="29122" y="37229"/>
                  <a:pt x="28003" y="35494"/>
                </a:cubicBezTo>
                <a:cubicBezTo>
                  <a:pt x="26884" y="33761"/>
                  <a:pt x="25767" y="32009"/>
                  <a:pt x="24495" y="30386"/>
                </a:cubicBezTo>
                <a:cubicBezTo>
                  <a:pt x="23471" y="29080"/>
                  <a:pt x="22326" y="27861"/>
                  <a:pt x="21047" y="26759"/>
                </a:cubicBezTo>
                <a:cubicBezTo>
                  <a:pt x="19643" y="25551"/>
                  <a:pt x="18111" y="24562"/>
                  <a:pt x="16426" y="23883"/>
                </a:cubicBezTo>
                <a:cubicBezTo>
                  <a:pt x="12491" y="22302"/>
                  <a:pt x="8531" y="22727"/>
                  <a:pt x="4641" y="24102"/>
                </a:cubicBezTo>
                <a:cubicBezTo>
                  <a:pt x="3133" y="24636"/>
                  <a:pt x="1703" y="25384"/>
                  <a:pt x="176" y="26061"/>
                </a:cubicBezTo>
                <a:cubicBezTo>
                  <a:pt x="123" y="26770"/>
                  <a:pt x="46" y="27537"/>
                  <a:pt x="257" y="28395"/>
                </a:cubicBezTo>
                <a:cubicBezTo>
                  <a:pt x="775" y="28217"/>
                  <a:pt x="1235" y="28083"/>
                  <a:pt x="1681" y="27906"/>
                </a:cubicBezTo>
                <a:cubicBezTo>
                  <a:pt x="2753" y="27479"/>
                  <a:pt x="3803" y="26994"/>
                  <a:pt x="4887" y="26603"/>
                </a:cubicBezTo>
                <a:cubicBezTo>
                  <a:pt x="7770" y="25565"/>
                  <a:pt x="10731" y="25388"/>
                  <a:pt x="13688" y="26164"/>
                </a:cubicBezTo>
                <a:cubicBezTo>
                  <a:pt x="16474" y="26895"/>
                  <a:pt x="18860" y="28403"/>
                  <a:pt x="20927" y="30398"/>
                </a:cubicBezTo>
                <a:cubicBezTo>
                  <a:pt x="22657" y="32069"/>
                  <a:pt x="24218" y="33887"/>
                  <a:pt x="25517" y="35920"/>
                </a:cubicBezTo>
                <a:cubicBezTo>
                  <a:pt x="25764" y="36303"/>
                  <a:pt x="26039" y="36670"/>
                  <a:pt x="26285" y="37054"/>
                </a:cubicBezTo>
                <a:cubicBezTo>
                  <a:pt x="27419" y="38815"/>
                  <a:pt x="28564" y="40567"/>
                  <a:pt x="29672" y="42343"/>
                </a:cubicBezTo>
                <a:cubicBezTo>
                  <a:pt x="30831" y="44200"/>
                  <a:pt x="31901" y="46111"/>
                  <a:pt x="33103" y="47939"/>
                </a:cubicBezTo>
                <a:cubicBezTo>
                  <a:pt x="34371" y="49868"/>
                  <a:pt x="35712" y="51751"/>
                  <a:pt x="37082" y="53610"/>
                </a:cubicBezTo>
                <a:cubicBezTo>
                  <a:pt x="37981" y="54830"/>
                  <a:pt x="38931" y="56027"/>
                  <a:pt x="39969" y="57128"/>
                </a:cubicBezTo>
                <a:cubicBezTo>
                  <a:pt x="41068" y="58297"/>
                  <a:pt x="42285" y="59359"/>
                  <a:pt x="43481" y="60435"/>
                </a:cubicBezTo>
                <a:cubicBezTo>
                  <a:pt x="45123" y="61911"/>
                  <a:pt x="47003" y="63049"/>
                  <a:pt x="49037" y="63868"/>
                </a:cubicBezTo>
                <a:cubicBezTo>
                  <a:pt x="51797" y="64980"/>
                  <a:pt x="54690" y="65588"/>
                  <a:pt x="57676" y="65526"/>
                </a:cubicBezTo>
                <a:cubicBezTo>
                  <a:pt x="59896" y="65479"/>
                  <a:pt x="62115" y="65331"/>
                  <a:pt x="64330" y="65159"/>
                </a:cubicBezTo>
                <a:cubicBezTo>
                  <a:pt x="66817" y="64965"/>
                  <a:pt x="69306" y="64739"/>
                  <a:pt x="71785" y="64448"/>
                </a:cubicBezTo>
                <a:cubicBezTo>
                  <a:pt x="75986" y="63956"/>
                  <a:pt x="80175" y="63364"/>
                  <a:pt x="84379" y="62885"/>
                </a:cubicBezTo>
                <a:cubicBezTo>
                  <a:pt x="87554" y="62524"/>
                  <a:pt x="90744" y="62283"/>
                  <a:pt x="93926" y="61978"/>
                </a:cubicBezTo>
                <a:cubicBezTo>
                  <a:pt x="97448" y="61639"/>
                  <a:pt x="100918" y="61068"/>
                  <a:pt x="104265" y="59856"/>
                </a:cubicBezTo>
                <a:cubicBezTo>
                  <a:pt x="106301" y="59121"/>
                  <a:pt x="108109" y="58018"/>
                  <a:pt x="109696" y="56579"/>
                </a:cubicBezTo>
                <a:cubicBezTo>
                  <a:pt x="111307" y="55118"/>
                  <a:pt x="112501" y="53309"/>
                  <a:pt x="113584" y="51440"/>
                </a:cubicBezTo>
                <a:cubicBezTo>
                  <a:pt x="115348" y="48393"/>
                  <a:pt x="116811" y="45168"/>
                  <a:pt x="119119" y="42453"/>
                </a:cubicBezTo>
                <a:cubicBezTo>
                  <a:pt x="120092" y="41309"/>
                  <a:pt x="121219" y="40338"/>
                  <a:pt x="122515" y="39591"/>
                </a:cubicBezTo>
                <a:cubicBezTo>
                  <a:pt x="124914" y="38207"/>
                  <a:pt x="127548" y="38009"/>
                  <a:pt x="130222" y="38314"/>
                </a:cubicBezTo>
                <a:cubicBezTo>
                  <a:pt x="132951" y="38624"/>
                  <a:pt x="135606" y="39266"/>
                  <a:pt x="138152" y="40334"/>
                </a:cubicBezTo>
                <a:cubicBezTo>
                  <a:pt x="140334" y="41250"/>
                  <a:pt x="142555" y="42081"/>
                  <a:pt x="144736" y="43001"/>
                </a:cubicBezTo>
                <a:cubicBezTo>
                  <a:pt x="146274" y="43648"/>
                  <a:pt x="147791" y="44352"/>
                  <a:pt x="149297" y="45076"/>
                </a:cubicBezTo>
                <a:cubicBezTo>
                  <a:pt x="152415" y="46579"/>
                  <a:pt x="155534" y="48082"/>
                  <a:pt x="158624" y="49644"/>
                </a:cubicBezTo>
                <a:cubicBezTo>
                  <a:pt x="160572" y="50631"/>
                  <a:pt x="162486" y="51693"/>
                  <a:pt x="164383" y="52779"/>
                </a:cubicBezTo>
                <a:cubicBezTo>
                  <a:pt x="166410" y="53942"/>
                  <a:pt x="168405" y="55163"/>
                  <a:pt x="170400" y="56383"/>
                </a:cubicBezTo>
                <a:cubicBezTo>
                  <a:pt x="172577" y="57717"/>
                  <a:pt x="174781" y="59013"/>
                  <a:pt x="176893" y="60443"/>
                </a:cubicBezTo>
                <a:cubicBezTo>
                  <a:pt x="179836" y="62435"/>
                  <a:pt x="182707" y="64538"/>
                  <a:pt x="185607" y="66593"/>
                </a:cubicBezTo>
                <a:cubicBezTo>
                  <a:pt x="186053" y="66910"/>
                  <a:pt x="186500" y="67221"/>
                  <a:pt x="186939" y="67546"/>
                </a:cubicBezTo>
                <a:cubicBezTo>
                  <a:pt x="188282" y="68541"/>
                  <a:pt x="189612" y="69550"/>
                  <a:pt x="190962" y="70536"/>
                </a:cubicBezTo>
                <a:cubicBezTo>
                  <a:pt x="192655" y="71774"/>
                  <a:pt x="194375" y="72977"/>
                  <a:pt x="196060" y="74225"/>
                </a:cubicBezTo>
                <a:cubicBezTo>
                  <a:pt x="197328" y="75166"/>
                  <a:pt x="198536" y="76189"/>
                  <a:pt x="199814" y="77115"/>
                </a:cubicBezTo>
                <a:cubicBezTo>
                  <a:pt x="202643" y="79166"/>
                  <a:pt x="205490" y="81195"/>
                  <a:pt x="208352" y="83202"/>
                </a:cubicBezTo>
                <a:cubicBezTo>
                  <a:pt x="209891" y="84283"/>
                  <a:pt x="211430" y="85376"/>
                  <a:pt x="213044" y="86337"/>
                </a:cubicBezTo>
                <a:cubicBezTo>
                  <a:pt x="215316" y="87688"/>
                  <a:pt x="217626" y="88974"/>
                  <a:pt x="220062" y="90035"/>
                </a:cubicBezTo>
                <a:cubicBezTo>
                  <a:pt x="223375" y="91481"/>
                  <a:pt x="226783" y="92523"/>
                  <a:pt x="230380" y="92913"/>
                </a:cubicBezTo>
                <a:cubicBezTo>
                  <a:pt x="233165" y="93216"/>
                  <a:pt x="235766" y="92569"/>
                  <a:pt x="238196" y="91237"/>
                </a:cubicBezTo>
                <a:cubicBezTo>
                  <a:pt x="239759" y="90380"/>
                  <a:pt x="241010" y="89147"/>
                  <a:pt x="242177" y="87808"/>
                </a:cubicBezTo>
                <a:cubicBezTo>
                  <a:pt x="243866" y="85868"/>
                  <a:pt x="245189" y="83679"/>
                  <a:pt x="246456" y="81471"/>
                </a:cubicBezTo>
                <a:cubicBezTo>
                  <a:pt x="248033" y="78722"/>
                  <a:pt x="249726" y="76059"/>
                  <a:pt x="251719" y="73603"/>
                </a:cubicBezTo>
                <a:cubicBezTo>
                  <a:pt x="253484" y="71433"/>
                  <a:pt x="255418" y="69429"/>
                  <a:pt x="257702" y="67762"/>
                </a:cubicBezTo>
                <a:cubicBezTo>
                  <a:pt x="259823" y="66213"/>
                  <a:pt x="262095" y="65080"/>
                  <a:pt x="264661" y="64517"/>
                </a:cubicBezTo>
                <a:cubicBezTo>
                  <a:pt x="266921" y="64023"/>
                  <a:pt x="269205" y="64128"/>
                  <a:pt x="271486" y="64233"/>
                </a:cubicBezTo>
                <a:cubicBezTo>
                  <a:pt x="276202" y="64448"/>
                  <a:pt x="280916" y="64684"/>
                  <a:pt x="285632" y="64911"/>
                </a:cubicBezTo>
                <a:lnTo>
                  <a:pt x="285632" y="62352"/>
                </a:lnTo>
                <a:cubicBezTo>
                  <a:pt x="283503" y="62273"/>
                  <a:pt x="281372" y="62252"/>
                  <a:pt x="279248" y="62099"/>
                </a:cubicBezTo>
                <a:cubicBezTo>
                  <a:pt x="275542" y="61830"/>
                  <a:pt x="271844" y="61471"/>
                  <a:pt x="268141" y="61166"/>
                </a:cubicBezTo>
                <a:close/>
                <a:moveTo>
                  <a:pt x="282916" y="258"/>
                </a:moveTo>
                <a:lnTo>
                  <a:pt x="285630" y="3911"/>
                </a:lnTo>
                <a:lnTo>
                  <a:pt x="285630" y="258"/>
                </a:lnTo>
                <a:close/>
                <a:moveTo>
                  <a:pt x="278048" y="33054"/>
                </a:moveTo>
                <a:cubicBezTo>
                  <a:pt x="275470" y="30925"/>
                  <a:pt x="272840" y="28859"/>
                  <a:pt x="270270" y="26718"/>
                </a:cubicBezTo>
                <a:cubicBezTo>
                  <a:pt x="268558" y="25293"/>
                  <a:pt x="266771" y="23988"/>
                  <a:pt x="264795" y="22959"/>
                </a:cubicBezTo>
                <a:cubicBezTo>
                  <a:pt x="262415" y="21716"/>
                  <a:pt x="259917" y="20957"/>
                  <a:pt x="257179" y="21038"/>
                </a:cubicBezTo>
                <a:cubicBezTo>
                  <a:pt x="253775" y="21140"/>
                  <a:pt x="250756" y="22417"/>
                  <a:pt x="247904" y="24083"/>
                </a:cubicBezTo>
                <a:cubicBezTo>
                  <a:pt x="245091" y="25725"/>
                  <a:pt x="242561" y="27787"/>
                  <a:pt x="240206" y="30042"/>
                </a:cubicBezTo>
                <a:cubicBezTo>
                  <a:pt x="238580" y="31598"/>
                  <a:pt x="236995" y="33195"/>
                  <a:pt x="235403" y="34785"/>
                </a:cubicBezTo>
                <a:cubicBezTo>
                  <a:pt x="232735" y="37453"/>
                  <a:pt x="230053" y="40092"/>
                  <a:pt x="226929" y="42255"/>
                </a:cubicBezTo>
                <a:cubicBezTo>
                  <a:pt x="225089" y="43529"/>
                  <a:pt x="223161" y="44629"/>
                  <a:pt x="221089" y="45412"/>
                </a:cubicBezTo>
                <a:cubicBezTo>
                  <a:pt x="217669" y="46701"/>
                  <a:pt x="214106" y="47338"/>
                  <a:pt x="210437" y="47197"/>
                </a:cubicBezTo>
                <a:cubicBezTo>
                  <a:pt x="209437" y="47159"/>
                  <a:pt x="208440" y="47004"/>
                  <a:pt x="207444" y="46880"/>
                </a:cubicBezTo>
                <a:cubicBezTo>
                  <a:pt x="203607" y="46409"/>
                  <a:pt x="199815" y="45625"/>
                  <a:pt x="196104" y="44539"/>
                </a:cubicBezTo>
                <a:cubicBezTo>
                  <a:pt x="192357" y="43445"/>
                  <a:pt x="188719" y="42075"/>
                  <a:pt x="185094" y="40661"/>
                </a:cubicBezTo>
                <a:cubicBezTo>
                  <a:pt x="182603" y="39691"/>
                  <a:pt x="180168" y="38582"/>
                  <a:pt x="177691" y="37574"/>
                </a:cubicBezTo>
                <a:cubicBezTo>
                  <a:pt x="174450" y="36257"/>
                  <a:pt x="171281" y="34791"/>
                  <a:pt x="168180" y="33176"/>
                </a:cubicBezTo>
                <a:cubicBezTo>
                  <a:pt x="165188" y="31622"/>
                  <a:pt x="162175" y="30105"/>
                  <a:pt x="159216" y="28493"/>
                </a:cubicBezTo>
                <a:cubicBezTo>
                  <a:pt x="156283" y="26895"/>
                  <a:pt x="153371" y="25252"/>
                  <a:pt x="150512" y="23525"/>
                </a:cubicBezTo>
                <a:cubicBezTo>
                  <a:pt x="147756" y="21863"/>
                  <a:pt x="145057" y="20102"/>
                  <a:pt x="142374" y="18322"/>
                </a:cubicBezTo>
                <a:cubicBezTo>
                  <a:pt x="140627" y="17166"/>
                  <a:pt x="138952" y="15900"/>
                  <a:pt x="137248" y="14682"/>
                </a:cubicBezTo>
                <a:cubicBezTo>
                  <a:pt x="135763" y="13623"/>
                  <a:pt x="134276" y="12568"/>
                  <a:pt x="132797" y="11498"/>
                </a:cubicBezTo>
                <a:cubicBezTo>
                  <a:pt x="130582" y="9897"/>
                  <a:pt x="128384" y="8267"/>
                  <a:pt x="126154" y="6684"/>
                </a:cubicBezTo>
                <a:cubicBezTo>
                  <a:pt x="124446" y="5472"/>
                  <a:pt x="122716" y="4293"/>
                  <a:pt x="120961" y="3145"/>
                </a:cubicBezTo>
                <a:cubicBezTo>
                  <a:pt x="119818" y="2398"/>
                  <a:pt x="118589" y="1778"/>
                  <a:pt x="117444" y="1029"/>
                </a:cubicBezTo>
                <a:cubicBezTo>
                  <a:pt x="116486" y="403"/>
                  <a:pt x="115487" y="202"/>
                  <a:pt x="114346" y="214"/>
                </a:cubicBezTo>
                <a:cubicBezTo>
                  <a:pt x="109992" y="263"/>
                  <a:pt x="105635" y="263"/>
                  <a:pt x="101279" y="212"/>
                </a:cubicBezTo>
                <a:cubicBezTo>
                  <a:pt x="100391" y="202"/>
                  <a:pt x="99754" y="529"/>
                  <a:pt x="99198" y="1115"/>
                </a:cubicBezTo>
                <a:cubicBezTo>
                  <a:pt x="97270" y="3152"/>
                  <a:pt x="95530" y="5341"/>
                  <a:pt x="94021" y="7699"/>
                </a:cubicBezTo>
                <a:cubicBezTo>
                  <a:pt x="92615" y="9897"/>
                  <a:pt x="91303" y="12159"/>
                  <a:pt x="89981" y="14412"/>
                </a:cubicBezTo>
                <a:cubicBezTo>
                  <a:pt x="89076" y="15957"/>
                  <a:pt x="88246" y="17549"/>
                  <a:pt x="87344" y="19098"/>
                </a:cubicBezTo>
                <a:cubicBezTo>
                  <a:pt x="86458" y="20620"/>
                  <a:pt x="85527" y="22117"/>
                  <a:pt x="84611" y="23622"/>
                </a:cubicBezTo>
                <a:cubicBezTo>
                  <a:pt x="84342" y="24062"/>
                  <a:pt x="84095" y="24525"/>
                  <a:pt x="83773" y="24923"/>
                </a:cubicBezTo>
                <a:cubicBezTo>
                  <a:pt x="82778" y="26150"/>
                  <a:pt x="81730" y="27331"/>
                  <a:pt x="80747" y="28565"/>
                </a:cubicBezTo>
                <a:cubicBezTo>
                  <a:pt x="79747" y="29820"/>
                  <a:pt x="78484" y="30787"/>
                  <a:pt x="77201" y="31691"/>
                </a:cubicBezTo>
                <a:cubicBezTo>
                  <a:pt x="74492" y="33603"/>
                  <a:pt x="71509" y="34975"/>
                  <a:pt x="68260" y="35701"/>
                </a:cubicBezTo>
                <a:cubicBezTo>
                  <a:pt x="66759" y="36037"/>
                  <a:pt x="65236" y="36064"/>
                  <a:pt x="63730" y="35692"/>
                </a:cubicBezTo>
                <a:cubicBezTo>
                  <a:pt x="61402" y="35116"/>
                  <a:pt x="59413" y="33935"/>
                  <a:pt x="57666" y="32305"/>
                </a:cubicBezTo>
                <a:cubicBezTo>
                  <a:pt x="55969" y="30720"/>
                  <a:pt x="54506" y="28930"/>
                  <a:pt x="53184" y="27037"/>
                </a:cubicBezTo>
                <a:cubicBezTo>
                  <a:pt x="51585" y="24747"/>
                  <a:pt x="50101" y="22376"/>
                  <a:pt x="48561" y="20043"/>
                </a:cubicBezTo>
                <a:cubicBezTo>
                  <a:pt x="47137" y="17890"/>
                  <a:pt x="45709" y="15740"/>
                  <a:pt x="44275" y="13594"/>
                </a:cubicBezTo>
                <a:cubicBezTo>
                  <a:pt x="42987" y="11672"/>
                  <a:pt x="41521" y="9890"/>
                  <a:pt x="39974" y="8171"/>
                </a:cubicBezTo>
                <a:cubicBezTo>
                  <a:pt x="37865" y="5828"/>
                  <a:pt x="35523" y="3773"/>
                  <a:pt x="32808" y="2155"/>
                </a:cubicBezTo>
                <a:cubicBezTo>
                  <a:pt x="32338" y="1876"/>
                  <a:pt x="31900" y="1542"/>
                  <a:pt x="31416" y="1289"/>
                </a:cubicBezTo>
                <a:cubicBezTo>
                  <a:pt x="30261" y="685"/>
                  <a:pt x="29123" y="126"/>
                  <a:pt x="27721" y="207"/>
                </a:cubicBezTo>
                <a:cubicBezTo>
                  <a:pt x="25777" y="319"/>
                  <a:pt x="23822" y="234"/>
                  <a:pt x="21874" y="234"/>
                </a:cubicBezTo>
                <a:lnTo>
                  <a:pt x="20447" y="234"/>
                </a:lnTo>
                <a:cubicBezTo>
                  <a:pt x="20717" y="399"/>
                  <a:pt x="20994" y="382"/>
                  <a:pt x="21257" y="434"/>
                </a:cubicBezTo>
                <a:cubicBezTo>
                  <a:pt x="22540" y="680"/>
                  <a:pt x="23879" y="783"/>
                  <a:pt x="25085" y="1238"/>
                </a:cubicBezTo>
                <a:cubicBezTo>
                  <a:pt x="27066" y="1985"/>
                  <a:pt x="29011" y="2825"/>
                  <a:pt x="30807" y="4026"/>
                </a:cubicBezTo>
                <a:cubicBezTo>
                  <a:pt x="32616" y="5236"/>
                  <a:pt x="34313" y="6570"/>
                  <a:pt x="35836" y="8090"/>
                </a:cubicBezTo>
                <a:cubicBezTo>
                  <a:pt x="38535" y="10782"/>
                  <a:pt x="40726" y="13904"/>
                  <a:pt x="42898" y="17021"/>
                </a:cubicBezTo>
                <a:cubicBezTo>
                  <a:pt x="44721" y="19637"/>
                  <a:pt x="46387" y="22362"/>
                  <a:pt x="48156" y="25016"/>
                </a:cubicBezTo>
                <a:cubicBezTo>
                  <a:pt x="49418" y="26911"/>
                  <a:pt x="50685" y="28808"/>
                  <a:pt x="52043" y="30634"/>
                </a:cubicBezTo>
                <a:cubicBezTo>
                  <a:pt x="53148" y="32116"/>
                  <a:pt x="54356" y="33527"/>
                  <a:pt x="55585" y="34911"/>
                </a:cubicBezTo>
                <a:cubicBezTo>
                  <a:pt x="56785" y="36264"/>
                  <a:pt x="58253" y="37321"/>
                  <a:pt x="59828" y="38186"/>
                </a:cubicBezTo>
                <a:cubicBezTo>
                  <a:pt x="62058" y="39410"/>
                  <a:pt x="64492" y="39749"/>
                  <a:pt x="67000" y="39452"/>
                </a:cubicBezTo>
                <a:cubicBezTo>
                  <a:pt x="69246" y="39185"/>
                  <a:pt x="71392" y="38560"/>
                  <a:pt x="73485" y="37679"/>
                </a:cubicBezTo>
                <a:cubicBezTo>
                  <a:pt x="75518" y="36823"/>
                  <a:pt x="77434" y="35794"/>
                  <a:pt x="79220" y="34513"/>
                </a:cubicBezTo>
                <a:cubicBezTo>
                  <a:pt x="79664" y="34195"/>
                  <a:pt x="80110" y="33863"/>
                  <a:pt x="80489" y="33472"/>
                </a:cubicBezTo>
                <a:cubicBezTo>
                  <a:pt x="81459" y="32470"/>
                  <a:pt x="82456" y="31484"/>
                  <a:pt x="83325" y="30398"/>
                </a:cubicBezTo>
                <a:cubicBezTo>
                  <a:pt x="84384" y="29073"/>
                  <a:pt x="85356" y="27675"/>
                  <a:pt x="86301" y="26267"/>
                </a:cubicBezTo>
                <a:cubicBezTo>
                  <a:pt x="86910" y="25360"/>
                  <a:pt x="87413" y="24381"/>
                  <a:pt x="87945" y="23424"/>
                </a:cubicBezTo>
                <a:cubicBezTo>
                  <a:pt x="89081" y="21381"/>
                  <a:pt x="90195" y="19326"/>
                  <a:pt x="91339" y="17288"/>
                </a:cubicBezTo>
                <a:cubicBezTo>
                  <a:pt x="92453" y="15300"/>
                  <a:pt x="93539" y="13291"/>
                  <a:pt x="94740" y="11357"/>
                </a:cubicBezTo>
                <a:cubicBezTo>
                  <a:pt x="95876" y="9527"/>
                  <a:pt x="97143" y="7778"/>
                  <a:pt x="98587" y="6164"/>
                </a:cubicBezTo>
                <a:cubicBezTo>
                  <a:pt x="99912" y="4684"/>
                  <a:pt x="101325" y="3322"/>
                  <a:pt x="103062" y="2331"/>
                </a:cubicBezTo>
                <a:cubicBezTo>
                  <a:pt x="105288" y="1059"/>
                  <a:pt x="107661" y="591"/>
                  <a:pt x="110186" y="1115"/>
                </a:cubicBezTo>
                <a:cubicBezTo>
                  <a:pt x="112372" y="1570"/>
                  <a:pt x="114460" y="2341"/>
                  <a:pt x="116431" y="3374"/>
                </a:cubicBezTo>
                <a:cubicBezTo>
                  <a:pt x="118339" y="4375"/>
                  <a:pt x="120215" y="5443"/>
                  <a:pt x="122061" y="6556"/>
                </a:cubicBezTo>
                <a:cubicBezTo>
                  <a:pt x="123961" y="7704"/>
                  <a:pt x="125830" y="8902"/>
                  <a:pt x="127667" y="10150"/>
                </a:cubicBezTo>
                <a:cubicBezTo>
                  <a:pt x="129527" y="11412"/>
                  <a:pt x="131331" y="12756"/>
                  <a:pt x="133164" y="14059"/>
                </a:cubicBezTo>
                <a:cubicBezTo>
                  <a:pt x="133586" y="14357"/>
                  <a:pt x="134037" y="14615"/>
                  <a:pt x="134455" y="14918"/>
                </a:cubicBezTo>
                <a:cubicBezTo>
                  <a:pt x="135734" y="15842"/>
                  <a:pt x="136985" y="16808"/>
                  <a:pt x="138285" y="17703"/>
                </a:cubicBezTo>
                <a:cubicBezTo>
                  <a:pt x="140185" y="19012"/>
                  <a:pt x="142112" y="20284"/>
                  <a:pt x="144040" y="21556"/>
                </a:cubicBezTo>
                <a:cubicBezTo>
                  <a:pt x="145791" y="22708"/>
                  <a:pt x="147524" y="23889"/>
                  <a:pt x="149321" y="24963"/>
                </a:cubicBezTo>
                <a:cubicBezTo>
                  <a:pt x="151980" y="26551"/>
                  <a:pt x="154686" y="28062"/>
                  <a:pt x="157379" y="29594"/>
                </a:cubicBezTo>
                <a:cubicBezTo>
                  <a:pt x="158092" y="30000"/>
                  <a:pt x="158836" y="30353"/>
                  <a:pt x="159557" y="30747"/>
                </a:cubicBezTo>
                <a:cubicBezTo>
                  <a:pt x="161502" y="31811"/>
                  <a:pt x="163424" y="32914"/>
                  <a:pt x="165386" y="33947"/>
                </a:cubicBezTo>
                <a:cubicBezTo>
                  <a:pt x="167404" y="35007"/>
                  <a:pt x="169448" y="36016"/>
                  <a:pt x="171491" y="37023"/>
                </a:cubicBezTo>
                <a:cubicBezTo>
                  <a:pt x="173889" y="38204"/>
                  <a:pt x="176294" y="39371"/>
                  <a:pt x="178707" y="40520"/>
                </a:cubicBezTo>
                <a:cubicBezTo>
                  <a:pt x="180323" y="41291"/>
                  <a:pt x="181958" y="42025"/>
                  <a:pt x="183586" y="42772"/>
                </a:cubicBezTo>
                <a:cubicBezTo>
                  <a:pt x="185189" y="43508"/>
                  <a:pt x="186781" y="44267"/>
                  <a:pt x="188399" y="44966"/>
                </a:cubicBezTo>
                <a:cubicBezTo>
                  <a:pt x="190325" y="45799"/>
                  <a:pt x="192251" y="46644"/>
                  <a:pt x="194218" y="47371"/>
                </a:cubicBezTo>
                <a:cubicBezTo>
                  <a:pt x="197872" y="48724"/>
                  <a:pt x="201581" y="49904"/>
                  <a:pt x="205428" y="50605"/>
                </a:cubicBezTo>
                <a:cubicBezTo>
                  <a:pt x="209220" y="51295"/>
                  <a:pt x="213025" y="51679"/>
                  <a:pt x="216877" y="51193"/>
                </a:cubicBezTo>
                <a:cubicBezTo>
                  <a:pt x="219184" y="50904"/>
                  <a:pt x="221445" y="50386"/>
                  <a:pt x="223568" y="49440"/>
                </a:cubicBezTo>
                <a:cubicBezTo>
                  <a:pt x="225649" y="48510"/>
                  <a:pt x="227678" y="47460"/>
                  <a:pt x="229473" y="46020"/>
                </a:cubicBezTo>
                <a:cubicBezTo>
                  <a:pt x="229993" y="45601"/>
                  <a:pt x="230569" y="45250"/>
                  <a:pt x="231069" y="44808"/>
                </a:cubicBezTo>
                <a:cubicBezTo>
                  <a:pt x="232136" y="43861"/>
                  <a:pt x="233189" y="42896"/>
                  <a:pt x="234210" y="41899"/>
                </a:cubicBezTo>
                <a:cubicBezTo>
                  <a:pt x="235492" y="40646"/>
                  <a:pt x="236750" y="39369"/>
                  <a:pt x="237995" y="38080"/>
                </a:cubicBezTo>
                <a:cubicBezTo>
                  <a:pt x="238986" y="37052"/>
                  <a:pt x="239900" y="35949"/>
                  <a:pt x="240924" y="34956"/>
                </a:cubicBezTo>
                <a:cubicBezTo>
                  <a:pt x="242210" y="33710"/>
                  <a:pt x="243515" y="32470"/>
                  <a:pt x="244917" y="31360"/>
                </a:cubicBezTo>
                <a:cubicBezTo>
                  <a:pt x="246346" y="30233"/>
                  <a:pt x="247845" y="29197"/>
                  <a:pt x="249404" y="28259"/>
                </a:cubicBezTo>
                <a:cubicBezTo>
                  <a:pt x="250952" y="27329"/>
                  <a:pt x="252706" y="26873"/>
                  <a:pt x="254473" y="26505"/>
                </a:cubicBezTo>
                <a:cubicBezTo>
                  <a:pt x="256105" y="26162"/>
                  <a:pt x="257726" y="26173"/>
                  <a:pt x="259372" y="26434"/>
                </a:cubicBezTo>
                <a:cubicBezTo>
                  <a:pt x="263031" y="27014"/>
                  <a:pt x="266091" y="28883"/>
                  <a:pt x="269074" y="30894"/>
                </a:cubicBezTo>
                <a:cubicBezTo>
                  <a:pt x="271165" y="32303"/>
                  <a:pt x="273160" y="33852"/>
                  <a:pt x="275231" y="35293"/>
                </a:cubicBezTo>
                <a:cubicBezTo>
                  <a:pt x="276653" y="36281"/>
                  <a:pt x="278083" y="37279"/>
                  <a:pt x="279601" y="38102"/>
                </a:cubicBezTo>
                <a:cubicBezTo>
                  <a:pt x="281200" y="38970"/>
                  <a:pt x="282904" y="39644"/>
                  <a:pt x="284575" y="40377"/>
                </a:cubicBezTo>
                <a:cubicBezTo>
                  <a:pt x="284901" y="40520"/>
                  <a:pt x="285281" y="40541"/>
                  <a:pt x="285635" y="40617"/>
                </a:cubicBezTo>
                <a:lnTo>
                  <a:pt x="285635" y="37515"/>
                </a:lnTo>
                <a:cubicBezTo>
                  <a:pt x="284852" y="37185"/>
                  <a:pt x="284040" y="36906"/>
                  <a:pt x="283290" y="36512"/>
                </a:cubicBezTo>
                <a:cubicBezTo>
                  <a:pt x="281429" y="35532"/>
                  <a:pt x="279673" y="34396"/>
                  <a:pt x="278048" y="33054"/>
                </a:cubicBezTo>
                <a:close/>
                <a:moveTo>
                  <a:pt x="279055" y="68725"/>
                </a:moveTo>
                <a:cubicBezTo>
                  <a:pt x="276375" y="68686"/>
                  <a:pt x="273694" y="68560"/>
                  <a:pt x="271016" y="68612"/>
                </a:cubicBezTo>
                <a:cubicBezTo>
                  <a:pt x="268181" y="68667"/>
                  <a:pt x="265391" y="69009"/>
                  <a:pt x="262752" y="70238"/>
                </a:cubicBezTo>
                <a:cubicBezTo>
                  <a:pt x="260587" y="71245"/>
                  <a:pt x="258725" y="72655"/>
                  <a:pt x="257048" y="74288"/>
                </a:cubicBezTo>
                <a:cubicBezTo>
                  <a:pt x="255107" y="76182"/>
                  <a:pt x="253504" y="78378"/>
                  <a:pt x="252074" y="80683"/>
                </a:cubicBezTo>
                <a:cubicBezTo>
                  <a:pt x="251143" y="82182"/>
                  <a:pt x="250281" y="83722"/>
                  <a:pt x="249394" y="85247"/>
                </a:cubicBezTo>
                <a:cubicBezTo>
                  <a:pt x="247943" y="87745"/>
                  <a:pt x="246518" y="90263"/>
                  <a:pt x="244599" y="92440"/>
                </a:cubicBezTo>
                <a:cubicBezTo>
                  <a:pt x="243678" y="93483"/>
                  <a:pt x="242742" y="94560"/>
                  <a:pt x="241632" y="95382"/>
                </a:cubicBezTo>
                <a:cubicBezTo>
                  <a:pt x="239334" y="97079"/>
                  <a:pt x="236735" y="98049"/>
                  <a:pt x="233812" y="98003"/>
                </a:cubicBezTo>
                <a:cubicBezTo>
                  <a:pt x="231793" y="97970"/>
                  <a:pt x="229829" y="97721"/>
                  <a:pt x="227881" y="97132"/>
                </a:cubicBezTo>
                <a:cubicBezTo>
                  <a:pt x="225547" y="96428"/>
                  <a:pt x="223251" y="95679"/>
                  <a:pt x="221041" y="94628"/>
                </a:cubicBezTo>
                <a:cubicBezTo>
                  <a:pt x="219113" y="93710"/>
                  <a:pt x="217225" y="92726"/>
                  <a:pt x="215449" y="91566"/>
                </a:cubicBezTo>
                <a:cubicBezTo>
                  <a:pt x="212829" y="89855"/>
                  <a:pt x="210272" y="88046"/>
                  <a:pt x="207736" y="86213"/>
                </a:cubicBezTo>
                <a:cubicBezTo>
                  <a:pt x="206111" y="85041"/>
                  <a:pt x="204573" y="83750"/>
                  <a:pt x="202993" y="82516"/>
                </a:cubicBezTo>
                <a:cubicBezTo>
                  <a:pt x="202490" y="82123"/>
                  <a:pt x="201967" y="81757"/>
                  <a:pt x="201466" y="81362"/>
                </a:cubicBezTo>
                <a:cubicBezTo>
                  <a:pt x="200227" y="80385"/>
                  <a:pt x="199003" y="79387"/>
                  <a:pt x="197757" y="78421"/>
                </a:cubicBezTo>
                <a:cubicBezTo>
                  <a:pt x="196072" y="77118"/>
                  <a:pt x="194369" y="75839"/>
                  <a:pt x="192678" y="74545"/>
                </a:cubicBezTo>
                <a:cubicBezTo>
                  <a:pt x="191326" y="73512"/>
                  <a:pt x="189994" y="72457"/>
                  <a:pt x="188631" y="71441"/>
                </a:cubicBezTo>
                <a:cubicBezTo>
                  <a:pt x="186974" y="70206"/>
                  <a:pt x="185288" y="69008"/>
                  <a:pt x="183622" y="67781"/>
                </a:cubicBezTo>
                <a:cubicBezTo>
                  <a:pt x="182328" y="66827"/>
                  <a:pt x="181073" y="65811"/>
                  <a:pt x="179748" y="64903"/>
                </a:cubicBezTo>
                <a:cubicBezTo>
                  <a:pt x="177793" y="63562"/>
                  <a:pt x="175801" y="62276"/>
                  <a:pt x="173805" y="60997"/>
                </a:cubicBezTo>
                <a:cubicBezTo>
                  <a:pt x="172040" y="59867"/>
                  <a:pt x="170269" y="58746"/>
                  <a:pt x="168466" y="57684"/>
                </a:cubicBezTo>
                <a:cubicBezTo>
                  <a:pt x="166421" y="56481"/>
                  <a:pt x="164345" y="55331"/>
                  <a:pt x="162269" y="54187"/>
                </a:cubicBezTo>
                <a:cubicBezTo>
                  <a:pt x="160514" y="53218"/>
                  <a:pt x="158756" y="52255"/>
                  <a:pt x="156966" y="51354"/>
                </a:cubicBezTo>
                <a:cubicBezTo>
                  <a:pt x="155393" y="50560"/>
                  <a:pt x="153796" y="49816"/>
                  <a:pt x="152173" y="49123"/>
                </a:cubicBezTo>
                <a:cubicBezTo>
                  <a:pt x="149517" y="47990"/>
                  <a:pt x="146842" y="46908"/>
                  <a:pt x="144164" y="45832"/>
                </a:cubicBezTo>
                <a:cubicBezTo>
                  <a:pt x="143290" y="45481"/>
                  <a:pt x="142372" y="45242"/>
                  <a:pt x="141489" y="44913"/>
                </a:cubicBezTo>
                <a:cubicBezTo>
                  <a:pt x="138584" y="43832"/>
                  <a:pt x="135587" y="43202"/>
                  <a:pt x="132491" y="43104"/>
                </a:cubicBezTo>
                <a:cubicBezTo>
                  <a:pt x="130296" y="43033"/>
                  <a:pt x="128154" y="43360"/>
                  <a:pt x="126238" y="44484"/>
                </a:cubicBezTo>
                <a:cubicBezTo>
                  <a:pt x="124322" y="45610"/>
                  <a:pt x="122780" y="47190"/>
                  <a:pt x="121611" y="49064"/>
                </a:cubicBezTo>
                <a:cubicBezTo>
                  <a:pt x="120198" y="51333"/>
                  <a:pt x="118885" y="53665"/>
                  <a:pt x="117584" y="56001"/>
                </a:cubicBezTo>
                <a:cubicBezTo>
                  <a:pt x="116721" y="57550"/>
                  <a:pt x="115768" y="59015"/>
                  <a:pt x="114561" y="60321"/>
                </a:cubicBezTo>
                <a:cubicBezTo>
                  <a:pt x="112892" y="62128"/>
                  <a:pt x="110904" y="63407"/>
                  <a:pt x="108549" y="64128"/>
                </a:cubicBezTo>
                <a:cubicBezTo>
                  <a:pt x="105790" y="64975"/>
                  <a:pt x="102936" y="65254"/>
                  <a:pt x="100084" y="65447"/>
                </a:cubicBezTo>
                <a:cubicBezTo>
                  <a:pt x="96196" y="65712"/>
                  <a:pt x="92296" y="65782"/>
                  <a:pt x="88406" y="66040"/>
                </a:cubicBezTo>
                <a:cubicBezTo>
                  <a:pt x="85828" y="66213"/>
                  <a:pt x="83256" y="66534"/>
                  <a:pt x="80690" y="66856"/>
                </a:cubicBezTo>
                <a:cubicBezTo>
                  <a:pt x="78487" y="67130"/>
                  <a:pt x="76299" y="67526"/>
                  <a:pt x="74098" y="67820"/>
                </a:cubicBezTo>
                <a:cubicBezTo>
                  <a:pt x="71323" y="68188"/>
                  <a:pt x="68545" y="68550"/>
                  <a:pt x="65761" y="68839"/>
                </a:cubicBezTo>
                <a:cubicBezTo>
                  <a:pt x="62459" y="69183"/>
                  <a:pt x="59149" y="69476"/>
                  <a:pt x="55822" y="69318"/>
                </a:cubicBezTo>
                <a:cubicBezTo>
                  <a:pt x="53430" y="69204"/>
                  <a:pt x="51091" y="68741"/>
                  <a:pt x="48898" y="67803"/>
                </a:cubicBezTo>
                <a:cubicBezTo>
                  <a:pt x="46864" y="66932"/>
                  <a:pt x="44867" y="65944"/>
                  <a:pt x="43154" y="64490"/>
                </a:cubicBezTo>
                <a:cubicBezTo>
                  <a:pt x="42598" y="64016"/>
                  <a:pt x="41967" y="63629"/>
                  <a:pt x="41447" y="63123"/>
                </a:cubicBezTo>
                <a:cubicBezTo>
                  <a:pt x="40313" y="62025"/>
                  <a:pt x="39201" y="60901"/>
                  <a:pt x="38130" y="59741"/>
                </a:cubicBezTo>
                <a:cubicBezTo>
                  <a:pt x="37123" y="58648"/>
                  <a:pt x="36091" y="57558"/>
                  <a:pt x="35228" y="56354"/>
                </a:cubicBezTo>
                <a:cubicBezTo>
                  <a:pt x="33268" y="53612"/>
                  <a:pt x="31390" y="50806"/>
                  <a:pt x="29505" y="48009"/>
                </a:cubicBezTo>
                <a:cubicBezTo>
                  <a:pt x="28166" y="46020"/>
                  <a:pt x="26903" y="43977"/>
                  <a:pt x="25542" y="42001"/>
                </a:cubicBezTo>
                <a:cubicBezTo>
                  <a:pt x="24455" y="40424"/>
                  <a:pt x="23350" y="38846"/>
                  <a:pt x="22109" y="37393"/>
                </a:cubicBezTo>
                <a:cubicBezTo>
                  <a:pt x="20906" y="35980"/>
                  <a:pt x="19569" y="34687"/>
                  <a:pt x="18118" y="33531"/>
                </a:cubicBezTo>
                <a:cubicBezTo>
                  <a:pt x="16595" y="32314"/>
                  <a:pt x="14875" y="31369"/>
                  <a:pt x="13030" y="30737"/>
                </a:cubicBezTo>
                <a:cubicBezTo>
                  <a:pt x="10865" y="29994"/>
                  <a:pt x="8621" y="29994"/>
                  <a:pt x="6349" y="30276"/>
                </a:cubicBezTo>
                <a:cubicBezTo>
                  <a:pt x="4116" y="30553"/>
                  <a:pt x="2261" y="31789"/>
                  <a:pt x="147" y="32469"/>
                </a:cubicBezTo>
                <a:cubicBezTo>
                  <a:pt x="169" y="33352"/>
                  <a:pt x="20" y="34219"/>
                  <a:pt x="271" y="35204"/>
                </a:cubicBezTo>
                <a:cubicBezTo>
                  <a:pt x="899" y="34968"/>
                  <a:pt x="1457" y="34751"/>
                  <a:pt x="2020" y="34550"/>
                </a:cubicBezTo>
                <a:cubicBezTo>
                  <a:pt x="2934" y="34223"/>
                  <a:pt x="3839" y="33863"/>
                  <a:pt x="4770" y="33589"/>
                </a:cubicBezTo>
                <a:cubicBezTo>
                  <a:pt x="6395" y="33109"/>
                  <a:pt x="8063" y="32947"/>
                  <a:pt x="9741" y="33209"/>
                </a:cubicBezTo>
                <a:cubicBezTo>
                  <a:pt x="13022" y="33720"/>
                  <a:pt x="15856" y="35190"/>
                  <a:pt x="18333" y="37365"/>
                </a:cubicBezTo>
                <a:cubicBezTo>
                  <a:pt x="19934" y="38772"/>
                  <a:pt x="21414" y="40312"/>
                  <a:pt x="22696" y="42007"/>
                </a:cubicBezTo>
                <a:cubicBezTo>
                  <a:pt x="24362" y="44211"/>
                  <a:pt x="25932" y="46489"/>
                  <a:pt x="27517" y="48755"/>
                </a:cubicBezTo>
                <a:cubicBezTo>
                  <a:pt x="29120" y="51045"/>
                  <a:pt x="30640" y="53397"/>
                  <a:pt x="32290" y="55651"/>
                </a:cubicBezTo>
                <a:cubicBezTo>
                  <a:pt x="33705" y="57584"/>
                  <a:pt x="35187" y="59479"/>
                  <a:pt x="36762" y="61283"/>
                </a:cubicBezTo>
                <a:cubicBezTo>
                  <a:pt x="38679" y="63481"/>
                  <a:pt x="40788" y="65483"/>
                  <a:pt x="43172" y="67209"/>
                </a:cubicBezTo>
                <a:cubicBezTo>
                  <a:pt x="44815" y="68400"/>
                  <a:pt x="46583" y="69331"/>
                  <a:pt x="48407" y="70144"/>
                </a:cubicBezTo>
                <a:cubicBezTo>
                  <a:pt x="50786" y="71201"/>
                  <a:pt x="53323" y="71739"/>
                  <a:pt x="55933" y="71865"/>
                </a:cubicBezTo>
                <a:cubicBezTo>
                  <a:pt x="60062" y="72061"/>
                  <a:pt x="64143" y="71538"/>
                  <a:pt x="68217" y="70994"/>
                </a:cubicBezTo>
                <a:cubicBezTo>
                  <a:pt x="71081" y="70610"/>
                  <a:pt x="73928" y="70104"/>
                  <a:pt x="76786" y="69689"/>
                </a:cubicBezTo>
                <a:cubicBezTo>
                  <a:pt x="78866" y="69386"/>
                  <a:pt x="80950" y="69133"/>
                  <a:pt x="83034" y="68872"/>
                </a:cubicBezTo>
                <a:cubicBezTo>
                  <a:pt x="88203" y="68225"/>
                  <a:pt x="93413" y="67956"/>
                  <a:pt x="98621" y="68066"/>
                </a:cubicBezTo>
                <a:cubicBezTo>
                  <a:pt x="101238" y="68121"/>
                  <a:pt x="103866" y="68142"/>
                  <a:pt x="106474" y="67970"/>
                </a:cubicBezTo>
                <a:cubicBezTo>
                  <a:pt x="109697" y="67755"/>
                  <a:pt x="112761" y="66980"/>
                  <a:pt x="115365" y="64851"/>
                </a:cubicBezTo>
                <a:cubicBezTo>
                  <a:pt x="116780" y="63694"/>
                  <a:pt x="117945" y="62345"/>
                  <a:pt x="118900" y="60834"/>
                </a:cubicBezTo>
                <a:cubicBezTo>
                  <a:pt x="120264" y="58677"/>
                  <a:pt x="121525" y="56455"/>
                  <a:pt x="122768" y="54228"/>
                </a:cubicBezTo>
                <a:cubicBezTo>
                  <a:pt x="123725" y="52517"/>
                  <a:pt x="124833" y="50937"/>
                  <a:pt x="126202" y="49532"/>
                </a:cubicBezTo>
                <a:cubicBezTo>
                  <a:pt x="127682" y="48013"/>
                  <a:pt x="129458" y="46989"/>
                  <a:pt x="131505" y="46486"/>
                </a:cubicBezTo>
                <a:cubicBezTo>
                  <a:pt x="133109" y="46090"/>
                  <a:pt x="134753" y="46037"/>
                  <a:pt x="136407" y="46204"/>
                </a:cubicBezTo>
                <a:cubicBezTo>
                  <a:pt x="138198" y="46384"/>
                  <a:pt x="139964" y="46660"/>
                  <a:pt x="141682" y="47216"/>
                </a:cubicBezTo>
                <a:cubicBezTo>
                  <a:pt x="143736" y="47882"/>
                  <a:pt x="145828" y="48443"/>
                  <a:pt x="147846" y="49200"/>
                </a:cubicBezTo>
                <a:cubicBezTo>
                  <a:pt x="150119" y="50056"/>
                  <a:pt x="152331" y="51071"/>
                  <a:pt x="154562" y="52032"/>
                </a:cubicBezTo>
                <a:cubicBezTo>
                  <a:pt x="155679" y="52514"/>
                  <a:pt x="156806" y="52982"/>
                  <a:pt x="157885" y="53539"/>
                </a:cubicBezTo>
                <a:cubicBezTo>
                  <a:pt x="160259" y="54767"/>
                  <a:pt x="162627" y="56008"/>
                  <a:pt x="164960" y="57312"/>
                </a:cubicBezTo>
                <a:cubicBezTo>
                  <a:pt x="167185" y="58558"/>
                  <a:pt x="169374" y="59870"/>
                  <a:pt x="171555" y="61192"/>
                </a:cubicBezTo>
                <a:cubicBezTo>
                  <a:pt x="173323" y="62264"/>
                  <a:pt x="175054" y="63395"/>
                  <a:pt x="176801" y="64498"/>
                </a:cubicBezTo>
                <a:cubicBezTo>
                  <a:pt x="177159" y="64725"/>
                  <a:pt x="177529" y="64939"/>
                  <a:pt x="177877" y="65185"/>
                </a:cubicBezTo>
                <a:cubicBezTo>
                  <a:pt x="179211" y="66139"/>
                  <a:pt x="180540" y="67097"/>
                  <a:pt x="181865" y="68061"/>
                </a:cubicBezTo>
                <a:cubicBezTo>
                  <a:pt x="183636" y="69347"/>
                  <a:pt x="185419" y="70620"/>
                  <a:pt x="187171" y="71932"/>
                </a:cubicBezTo>
                <a:cubicBezTo>
                  <a:pt x="188411" y="72860"/>
                  <a:pt x="189605" y="73846"/>
                  <a:pt x="190826" y="74800"/>
                </a:cubicBezTo>
                <a:cubicBezTo>
                  <a:pt x="193438" y="76839"/>
                  <a:pt x="196065" y="78860"/>
                  <a:pt x="198660" y="80917"/>
                </a:cubicBezTo>
                <a:cubicBezTo>
                  <a:pt x="199851" y="81860"/>
                  <a:pt x="200968" y="82894"/>
                  <a:pt x="202146" y="83851"/>
                </a:cubicBezTo>
                <a:cubicBezTo>
                  <a:pt x="204077" y="85426"/>
                  <a:pt x="206012" y="86998"/>
                  <a:pt x="207984" y="88521"/>
                </a:cubicBezTo>
                <a:cubicBezTo>
                  <a:pt x="209883" y="89989"/>
                  <a:pt x="211788" y="91455"/>
                  <a:pt x="213764" y="92815"/>
                </a:cubicBezTo>
                <a:cubicBezTo>
                  <a:pt x="216316" y="94574"/>
                  <a:pt x="218964" y="96203"/>
                  <a:pt x="221766" y="97535"/>
                </a:cubicBezTo>
                <a:cubicBezTo>
                  <a:pt x="224538" y="98855"/>
                  <a:pt x="227390" y="100005"/>
                  <a:pt x="230420" y="100641"/>
                </a:cubicBezTo>
                <a:cubicBezTo>
                  <a:pt x="232700" y="101120"/>
                  <a:pt x="234996" y="101325"/>
                  <a:pt x="237317" y="100979"/>
                </a:cubicBezTo>
                <a:cubicBezTo>
                  <a:pt x="241251" y="100395"/>
                  <a:pt x="244065" y="98027"/>
                  <a:pt x="246446" y="95087"/>
                </a:cubicBezTo>
                <a:cubicBezTo>
                  <a:pt x="248418" y="92650"/>
                  <a:pt x="249991" y="89934"/>
                  <a:pt x="251571" y="87228"/>
                </a:cubicBezTo>
                <a:cubicBezTo>
                  <a:pt x="252735" y="85237"/>
                  <a:pt x="254002" y="83304"/>
                  <a:pt x="255229" y="81350"/>
                </a:cubicBezTo>
                <a:cubicBezTo>
                  <a:pt x="256632" y="79118"/>
                  <a:pt x="258379" y="77197"/>
                  <a:pt x="260401" y="75505"/>
                </a:cubicBezTo>
                <a:cubicBezTo>
                  <a:pt x="262911" y="73407"/>
                  <a:pt x="265833" y="72263"/>
                  <a:pt x="269023" y="71848"/>
                </a:cubicBezTo>
                <a:cubicBezTo>
                  <a:pt x="271100" y="71577"/>
                  <a:pt x="273210" y="71491"/>
                  <a:pt x="275307" y="71460"/>
                </a:cubicBezTo>
                <a:cubicBezTo>
                  <a:pt x="278749" y="71411"/>
                  <a:pt x="282191" y="71471"/>
                  <a:pt x="285634" y="71483"/>
                </a:cubicBezTo>
                <a:lnTo>
                  <a:pt x="285634" y="68744"/>
                </a:lnTo>
                <a:cubicBezTo>
                  <a:pt x="285393" y="68760"/>
                  <a:pt x="285150" y="68793"/>
                  <a:pt x="284909" y="68791"/>
                </a:cubicBezTo>
                <a:cubicBezTo>
                  <a:pt x="282957" y="68774"/>
                  <a:pt x="281005" y="68751"/>
                  <a:pt x="279057" y="68725"/>
                </a:cubicBezTo>
                <a:close/>
                <a:moveTo>
                  <a:pt x="276040" y="876"/>
                </a:moveTo>
                <a:cubicBezTo>
                  <a:pt x="275661" y="420"/>
                  <a:pt x="275214" y="220"/>
                  <a:pt x="274613" y="227"/>
                </a:cubicBezTo>
                <a:cubicBezTo>
                  <a:pt x="272635" y="248"/>
                  <a:pt x="270658" y="233"/>
                  <a:pt x="268680" y="239"/>
                </a:cubicBezTo>
                <a:cubicBezTo>
                  <a:pt x="268496" y="239"/>
                  <a:pt x="268310" y="289"/>
                  <a:pt x="268036" y="331"/>
                </a:cubicBezTo>
                <a:cubicBezTo>
                  <a:pt x="269864" y="1484"/>
                  <a:pt x="271558" y="2603"/>
                  <a:pt x="272957" y="4105"/>
                </a:cubicBezTo>
                <a:cubicBezTo>
                  <a:pt x="273761" y="4971"/>
                  <a:pt x="274623" y="5785"/>
                  <a:pt x="275400" y="6675"/>
                </a:cubicBezTo>
                <a:cubicBezTo>
                  <a:pt x="276456" y="7885"/>
                  <a:pt x="277501" y="9112"/>
                  <a:pt x="278472" y="10391"/>
                </a:cubicBezTo>
                <a:cubicBezTo>
                  <a:pt x="279739" y="12059"/>
                  <a:pt x="280900" y="13808"/>
                  <a:pt x="282164" y="15477"/>
                </a:cubicBezTo>
                <a:cubicBezTo>
                  <a:pt x="283277" y="16950"/>
                  <a:pt x="284472" y="18362"/>
                  <a:pt x="285630" y="19801"/>
                </a:cubicBezTo>
                <a:lnTo>
                  <a:pt x="285630" y="13591"/>
                </a:lnTo>
                <a:cubicBezTo>
                  <a:pt x="284374" y="11880"/>
                  <a:pt x="283066" y="10205"/>
                  <a:pt x="281876" y="8448"/>
                </a:cubicBezTo>
                <a:cubicBezTo>
                  <a:pt x="280085" y="5802"/>
                  <a:pt x="278078" y="3329"/>
                  <a:pt x="276040" y="875"/>
                </a:cubicBezTo>
                <a:close/>
                <a:moveTo>
                  <a:pt x="279833" y="21932"/>
                </a:moveTo>
                <a:cubicBezTo>
                  <a:pt x="278078" y="19916"/>
                  <a:pt x="276424" y="17811"/>
                  <a:pt x="274682" y="15783"/>
                </a:cubicBezTo>
                <a:cubicBezTo>
                  <a:pt x="273694" y="14632"/>
                  <a:pt x="272675" y="13496"/>
                  <a:pt x="271566" y="12465"/>
                </a:cubicBezTo>
                <a:cubicBezTo>
                  <a:pt x="270549" y="11517"/>
                  <a:pt x="269432" y="10661"/>
                  <a:pt x="268286" y="9868"/>
                </a:cubicBezTo>
                <a:cubicBezTo>
                  <a:pt x="267467" y="9301"/>
                  <a:pt x="266535" y="8894"/>
                  <a:pt x="265644" y="8439"/>
                </a:cubicBezTo>
                <a:cubicBezTo>
                  <a:pt x="263456" y="7322"/>
                  <a:pt x="261122" y="7090"/>
                  <a:pt x="258716" y="7296"/>
                </a:cubicBezTo>
                <a:cubicBezTo>
                  <a:pt x="256021" y="7529"/>
                  <a:pt x="253542" y="8480"/>
                  <a:pt x="251243" y="9806"/>
                </a:cubicBezTo>
                <a:cubicBezTo>
                  <a:pt x="249117" y="11033"/>
                  <a:pt x="247083" y="12434"/>
                  <a:pt x="245089" y="13869"/>
                </a:cubicBezTo>
                <a:cubicBezTo>
                  <a:pt x="242354" y="15842"/>
                  <a:pt x="239673" y="17890"/>
                  <a:pt x="237012" y="19961"/>
                </a:cubicBezTo>
                <a:cubicBezTo>
                  <a:pt x="234420" y="21975"/>
                  <a:pt x="231878" y="24054"/>
                  <a:pt x="229320" y="26111"/>
                </a:cubicBezTo>
                <a:cubicBezTo>
                  <a:pt x="227711" y="27405"/>
                  <a:pt x="226165" y="28784"/>
                  <a:pt x="224497" y="29994"/>
                </a:cubicBezTo>
                <a:cubicBezTo>
                  <a:pt x="222728" y="31276"/>
                  <a:pt x="220895" y="32486"/>
                  <a:pt x="219003" y="33575"/>
                </a:cubicBezTo>
                <a:cubicBezTo>
                  <a:pt x="217155" y="34639"/>
                  <a:pt x="215118" y="35324"/>
                  <a:pt x="213062" y="35883"/>
                </a:cubicBezTo>
                <a:cubicBezTo>
                  <a:pt x="210784" y="36503"/>
                  <a:pt x="208445" y="36658"/>
                  <a:pt x="206091" y="36620"/>
                </a:cubicBezTo>
                <a:cubicBezTo>
                  <a:pt x="201535" y="36546"/>
                  <a:pt x="197065" y="35794"/>
                  <a:pt x="192622" y="34865"/>
                </a:cubicBezTo>
                <a:cubicBezTo>
                  <a:pt x="189708" y="34255"/>
                  <a:pt x="186807" y="33582"/>
                  <a:pt x="183915" y="32871"/>
                </a:cubicBezTo>
                <a:cubicBezTo>
                  <a:pt x="181996" y="32402"/>
                  <a:pt x="180078" y="31897"/>
                  <a:pt x="178207" y="31266"/>
                </a:cubicBezTo>
                <a:cubicBezTo>
                  <a:pt x="175708" y="30419"/>
                  <a:pt x="173254" y="29436"/>
                  <a:pt x="170781" y="28506"/>
                </a:cubicBezTo>
                <a:cubicBezTo>
                  <a:pt x="167135" y="27138"/>
                  <a:pt x="163581" y="25562"/>
                  <a:pt x="160152" y="23715"/>
                </a:cubicBezTo>
                <a:cubicBezTo>
                  <a:pt x="157211" y="22129"/>
                  <a:pt x="154311" y="20469"/>
                  <a:pt x="151397" y="18833"/>
                </a:cubicBezTo>
                <a:cubicBezTo>
                  <a:pt x="150708" y="18446"/>
                  <a:pt x="150021" y="18049"/>
                  <a:pt x="149364" y="17611"/>
                </a:cubicBezTo>
                <a:cubicBezTo>
                  <a:pt x="147417" y="16314"/>
                  <a:pt x="145486" y="14993"/>
                  <a:pt x="143548" y="13684"/>
                </a:cubicBezTo>
                <a:cubicBezTo>
                  <a:pt x="143145" y="13412"/>
                  <a:pt x="142725" y="13164"/>
                  <a:pt x="142331" y="12880"/>
                </a:cubicBezTo>
                <a:cubicBezTo>
                  <a:pt x="141028" y="11937"/>
                  <a:pt x="139729" y="10986"/>
                  <a:pt x="138434" y="10030"/>
                </a:cubicBezTo>
                <a:cubicBezTo>
                  <a:pt x="137553" y="9382"/>
                  <a:pt x="136667" y="8739"/>
                  <a:pt x="135801" y="8071"/>
                </a:cubicBezTo>
                <a:cubicBezTo>
                  <a:pt x="134453" y="7033"/>
                  <a:pt x="133119" y="5976"/>
                  <a:pt x="131782" y="4924"/>
                </a:cubicBezTo>
                <a:cubicBezTo>
                  <a:pt x="130278" y="3740"/>
                  <a:pt x="128756" y="2578"/>
                  <a:pt x="127278" y="1365"/>
                </a:cubicBezTo>
                <a:cubicBezTo>
                  <a:pt x="126362" y="611"/>
                  <a:pt x="125438" y="0"/>
                  <a:pt x="124167" y="226"/>
                </a:cubicBezTo>
                <a:cubicBezTo>
                  <a:pt x="123722" y="305"/>
                  <a:pt x="123245" y="167"/>
                  <a:pt x="122675" y="341"/>
                </a:cubicBezTo>
                <a:cubicBezTo>
                  <a:pt x="123477" y="938"/>
                  <a:pt x="124160" y="1443"/>
                  <a:pt x="124839" y="1950"/>
                </a:cubicBezTo>
                <a:cubicBezTo>
                  <a:pt x="126568" y="3245"/>
                  <a:pt x="128303" y="4532"/>
                  <a:pt x="130019" y="5838"/>
                </a:cubicBezTo>
                <a:cubicBezTo>
                  <a:pt x="131324" y="6832"/>
                  <a:pt x="132589" y="7875"/>
                  <a:pt x="133901" y="8857"/>
                </a:cubicBezTo>
                <a:cubicBezTo>
                  <a:pt x="135605" y="10133"/>
                  <a:pt x="137333" y="11374"/>
                  <a:pt x="139056" y="12625"/>
                </a:cubicBezTo>
                <a:cubicBezTo>
                  <a:pt x="140407" y="13606"/>
                  <a:pt x="141742" y="14608"/>
                  <a:pt x="143123" y="15544"/>
                </a:cubicBezTo>
                <a:cubicBezTo>
                  <a:pt x="145059" y="16856"/>
                  <a:pt x="147025" y="18131"/>
                  <a:pt x="148995" y="19393"/>
                </a:cubicBezTo>
                <a:cubicBezTo>
                  <a:pt x="150708" y="20489"/>
                  <a:pt x="152417" y="21598"/>
                  <a:pt x="154181" y="22608"/>
                </a:cubicBezTo>
                <a:cubicBezTo>
                  <a:pt x="156367" y="23861"/>
                  <a:pt x="158593" y="25049"/>
                  <a:pt x="160832" y="26207"/>
                </a:cubicBezTo>
                <a:cubicBezTo>
                  <a:pt x="163152" y="27407"/>
                  <a:pt x="165502" y="28555"/>
                  <a:pt x="167855" y="29694"/>
                </a:cubicBezTo>
                <a:cubicBezTo>
                  <a:pt x="168784" y="30143"/>
                  <a:pt x="169755" y="30508"/>
                  <a:pt x="170705" y="30913"/>
                </a:cubicBezTo>
                <a:cubicBezTo>
                  <a:pt x="172829" y="31813"/>
                  <a:pt x="174932" y="32768"/>
                  <a:pt x="177082" y="33598"/>
                </a:cubicBezTo>
                <a:cubicBezTo>
                  <a:pt x="179180" y="34407"/>
                  <a:pt x="181311" y="35138"/>
                  <a:pt x="183457" y="35808"/>
                </a:cubicBezTo>
                <a:cubicBezTo>
                  <a:pt x="186039" y="36612"/>
                  <a:pt x="188638" y="37360"/>
                  <a:pt x="191254" y="38050"/>
                </a:cubicBezTo>
                <a:cubicBezTo>
                  <a:pt x="195407" y="39145"/>
                  <a:pt x="199624" y="39940"/>
                  <a:pt x="203879" y="40496"/>
                </a:cubicBezTo>
                <a:cubicBezTo>
                  <a:pt x="207862" y="41016"/>
                  <a:pt x="211827" y="41023"/>
                  <a:pt x="215729" y="39818"/>
                </a:cubicBezTo>
                <a:cubicBezTo>
                  <a:pt x="217595" y="39242"/>
                  <a:pt x="219449" y="38655"/>
                  <a:pt x="221122" y="37629"/>
                </a:cubicBezTo>
                <a:cubicBezTo>
                  <a:pt x="222442" y="36820"/>
                  <a:pt x="223783" y="36030"/>
                  <a:pt x="225026" y="35114"/>
                </a:cubicBezTo>
                <a:cubicBezTo>
                  <a:pt x="226762" y="33834"/>
                  <a:pt x="228463" y="32498"/>
                  <a:pt x="230093" y="31087"/>
                </a:cubicBezTo>
                <a:cubicBezTo>
                  <a:pt x="232113" y="29338"/>
                  <a:pt x="234003" y="27439"/>
                  <a:pt x="236027" y="25694"/>
                </a:cubicBezTo>
                <a:cubicBezTo>
                  <a:pt x="238050" y="23947"/>
                  <a:pt x="240136" y="22272"/>
                  <a:pt x="242249" y="20637"/>
                </a:cubicBezTo>
                <a:cubicBezTo>
                  <a:pt x="244582" y="18832"/>
                  <a:pt x="247026" y="17179"/>
                  <a:pt x="249592" y="15713"/>
                </a:cubicBezTo>
                <a:cubicBezTo>
                  <a:pt x="251449" y="14651"/>
                  <a:pt x="253370" y="13775"/>
                  <a:pt x="255468" y="13293"/>
                </a:cubicBezTo>
                <a:cubicBezTo>
                  <a:pt x="260924" y="12038"/>
                  <a:pt x="265546" y="13782"/>
                  <a:pt x="269671" y="17245"/>
                </a:cubicBezTo>
                <a:cubicBezTo>
                  <a:pt x="270832" y="18219"/>
                  <a:pt x="271897" y="19308"/>
                  <a:pt x="272974" y="20377"/>
                </a:cubicBezTo>
                <a:cubicBezTo>
                  <a:pt x="274138" y="21532"/>
                  <a:pt x="275274" y="22716"/>
                  <a:pt x="276405" y="23904"/>
                </a:cubicBezTo>
                <a:cubicBezTo>
                  <a:pt x="277494" y="25047"/>
                  <a:pt x="278508" y="26267"/>
                  <a:pt x="279658" y="27346"/>
                </a:cubicBezTo>
                <a:cubicBezTo>
                  <a:pt x="281116" y="28716"/>
                  <a:pt x="282661" y="29997"/>
                  <a:pt x="284205" y="31274"/>
                </a:cubicBezTo>
                <a:cubicBezTo>
                  <a:pt x="284611" y="31610"/>
                  <a:pt x="285152" y="31785"/>
                  <a:pt x="285630" y="32035"/>
                </a:cubicBezTo>
                <a:lnTo>
                  <a:pt x="285630" y="27835"/>
                </a:lnTo>
                <a:cubicBezTo>
                  <a:pt x="285202" y="27496"/>
                  <a:pt x="284725" y="27202"/>
                  <a:pt x="284351" y="26808"/>
                </a:cubicBezTo>
                <a:cubicBezTo>
                  <a:pt x="282825" y="25202"/>
                  <a:pt x="281288" y="23601"/>
                  <a:pt x="279833" y="21932"/>
                </a:cubicBezTo>
                <a:close/>
                <a:moveTo>
                  <a:pt x="280215" y="166029"/>
                </a:moveTo>
                <a:cubicBezTo>
                  <a:pt x="278236" y="167437"/>
                  <a:pt x="276148" y="168685"/>
                  <a:pt x="273976" y="169799"/>
                </a:cubicBezTo>
                <a:cubicBezTo>
                  <a:pt x="271214" y="171217"/>
                  <a:pt x="268406" y="172510"/>
                  <a:pt x="265448" y="173467"/>
                </a:cubicBezTo>
                <a:cubicBezTo>
                  <a:pt x="262947" y="174274"/>
                  <a:pt x="260365" y="174759"/>
                  <a:pt x="257764" y="174997"/>
                </a:cubicBezTo>
                <a:cubicBezTo>
                  <a:pt x="255122" y="175239"/>
                  <a:pt x="252461" y="175153"/>
                  <a:pt x="249842" y="174742"/>
                </a:cubicBezTo>
                <a:cubicBezTo>
                  <a:pt x="246403" y="174200"/>
                  <a:pt x="243043" y="173461"/>
                  <a:pt x="239792" y="172171"/>
                </a:cubicBezTo>
                <a:cubicBezTo>
                  <a:pt x="236685" y="170938"/>
                  <a:pt x="233718" y="169379"/>
                  <a:pt x="230938" y="167522"/>
                </a:cubicBezTo>
                <a:cubicBezTo>
                  <a:pt x="228662" y="166005"/>
                  <a:pt x="226502" y="164320"/>
                  <a:pt x="224476" y="162484"/>
                </a:cubicBezTo>
                <a:cubicBezTo>
                  <a:pt x="220814" y="159160"/>
                  <a:pt x="217581" y="155461"/>
                  <a:pt x="214929" y="151279"/>
                </a:cubicBezTo>
                <a:cubicBezTo>
                  <a:pt x="213695" y="149329"/>
                  <a:pt x="212495" y="147356"/>
                  <a:pt x="211333" y="145361"/>
                </a:cubicBezTo>
                <a:cubicBezTo>
                  <a:pt x="210321" y="143632"/>
                  <a:pt x="209432" y="141831"/>
                  <a:pt x="208404" y="140112"/>
                </a:cubicBezTo>
                <a:cubicBezTo>
                  <a:pt x="207034" y="137821"/>
                  <a:pt x="205605" y="135563"/>
                  <a:pt x="204161" y="133318"/>
                </a:cubicBezTo>
                <a:cubicBezTo>
                  <a:pt x="203089" y="131652"/>
                  <a:pt x="201791" y="130144"/>
                  <a:pt x="200413" y="128740"/>
                </a:cubicBezTo>
                <a:cubicBezTo>
                  <a:pt x="198920" y="127223"/>
                  <a:pt x="197333" y="125803"/>
                  <a:pt x="195660" y="124490"/>
                </a:cubicBezTo>
                <a:cubicBezTo>
                  <a:pt x="193154" y="122519"/>
                  <a:pt x="190557" y="120657"/>
                  <a:pt x="187764" y="119101"/>
                </a:cubicBezTo>
                <a:cubicBezTo>
                  <a:pt x="186517" y="118406"/>
                  <a:pt x="185239" y="117762"/>
                  <a:pt x="183942" y="117170"/>
                </a:cubicBezTo>
                <a:cubicBezTo>
                  <a:pt x="182163" y="116356"/>
                  <a:pt x="180263" y="115919"/>
                  <a:pt x="178354" y="115516"/>
                </a:cubicBezTo>
                <a:cubicBezTo>
                  <a:pt x="177053" y="115242"/>
                  <a:pt x="175739" y="115208"/>
                  <a:pt x="174448" y="115423"/>
                </a:cubicBezTo>
                <a:cubicBezTo>
                  <a:pt x="171343" y="115939"/>
                  <a:pt x="168727" y="117445"/>
                  <a:pt x="166564" y="119692"/>
                </a:cubicBezTo>
                <a:cubicBezTo>
                  <a:pt x="165218" y="121089"/>
                  <a:pt x="163953" y="122571"/>
                  <a:pt x="162717" y="124067"/>
                </a:cubicBezTo>
                <a:cubicBezTo>
                  <a:pt x="161362" y="125705"/>
                  <a:pt x="160076" y="127397"/>
                  <a:pt x="158774" y="129077"/>
                </a:cubicBezTo>
                <a:cubicBezTo>
                  <a:pt x="156770" y="131659"/>
                  <a:pt x="154560" y="134010"/>
                  <a:pt x="151865" y="135914"/>
                </a:cubicBezTo>
                <a:cubicBezTo>
                  <a:pt x="149942" y="137272"/>
                  <a:pt x="147854" y="138237"/>
                  <a:pt x="145619" y="138805"/>
                </a:cubicBezTo>
                <a:cubicBezTo>
                  <a:pt x="143651" y="139303"/>
                  <a:pt x="141603" y="139490"/>
                  <a:pt x="139589" y="139800"/>
                </a:cubicBezTo>
                <a:cubicBezTo>
                  <a:pt x="137966" y="140050"/>
                  <a:pt x="136310" y="140158"/>
                  <a:pt x="134718" y="140539"/>
                </a:cubicBezTo>
                <a:cubicBezTo>
                  <a:pt x="131469" y="141313"/>
                  <a:pt x="128253" y="142232"/>
                  <a:pt x="125021" y="143086"/>
                </a:cubicBezTo>
                <a:cubicBezTo>
                  <a:pt x="121959" y="143895"/>
                  <a:pt x="118875" y="144580"/>
                  <a:pt x="115735" y="145036"/>
                </a:cubicBezTo>
                <a:cubicBezTo>
                  <a:pt x="112255" y="145540"/>
                  <a:pt x="108816" y="145389"/>
                  <a:pt x="105384" y="144687"/>
                </a:cubicBezTo>
                <a:cubicBezTo>
                  <a:pt x="102325" y="144064"/>
                  <a:pt x="99429" y="142957"/>
                  <a:pt x="96563" y="141769"/>
                </a:cubicBezTo>
                <a:cubicBezTo>
                  <a:pt x="93785" y="140619"/>
                  <a:pt x="91047" y="139370"/>
                  <a:pt x="88275" y="138201"/>
                </a:cubicBezTo>
                <a:cubicBezTo>
                  <a:pt x="86148" y="137304"/>
                  <a:pt x="84007" y="136437"/>
                  <a:pt x="81850" y="135611"/>
                </a:cubicBezTo>
                <a:cubicBezTo>
                  <a:pt x="79805" y="134829"/>
                  <a:pt x="77747" y="134089"/>
                  <a:pt x="75671" y="133389"/>
                </a:cubicBezTo>
                <a:cubicBezTo>
                  <a:pt x="73427" y="132626"/>
                  <a:pt x="71160" y="131927"/>
                  <a:pt x="68905" y="131194"/>
                </a:cubicBezTo>
                <a:cubicBezTo>
                  <a:pt x="66334" y="130358"/>
                  <a:pt x="63766" y="129518"/>
                  <a:pt x="61198" y="128673"/>
                </a:cubicBezTo>
                <a:cubicBezTo>
                  <a:pt x="57905" y="127592"/>
                  <a:pt x="54728" y="126186"/>
                  <a:pt x="51714" y="124475"/>
                </a:cubicBezTo>
                <a:cubicBezTo>
                  <a:pt x="48915" y="122888"/>
                  <a:pt x="46123" y="121285"/>
                  <a:pt x="43287" y="119766"/>
                </a:cubicBezTo>
                <a:cubicBezTo>
                  <a:pt x="40958" y="118518"/>
                  <a:pt x="38586" y="117346"/>
                  <a:pt x="36203" y="116206"/>
                </a:cubicBezTo>
                <a:cubicBezTo>
                  <a:pt x="34339" y="115315"/>
                  <a:pt x="32402" y="114600"/>
                  <a:pt x="30375" y="114132"/>
                </a:cubicBezTo>
                <a:cubicBezTo>
                  <a:pt x="28194" y="113630"/>
                  <a:pt x="25996" y="113321"/>
                  <a:pt x="23764" y="113531"/>
                </a:cubicBezTo>
                <a:cubicBezTo>
                  <a:pt x="21528" y="113743"/>
                  <a:pt x="19461" y="114433"/>
                  <a:pt x="17540" y="115681"/>
                </a:cubicBezTo>
                <a:cubicBezTo>
                  <a:pt x="15461" y="117032"/>
                  <a:pt x="13638" y="118667"/>
                  <a:pt x="11796" y="120297"/>
                </a:cubicBezTo>
                <a:cubicBezTo>
                  <a:pt x="10676" y="121291"/>
                  <a:pt x="9491" y="122218"/>
                  <a:pt x="8080" y="122735"/>
                </a:cubicBezTo>
                <a:cubicBezTo>
                  <a:pt x="6175" y="123430"/>
                  <a:pt x="4223" y="123516"/>
                  <a:pt x="2262" y="122840"/>
                </a:cubicBezTo>
                <a:cubicBezTo>
                  <a:pt x="1617" y="122618"/>
                  <a:pt x="944" y="122416"/>
                  <a:pt x="197" y="122549"/>
                </a:cubicBezTo>
                <a:lnTo>
                  <a:pt x="197" y="125415"/>
                </a:lnTo>
                <a:cubicBezTo>
                  <a:pt x="1008" y="125611"/>
                  <a:pt x="1765" y="125731"/>
                  <a:pt x="2478" y="125981"/>
                </a:cubicBezTo>
                <a:cubicBezTo>
                  <a:pt x="4431" y="126664"/>
                  <a:pt x="6421" y="126726"/>
                  <a:pt x="8428" y="126387"/>
                </a:cubicBezTo>
                <a:cubicBezTo>
                  <a:pt x="9698" y="126172"/>
                  <a:pt x="10920" y="125759"/>
                  <a:pt x="11936" y="124929"/>
                </a:cubicBezTo>
                <a:cubicBezTo>
                  <a:pt x="12781" y="124237"/>
                  <a:pt x="13572" y="123480"/>
                  <a:pt x="14388" y="122750"/>
                </a:cubicBezTo>
                <a:cubicBezTo>
                  <a:pt x="15135" y="122084"/>
                  <a:pt x="15872" y="121401"/>
                  <a:pt x="16634" y="120750"/>
                </a:cubicBezTo>
                <a:cubicBezTo>
                  <a:pt x="18736" y="118962"/>
                  <a:pt x="21121" y="117716"/>
                  <a:pt x="23843" y="117213"/>
                </a:cubicBezTo>
                <a:cubicBezTo>
                  <a:pt x="26523" y="116717"/>
                  <a:pt x="29202" y="116945"/>
                  <a:pt x="31807" y="117657"/>
                </a:cubicBezTo>
                <a:cubicBezTo>
                  <a:pt x="34326" y="118346"/>
                  <a:pt x="36810" y="119163"/>
                  <a:pt x="39139" y="120401"/>
                </a:cubicBezTo>
                <a:cubicBezTo>
                  <a:pt x="41445" y="121630"/>
                  <a:pt x="43800" y="122767"/>
                  <a:pt x="46120" y="123970"/>
                </a:cubicBezTo>
                <a:cubicBezTo>
                  <a:pt x="49006" y="125466"/>
                  <a:pt x="51836" y="127077"/>
                  <a:pt x="54771" y="128470"/>
                </a:cubicBezTo>
                <a:cubicBezTo>
                  <a:pt x="57377" y="129705"/>
                  <a:pt x="60067" y="130774"/>
                  <a:pt x="62764" y="131798"/>
                </a:cubicBezTo>
                <a:cubicBezTo>
                  <a:pt x="65404" y="132802"/>
                  <a:pt x="68105" y="133645"/>
                  <a:pt x="70771" y="134580"/>
                </a:cubicBezTo>
                <a:cubicBezTo>
                  <a:pt x="74243" y="135797"/>
                  <a:pt x="77697" y="137055"/>
                  <a:pt x="81050" y="138582"/>
                </a:cubicBezTo>
                <a:cubicBezTo>
                  <a:pt x="82821" y="139389"/>
                  <a:pt x="84633" y="140105"/>
                  <a:pt x="86394" y="140931"/>
                </a:cubicBezTo>
                <a:cubicBezTo>
                  <a:pt x="89286" y="142287"/>
                  <a:pt x="92146" y="143709"/>
                  <a:pt x="95029" y="145084"/>
                </a:cubicBezTo>
                <a:cubicBezTo>
                  <a:pt x="97553" y="146287"/>
                  <a:pt x="100079" y="147484"/>
                  <a:pt x="102625" y="148642"/>
                </a:cubicBezTo>
                <a:cubicBezTo>
                  <a:pt x="103453" y="149019"/>
                  <a:pt x="104346" y="149248"/>
                  <a:pt x="105198" y="149573"/>
                </a:cubicBezTo>
                <a:cubicBezTo>
                  <a:pt x="108284" y="150749"/>
                  <a:pt x="111470" y="150976"/>
                  <a:pt x="114728" y="150651"/>
                </a:cubicBezTo>
                <a:cubicBezTo>
                  <a:pt x="116990" y="150425"/>
                  <a:pt x="119148" y="149799"/>
                  <a:pt x="121272" y="149041"/>
                </a:cubicBezTo>
                <a:cubicBezTo>
                  <a:pt x="123477" y="148255"/>
                  <a:pt x="125654" y="147394"/>
                  <a:pt x="127849" y="146577"/>
                </a:cubicBezTo>
                <a:cubicBezTo>
                  <a:pt x="129047" y="146131"/>
                  <a:pt x="130243" y="145678"/>
                  <a:pt x="131457" y="145279"/>
                </a:cubicBezTo>
                <a:cubicBezTo>
                  <a:pt x="133045" y="144757"/>
                  <a:pt x="134625" y="144175"/>
                  <a:pt x="136254" y="143814"/>
                </a:cubicBezTo>
                <a:cubicBezTo>
                  <a:pt x="139281" y="143141"/>
                  <a:pt x="142338" y="142589"/>
                  <a:pt x="145388" y="142021"/>
                </a:cubicBezTo>
                <a:cubicBezTo>
                  <a:pt x="149032" y="141341"/>
                  <a:pt x="152254" y="139783"/>
                  <a:pt x="155085" y="137416"/>
                </a:cubicBezTo>
                <a:cubicBezTo>
                  <a:pt x="157240" y="135618"/>
                  <a:pt x="159149" y="133575"/>
                  <a:pt x="160908" y="131390"/>
                </a:cubicBezTo>
                <a:cubicBezTo>
                  <a:pt x="161708" y="130397"/>
                  <a:pt x="162515" y="129408"/>
                  <a:pt x="163361" y="128454"/>
                </a:cubicBezTo>
                <a:cubicBezTo>
                  <a:pt x="164448" y="127225"/>
                  <a:pt x="165579" y="126036"/>
                  <a:pt x="166688" y="124828"/>
                </a:cubicBezTo>
                <a:cubicBezTo>
                  <a:pt x="168182" y="123199"/>
                  <a:pt x="169880" y="121834"/>
                  <a:pt x="171880" y="120879"/>
                </a:cubicBezTo>
                <a:cubicBezTo>
                  <a:pt x="174037" y="119848"/>
                  <a:pt x="176295" y="119392"/>
                  <a:pt x="178703" y="119635"/>
                </a:cubicBezTo>
                <a:cubicBezTo>
                  <a:pt x="181006" y="119867"/>
                  <a:pt x="183163" y="120585"/>
                  <a:pt x="185273" y="121451"/>
                </a:cubicBezTo>
                <a:cubicBezTo>
                  <a:pt x="186507" y="121955"/>
                  <a:pt x="187707" y="122569"/>
                  <a:pt x="188853" y="123248"/>
                </a:cubicBezTo>
                <a:cubicBezTo>
                  <a:pt x="190708" y="124349"/>
                  <a:pt x="192540" y="125497"/>
                  <a:pt x="194318" y="126719"/>
                </a:cubicBezTo>
                <a:cubicBezTo>
                  <a:pt x="195542" y="127557"/>
                  <a:pt x="196655" y="128557"/>
                  <a:pt x="197820" y="129482"/>
                </a:cubicBezTo>
                <a:cubicBezTo>
                  <a:pt x="199308" y="130661"/>
                  <a:pt x="200592" y="132041"/>
                  <a:pt x="201757" y="133526"/>
                </a:cubicBezTo>
                <a:cubicBezTo>
                  <a:pt x="202691" y="134718"/>
                  <a:pt x="203571" y="135962"/>
                  <a:pt x="204397" y="137232"/>
                </a:cubicBezTo>
                <a:cubicBezTo>
                  <a:pt x="205523" y="138962"/>
                  <a:pt x="206605" y="140718"/>
                  <a:pt x="207648" y="142499"/>
                </a:cubicBezTo>
                <a:cubicBezTo>
                  <a:pt x="209046" y="144885"/>
                  <a:pt x="210409" y="147289"/>
                  <a:pt x="211743" y="149713"/>
                </a:cubicBezTo>
                <a:cubicBezTo>
                  <a:pt x="213111" y="152191"/>
                  <a:pt x="214640" y="154565"/>
                  <a:pt x="216387" y="156793"/>
                </a:cubicBezTo>
                <a:cubicBezTo>
                  <a:pt x="217661" y="158418"/>
                  <a:pt x="218948" y="160040"/>
                  <a:pt x="220330" y="161573"/>
                </a:cubicBezTo>
                <a:cubicBezTo>
                  <a:pt x="221507" y="162880"/>
                  <a:pt x="222810" y="164074"/>
                  <a:pt x="224091" y="165286"/>
                </a:cubicBezTo>
                <a:cubicBezTo>
                  <a:pt x="225170" y="166308"/>
                  <a:pt x="226236" y="167362"/>
                  <a:pt x="227416" y="168260"/>
                </a:cubicBezTo>
                <a:cubicBezTo>
                  <a:pt x="229249" y="169659"/>
                  <a:pt x="231127" y="171016"/>
                  <a:pt x="233077" y="172246"/>
                </a:cubicBezTo>
                <a:cubicBezTo>
                  <a:pt x="234819" y="173346"/>
                  <a:pt x="236623" y="174387"/>
                  <a:pt x="238506" y="175210"/>
                </a:cubicBezTo>
                <a:cubicBezTo>
                  <a:pt x="241855" y="176673"/>
                  <a:pt x="245317" y="177814"/>
                  <a:pt x="248959" y="178386"/>
                </a:cubicBezTo>
                <a:cubicBezTo>
                  <a:pt x="256148" y="179511"/>
                  <a:pt x="263100" y="178814"/>
                  <a:pt x="269785" y="175861"/>
                </a:cubicBezTo>
                <a:cubicBezTo>
                  <a:pt x="270425" y="175577"/>
                  <a:pt x="271090" y="175339"/>
                  <a:pt x="271704" y="175007"/>
                </a:cubicBezTo>
                <a:cubicBezTo>
                  <a:pt x="273654" y="173954"/>
                  <a:pt x="275584" y="172861"/>
                  <a:pt x="277527" y="171792"/>
                </a:cubicBezTo>
                <a:cubicBezTo>
                  <a:pt x="279746" y="170573"/>
                  <a:pt x="281844" y="169181"/>
                  <a:pt x="283783" y="167553"/>
                </a:cubicBezTo>
                <a:cubicBezTo>
                  <a:pt x="284386" y="167047"/>
                  <a:pt x="285012" y="166573"/>
                  <a:pt x="285629" y="166086"/>
                </a:cubicBezTo>
                <a:lnTo>
                  <a:pt x="285629" y="160788"/>
                </a:lnTo>
                <a:cubicBezTo>
                  <a:pt x="284894" y="161596"/>
                  <a:pt x="284198" y="162442"/>
                  <a:pt x="283415" y="163198"/>
                </a:cubicBezTo>
                <a:cubicBezTo>
                  <a:pt x="282391" y="164188"/>
                  <a:pt x="281370" y="165210"/>
                  <a:pt x="280215" y="166029"/>
                </a:cubicBezTo>
                <a:close/>
                <a:moveTo>
                  <a:pt x="277522" y="127084"/>
                </a:moveTo>
                <a:cubicBezTo>
                  <a:pt x="275178" y="129952"/>
                  <a:pt x="272914" y="132888"/>
                  <a:pt x="270639" y="135814"/>
                </a:cubicBezTo>
                <a:cubicBezTo>
                  <a:pt x="268692" y="138317"/>
                  <a:pt x="266561" y="140650"/>
                  <a:pt x="264246" y="142814"/>
                </a:cubicBezTo>
                <a:cubicBezTo>
                  <a:pt x="262115" y="144797"/>
                  <a:pt x="259704" y="146373"/>
                  <a:pt x="257102" y="147659"/>
                </a:cubicBezTo>
                <a:cubicBezTo>
                  <a:pt x="254792" y="148800"/>
                  <a:pt x="252322" y="149516"/>
                  <a:pt x="249807" y="149960"/>
                </a:cubicBezTo>
                <a:cubicBezTo>
                  <a:pt x="245657" y="150692"/>
                  <a:pt x="241516" y="150604"/>
                  <a:pt x="237415" y="149432"/>
                </a:cubicBezTo>
                <a:cubicBezTo>
                  <a:pt x="234903" y="148714"/>
                  <a:pt x="232552" y="147697"/>
                  <a:pt x="230389" y="146244"/>
                </a:cubicBezTo>
                <a:cubicBezTo>
                  <a:pt x="229860" y="145890"/>
                  <a:pt x="229316" y="145546"/>
                  <a:pt x="228840" y="145129"/>
                </a:cubicBezTo>
                <a:cubicBezTo>
                  <a:pt x="227652" y="144091"/>
                  <a:pt x="226444" y="143065"/>
                  <a:pt x="225344" y="141936"/>
                </a:cubicBezTo>
                <a:cubicBezTo>
                  <a:pt x="224265" y="140831"/>
                  <a:pt x="223229" y="139663"/>
                  <a:pt x="222320" y="138416"/>
                </a:cubicBezTo>
                <a:cubicBezTo>
                  <a:pt x="221032" y="136649"/>
                  <a:pt x="219871" y="134790"/>
                  <a:pt x="218669" y="132960"/>
                </a:cubicBezTo>
                <a:cubicBezTo>
                  <a:pt x="217420" y="131055"/>
                  <a:pt x="216210" y="129124"/>
                  <a:pt x="214939" y="127232"/>
                </a:cubicBezTo>
                <a:cubicBezTo>
                  <a:pt x="213855" y="125621"/>
                  <a:pt x="212757" y="124012"/>
                  <a:pt x="211573" y="122473"/>
                </a:cubicBezTo>
                <a:cubicBezTo>
                  <a:pt x="210349" y="120888"/>
                  <a:pt x="209029" y="119375"/>
                  <a:pt x="207719" y="117857"/>
                </a:cubicBezTo>
                <a:cubicBezTo>
                  <a:pt x="206788" y="116776"/>
                  <a:pt x="205819" y="115724"/>
                  <a:pt x="204839" y="114688"/>
                </a:cubicBezTo>
                <a:cubicBezTo>
                  <a:pt x="203712" y="113495"/>
                  <a:pt x="202554" y="112333"/>
                  <a:pt x="201409" y="111160"/>
                </a:cubicBezTo>
                <a:cubicBezTo>
                  <a:pt x="200328" y="110049"/>
                  <a:pt x="199275" y="108912"/>
                  <a:pt x="198158" y="107839"/>
                </a:cubicBezTo>
                <a:cubicBezTo>
                  <a:pt x="196996" y="106726"/>
                  <a:pt x="195783" y="105666"/>
                  <a:pt x="194576" y="104600"/>
                </a:cubicBezTo>
                <a:cubicBezTo>
                  <a:pt x="193049" y="103254"/>
                  <a:pt x="191542" y="101888"/>
                  <a:pt x="189963" y="100605"/>
                </a:cubicBezTo>
                <a:cubicBezTo>
                  <a:pt x="188264" y="99227"/>
                  <a:pt x="186538" y="97874"/>
                  <a:pt x="184746" y="96621"/>
                </a:cubicBezTo>
                <a:cubicBezTo>
                  <a:pt x="182450" y="95018"/>
                  <a:pt x="180003" y="93645"/>
                  <a:pt x="177438" y="92523"/>
                </a:cubicBezTo>
                <a:cubicBezTo>
                  <a:pt x="174569" y="91263"/>
                  <a:pt x="171607" y="90221"/>
                  <a:pt x="168464" y="89843"/>
                </a:cubicBezTo>
                <a:cubicBezTo>
                  <a:pt x="165173" y="89447"/>
                  <a:pt x="162095" y="90008"/>
                  <a:pt x="159364" y="91994"/>
                </a:cubicBezTo>
                <a:cubicBezTo>
                  <a:pt x="159094" y="92192"/>
                  <a:pt x="158799" y="92363"/>
                  <a:pt x="158555" y="92585"/>
                </a:cubicBezTo>
                <a:cubicBezTo>
                  <a:pt x="156484" y="94466"/>
                  <a:pt x="154927" y="96748"/>
                  <a:pt x="153493" y="99118"/>
                </a:cubicBezTo>
                <a:cubicBezTo>
                  <a:pt x="152126" y="101380"/>
                  <a:pt x="150773" y="103650"/>
                  <a:pt x="149453" y="105939"/>
                </a:cubicBezTo>
                <a:cubicBezTo>
                  <a:pt x="148507" y="107581"/>
                  <a:pt x="147376" y="109084"/>
                  <a:pt x="146180" y="110547"/>
                </a:cubicBezTo>
                <a:cubicBezTo>
                  <a:pt x="144827" y="112201"/>
                  <a:pt x="143278" y="113642"/>
                  <a:pt x="141541" y="114895"/>
                </a:cubicBezTo>
                <a:cubicBezTo>
                  <a:pt x="139200" y="116585"/>
                  <a:pt x="136596" y="117542"/>
                  <a:pt x="133727" y="117593"/>
                </a:cubicBezTo>
                <a:cubicBezTo>
                  <a:pt x="132155" y="117623"/>
                  <a:pt x="130555" y="117480"/>
                  <a:pt x="129007" y="117199"/>
                </a:cubicBezTo>
                <a:cubicBezTo>
                  <a:pt x="126047" y="116661"/>
                  <a:pt x="123126" y="115900"/>
                  <a:pt x="120166" y="115361"/>
                </a:cubicBezTo>
                <a:cubicBezTo>
                  <a:pt x="115794" y="114566"/>
                  <a:pt x="111412" y="113836"/>
                  <a:pt x="107017" y="113170"/>
                </a:cubicBezTo>
                <a:cubicBezTo>
                  <a:pt x="103100" y="112578"/>
                  <a:pt x="99146" y="112323"/>
                  <a:pt x="95184" y="112232"/>
                </a:cubicBezTo>
                <a:cubicBezTo>
                  <a:pt x="90115" y="112115"/>
                  <a:pt x="85088" y="112702"/>
                  <a:pt x="80045" y="113049"/>
                </a:cubicBezTo>
                <a:cubicBezTo>
                  <a:pt x="75941" y="113332"/>
                  <a:pt x="71843" y="113574"/>
                  <a:pt x="67730" y="113170"/>
                </a:cubicBezTo>
                <a:cubicBezTo>
                  <a:pt x="63989" y="112802"/>
                  <a:pt x="60323" y="112185"/>
                  <a:pt x="56852" y="110652"/>
                </a:cubicBezTo>
                <a:cubicBezTo>
                  <a:pt x="55211" y="109929"/>
                  <a:pt x="53557" y="109258"/>
                  <a:pt x="51957" y="108433"/>
                </a:cubicBezTo>
                <a:cubicBezTo>
                  <a:pt x="49654" y="107246"/>
                  <a:pt x="47473" y="105870"/>
                  <a:pt x="45292" y="104488"/>
                </a:cubicBezTo>
                <a:cubicBezTo>
                  <a:pt x="43084" y="103089"/>
                  <a:pt x="40908" y="101640"/>
                  <a:pt x="38688" y="100258"/>
                </a:cubicBezTo>
                <a:cubicBezTo>
                  <a:pt x="36445" y="98862"/>
                  <a:pt x="34172" y="97514"/>
                  <a:pt x="31901" y="96163"/>
                </a:cubicBezTo>
                <a:cubicBezTo>
                  <a:pt x="31275" y="95791"/>
                  <a:pt x="30617" y="95466"/>
                  <a:pt x="29963" y="95142"/>
                </a:cubicBezTo>
                <a:cubicBezTo>
                  <a:pt x="28032" y="94189"/>
                  <a:pt x="26137" y="93146"/>
                  <a:pt x="24147" y="92330"/>
                </a:cubicBezTo>
                <a:cubicBezTo>
                  <a:pt x="22354" y="91595"/>
                  <a:pt x="20469" y="91068"/>
                  <a:pt x="18598" y="90536"/>
                </a:cubicBezTo>
                <a:cubicBezTo>
                  <a:pt x="15457" y="89640"/>
                  <a:pt x="12390" y="89925"/>
                  <a:pt x="9435" y="91311"/>
                </a:cubicBezTo>
                <a:cubicBezTo>
                  <a:pt x="8750" y="91634"/>
                  <a:pt x="8065" y="91991"/>
                  <a:pt x="7454" y="92435"/>
                </a:cubicBezTo>
                <a:cubicBezTo>
                  <a:pt x="5724" y="93691"/>
                  <a:pt x="4256" y="95232"/>
                  <a:pt x="2841" y="96824"/>
                </a:cubicBezTo>
                <a:cubicBezTo>
                  <a:pt x="2478" y="97233"/>
                  <a:pt x="2194" y="97740"/>
                  <a:pt x="1763" y="98049"/>
                </a:cubicBezTo>
                <a:cubicBezTo>
                  <a:pt x="1319" y="98366"/>
                  <a:pt x="741" y="98499"/>
                  <a:pt x="182" y="98727"/>
                </a:cubicBezTo>
                <a:lnTo>
                  <a:pt x="182" y="102132"/>
                </a:lnTo>
                <a:cubicBezTo>
                  <a:pt x="932" y="102332"/>
                  <a:pt x="1632" y="102380"/>
                  <a:pt x="2197" y="101843"/>
                </a:cubicBezTo>
                <a:cubicBezTo>
                  <a:pt x="2880" y="101194"/>
                  <a:pt x="3546" y="100521"/>
                  <a:pt x="4149" y="99798"/>
                </a:cubicBezTo>
                <a:cubicBezTo>
                  <a:pt x="5600" y="98065"/>
                  <a:pt x="7207" y="96523"/>
                  <a:pt x="9080" y="95233"/>
                </a:cubicBezTo>
                <a:cubicBezTo>
                  <a:pt x="10839" y="94022"/>
                  <a:pt x="12763" y="93388"/>
                  <a:pt x="14858" y="93182"/>
                </a:cubicBezTo>
                <a:cubicBezTo>
                  <a:pt x="17545" y="92917"/>
                  <a:pt x="20151" y="93383"/>
                  <a:pt x="22681" y="94215"/>
                </a:cubicBezTo>
                <a:cubicBezTo>
                  <a:pt x="25307" y="95079"/>
                  <a:pt x="27865" y="96130"/>
                  <a:pt x="30287" y="97488"/>
                </a:cubicBezTo>
                <a:cubicBezTo>
                  <a:pt x="32566" y="98769"/>
                  <a:pt x="34882" y="99984"/>
                  <a:pt x="37129" y="101318"/>
                </a:cubicBezTo>
                <a:cubicBezTo>
                  <a:pt x="39428" y="102685"/>
                  <a:pt x="41664" y="104158"/>
                  <a:pt x="43927" y="105586"/>
                </a:cubicBezTo>
                <a:cubicBezTo>
                  <a:pt x="44339" y="105845"/>
                  <a:pt x="44748" y="106103"/>
                  <a:pt x="45158" y="106364"/>
                </a:cubicBezTo>
                <a:cubicBezTo>
                  <a:pt x="46568" y="107261"/>
                  <a:pt x="47958" y="108189"/>
                  <a:pt x="49392" y="109046"/>
                </a:cubicBezTo>
                <a:cubicBezTo>
                  <a:pt x="50411" y="109652"/>
                  <a:pt x="51461" y="110208"/>
                  <a:pt x="52537" y="110709"/>
                </a:cubicBezTo>
                <a:cubicBezTo>
                  <a:pt x="54569" y="111660"/>
                  <a:pt x="56585" y="112674"/>
                  <a:pt x="58686" y="113454"/>
                </a:cubicBezTo>
                <a:cubicBezTo>
                  <a:pt x="62829" y="114993"/>
                  <a:pt x="67187" y="115604"/>
                  <a:pt x="71573" y="115788"/>
                </a:cubicBezTo>
                <a:cubicBezTo>
                  <a:pt x="75952" y="115972"/>
                  <a:pt x="80342" y="115914"/>
                  <a:pt x="84728" y="115903"/>
                </a:cubicBezTo>
                <a:cubicBezTo>
                  <a:pt x="87835" y="115895"/>
                  <a:pt x="90942" y="115700"/>
                  <a:pt x="94047" y="115745"/>
                </a:cubicBezTo>
                <a:cubicBezTo>
                  <a:pt x="103086" y="115874"/>
                  <a:pt x="112019" y="117027"/>
                  <a:pt x="120895" y="118683"/>
                </a:cubicBezTo>
                <a:cubicBezTo>
                  <a:pt x="124245" y="119306"/>
                  <a:pt x="127591" y="119969"/>
                  <a:pt x="130957" y="120487"/>
                </a:cubicBezTo>
                <a:cubicBezTo>
                  <a:pt x="133500" y="120877"/>
                  <a:pt x="136026" y="120786"/>
                  <a:pt x="138524" y="119919"/>
                </a:cubicBezTo>
                <a:cubicBezTo>
                  <a:pt x="141174" y="118998"/>
                  <a:pt x="143445" y="117504"/>
                  <a:pt x="145453" y="115628"/>
                </a:cubicBezTo>
                <a:cubicBezTo>
                  <a:pt x="147526" y="113691"/>
                  <a:pt x="149228" y="111416"/>
                  <a:pt x="150741" y="109020"/>
                </a:cubicBezTo>
                <a:cubicBezTo>
                  <a:pt x="152150" y="106786"/>
                  <a:pt x="153517" y="104524"/>
                  <a:pt x="154842" y="102235"/>
                </a:cubicBezTo>
                <a:cubicBezTo>
                  <a:pt x="155789" y="100597"/>
                  <a:pt x="156880" y="99072"/>
                  <a:pt x="158032" y="97574"/>
                </a:cubicBezTo>
                <a:cubicBezTo>
                  <a:pt x="158877" y="96471"/>
                  <a:pt x="159891" y="95531"/>
                  <a:pt x="160994" y="94753"/>
                </a:cubicBezTo>
                <a:cubicBezTo>
                  <a:pt x="163390" y="93067"/>
                  <a:pt x="166139" y="92409"/>
                  <a:pt x="169052" y="92688"/>
                </a:cubicBezTo>
                <a:cubicBezTo>
                  <a:pt x="172287" y="92999"/>
                  <a:pt x="175355" y="93912"/>
                  <a:pt x="178316" y="95292"/>
                </a:cubicBezTo>
                <a:cubicBezTo>
                  <a:pt x="181531" y="96789"/>
                  <a:pt x="184524" y="98624"/>
                  <a:pt x="187385" y="100695"/>
                </a:cubicBezTo>
                <a:cubicBezTo>
                  <a:pt x="187927" y="101087"/>
                  <a:pt x="188457" y="101493"/>
                  <a:pt x="188977" y="101913"/>
                </a:cubicBezTo>
                <a:cubicBezTo>
                  <a:pt x="190490" y="103137"/>
                  <a:pt x="192011" y="104349"/>
                  <a:pt x="193495" y="105605"/>
                </a:cubicBezTo>
                <a:cubicBezTo>
                  <a:pt x="194607" y="106549"/>
                  <a:pt x="195683" y="107535"/>
                  <a:pt x="196740" y="108540"/>
                </a:cubicBezTo>
                <a:cubicBezTo>
                  <a:pt x="197815" y="109566"/>
                  <a:pt x="198851" y="110635"/>
                  <a:pt x="199900" y="111691"/>
                </a:cubicBezTo>
                <a:cubicBezTo>
                  <a:pt x="201055" y="112855"/>
                  <a:pt x="202225" y="114005"/>
                  <a:pt x="203351" y="115198"/>
                </a:cubicBezTo>
                <a:cubicBezTo>
                  <a:pt x="204457" y="116368"/>
                  <a:pt x="205533" y="117566"/>
                  <a:pt x="206588" y="118781"/>
                </a:cubicBezTo>
                <a:cubicBezTo>
                  <a:pt x="207843" y="120223"/>
                  <a:pt x="209123" y="121650"/>
                  <a:pt x="210277" y="123170"/>
                </a:cubicBezTo>
                <a:cubicBezTo>
                  <a:pt x="211654" y="124984"/>
                  <a:pt x="212943" y="126865"/>
                  <a:pt x="214204" y="128762"/>
                </a:cubicBezTo>
                <a:cubicBezTo>
                  <a:pt x="215163" y="130203"/>
                  <a:pt x="216036" y="131700"/>
                  <a:pt x="216915" y="133191"/>
                </a:cubicBezTo>
                <a:cubicBezTo>
                  <a:pt x="218335" y="135599"/>
                  <a:pt x="219841" y="137948"/>
                  <a:pt x="221480" y="140217"/>
                </a:cubicBezTo>
                <a:cubicBezTo>
                  <a:pt x="222924" y="142212"/>
                  <a:pt x="224550" y="144065"/>
                  <a:pt x="226339" y="145757"/>
                </a:cubicBezTo>
                <a:cubicBezTo>
                  <a:pt x="227797" y="147139"/>
                  <a:pt x="229423" y="148305"/>
                  <a:pt x="231129" y="149380"/>
                </a:cubicBezTo>
                <a:cubicBezTo>
                  <a:pt x="233320" y="150759"/>
                  <a:pt x="235712" y="151630"/>
                  <a:pt x="238160" y="152349"/>
                </a:cubicBezTo>
                <a:cubicBezTo>
                  <a:pt x="240298" y="152978"/>
                  <a:pt x="242520" y="153208"/>
                  <a:pt x="244747" y="153272"/>
                </a:cubicBezTo>
                <a:cubicBezTo>
                  <a:pt x="248895" y="153391"/>
                  <a:pt x="252936" y="152869"/>
                  <a:pt x="256854" y="151406"/>
                </a:cubicBezTo>
                <a:cubicBezTo>
                  <a:pt x="259590" y="150384"/>
                  <a:pt x="262109" y="149024"/>
                  <a:pt x="264403" y="147227"/>
                </a:cubicBezTo>
                <a:cubicBezTo>
                  <a:pt x="266766" y="145377"/>
                  <a:pt x="268733" y="143143"/>
                  <a:pt x="270625" y="140835"/>
                </a:cubicBezTo>
                <a:cubicBezTo>
                  <a:pt x="271472" y="139800"/>
                  <a:pt x="272303" y="138754"/>
                  <a:pt x="273141" y="137712"/>
                </a:cubicBezTo>
                <a:cubicBezTo>
                  <a:pt x="274171" y="136435"/>
                  <a:pt x="275202" y="135160"/>
                  <a:pt x="276234" y="133884"/>
                </a:cubicBezTo>
                <a:cubicBezTo>
                  <a:pt x="277594" y="132211"/>
                  <a:pt x="278914" y="130504"/>
                  <a:pt x="280334" y="128883"/>
                </a:cubicBezTo>
                <a:cubicBezTo>
                  <a:pt x="281861" y="127136"/>
                  <a:pt x="283639" y="125655"/>
                  <a:pt x="285630" y="124447"/>
                </a:cubicBezTo>
                <a:lnTo>
                  <a:pt x="285630" y="120611"/>
                </a:lnTo>
                <a:cubicBezTo>
                  <a:pt x="285026" y="120893"/>
                  <a:pt x="284393" y="121125"/>
                  <a:pt x="283825" y="121466"/>
                </a:cubicBezTo>
                <a:cubicBezTo>
                  <a:pt x="281370" y="122936"/>
                  <a:pt x="279319" y="124886"/>
                  <a:pt x="277522" y="127084"/>
                </a:cubicBezTo>
                <a:close/>
                <a:moveTo>
                  <a:pt x="274365" y="119096"/>
                </a:moveTo>
                <a:cubicBezTo>
                  <a:pt x="273344" y="120258"/>
                  <a:pt x="272427" y="121509"/>
                  <a:pt x="271475" y="122731"/>
                </a:cubicBezTo>
                <a:cubicBezTo>
                  <a:pt x="270429" y="124072"/>
                  <a:pt x="269358" y="125397"/>
                  <a:pt x="268372" y="126781"/>
                </a:cubicBezTo>
                <a:cubicBezTo>
                  <a:pt x="266763" y="129036"/>
                  <a:pt x="265048" y="131198"/>
                  <a:pt x="263172" y="133237"/>
                </a:cubicBezTo>
                <a:cubicBezTo>
                  <a:pt x="261813" y="134716"/>
                  <a:pt x="260329" y="136051"/>
                  <a:pt x="258756" y="137303"/>
                </a:cubicBezTo>
                <a:cubicBezTo>
                  <a:pt x="256957" y="138735"/>
                  <a:pt x="254976" y="139864"/>
                  <a:pt x="252926" y="140860"/>
                </a:cubicBezTo>
                <a:cubicBezTo>
                  <a:pt x="250642" y="141972"/>
                  <a:pt x="248174" y="142597"/>
                  <a:pt x="245682" y="143008"/>
                </a:cubicBezTo>
                <a:cubicBezTo>
                  <a:pt x="243119" y="143430"/>
                  <a:pt x="240552" y="143348"/>
                  <a:pt x="237976" y="142785"/>
                </a:cubicBezTo>
                <a:cubicBezTo>
                  <a:pt x="234239" y="141971"/>
                  <a:pt x="231014" y="140277"/>
                  <a:pt x="228251" y="137680"/>
                </a:cubicBezTo>
                <a:cubicBezTo>
                  <a:pt x="227036" y="136537"/>
                  <a:pt x="225790" y="135399"/>
                  <a:pt x="224748" y="134107"/>
                </a:cubicBezTo>
                <a:cubicBezTo>
                  <a:pt x="222996" y="131933"/>
                  <a:pt x="221389" y="129642"/>
                  <a:pt x="219735" y="127389"/>
                </a:cubicBezTo>
                <a:cubicBezTo>
                  <a:pt x="218693" y="125969"/>
                  <a:pt x="217719" y="124497"/>
                  <a:pt x="216647" y="123103"/>
                </a:cubicBezTo>
                <a:cubicBezTo>
                  <a:pt x="215387" y="121464"/>
                  <a:pt x="214089" y="119853"/>
                  <a:pt x="212741" y="118289"/>
                </a:cubicBezTo>
                <a:cubicBezTo>
                  <a:pt x="211537" y="116886"/>
                  <a:pt x="210246" y="115554"/>
                  <a:pt x="208982" y="114201"/>
                </a:cubicBezTo>
                <a:cubicBezTo>
                  <a:pt x="208006" y="113158"/>
                  <a:pt x="207024" y="112123"/>
                  <a:pt x="206031" y="111098"/>
                </a:cubicBezTo>
                <a:cubicBezTo>
                  <a:pt x="204786" y="109810"/>
                  <a:pt x="203540" y="108524"/>
                  <a:pt x="202277" y="107256"/>
                </a:cubicBezTo>
                <a:cubicBezTo>
                  <a:pt x="201247" y="106223"/>
                  <a:pt x="200196" y="105215"/>
                  <a:pt x="199146" y="104201"/>
                </a:cubicBezTo>
                <a:cubicBezTo>
                  <a:pt x="198010" y="103104"/>
                  <a:pt x="196881" y="102001"/>
                  <a:pt x="195719" y="100931"/>
                </a:cubicBezTo>
                <a:cubicBezTo>
                  <a:pt x="194445" y="99757"/>
                  <a:pt x="193142" y="98616"/>
                  <a:pt x="191846" y="97468"/>
                </a:cubicBezTo>
                <a:cubicBezTo>
                  <a:pt x="190801" y="96540"/>
                  <a:pt x="189793" y="95569"/>
                  <a:pt x="188693" y="94714"/>
                </a:cubicBezTo>
                <a:cubicBezTo>
                  <a:pt x="186922" y="93332"/>
                  <a:pt x="185134" y="91960"/>
                  <a:pt x="183268" y="90708"/>
                </a:cubicBezTo>
                <a:cubicBezTo>
                  <a:pt x="181481" y="89512"/>
                  <a:pt x="179609" y="88431"/>
                  <a:pt x="177727" y="87383"/>
                </a:cubicBezTo>
                <a:cubicBezTo>
                  <a:pt x="176509" y="86705"/>
                  <a:pt x="175230" y="86120"/>
                  <a:pt x="173937" y="85597"/>
                </a:cubicBezTo>
                <a:cubicBezTo>
                  <a:pt x="171113" y="84452"/>
                  <a:pt x="168230" y="83466"/>
                  <a:pt x="165195" y="83077"/>
                </a:cubicBezTo>
                <a:cubicBezTo>
                  <a:pt x="162701" y="82758"/>
                  <a:pt x="160240" y="82819"/>
                  <a:pt x="157839" y="83820"/>
                </a:cubicBezTo>
                <a:cubicBezTo>
                  <a:pt x="155629" y="84743"/>
                  <a:pt x="153873" y="86180"/>
                  <a:pt x="152453" y="88051"/>
                </a:cubicBezTo>
                <a:cubicBezTo>
                  <a:pt x="151629" y="89140"/>
                  <a:pt x="150865" y="90271"/>
                  <a:pt x="150164" y="91442"/>
                </a:cubicBezTo>
                <a:cubicBezTo>
                  <a:pt x="149006" y="93366"/>
                  <a:pt x="147951" y="95352"/>
                  <a:pt x="146796" y="97278"/>
                </a:cubicBezTo>
                <a:cubicBezTo>
                  <a:pt x="145689" y="99129"/>
                  <a:pt x="144596" y="100998"/>
                  <a:pt x="143334" y="102741"/>
                </a:cubicBezTo>
                <a:cubicBezTo>
                  <a:pt x="142434" y="103984"/>
                  <a:pt x="141398" y="105139"/>
                  <a:pt x="140247" y="106203"/>
                </a:cubicBezTo>
                <a:cubicBezTo>
                  <a:pt x="139013" y="107344"/>
                  <a:pt x="137622" y="108194"/>
                  <a:pt x="136147" y="108886"/>
                </a:cubicBezTo>
                <a:cubicBezTo>
                  <a:pt x="134186" y="109803"/>
                  <a:pt x="132056" y="110118"/>
                  <a:pt x="129902" y="109891"/>
                </a:cubicBezTo>
                <a:cubicBezTo>
                  <a:pt x="127938" y="109683"/>
                  <a:pt x="125976" y="109392"/>
                  <a:pt x="124045" y="108989"/>
                </a:cubicBezTo>
                <a:cubicBezTo>
                  <a:pt x="119876" y="108120"/>
                  <a:pt x="115740" y="107099"/>
                  <a:pt x="111568" y="106244"/>
                </a:cubicBezTo>
                <a:cubicBezTo>
                  <a:pt x="107961" y="105502"/>
                  <a:pt x="104312" y="104989"/>
                  <a:pt x="100635" y="104671"/>
                </a:cubicBezTo>
                <a:cubicBezTo>
                  <a:pt x="94532" y="104146"/>
                  <a:pt x="88465" y="104425"/>
                  <a:pt x="82423" y="105383"/>
                </a:cubicBezTo>
                <a:cubicBezTo>
                  <a:pt x="79148" y="105903"/>
                  <a:pt x="75891" y="106564"/>
                  <a:pt x="72606" y="106987"/>
                </a:cubicBezTo>
                <a:cubicBezTo>
                  <a:pt x="68103" y="107568"/>
                  <a:pt x="63640" y="107409"/>
                  <a:pt x="59223" y="106105"/>
                </a:cubicBezTo>
                <a:cubicBezTo>
                  <a:pt x="56022" y="105158"/>
                  <a:pt x="52953" y="103946"/>
                  <a:pt x="50044" y="102342"/>
                </a:cubicBezTo>
                <a:cubicBezTo>
                  <a:pt x="48292" y="101376"/>
                  <a:pt x="46628" y="100251"/>
                  <a:pt x="44932" y="99184"/>
                </a:cubicBezTo>
                <a:cubicBezTo>
                  <a:pt x="42876" y="97891"/>
                  <a:pt x="40822" y="96590"/>
                  <a:pt x="38774" y="95280"/>
                </a:cubicBezTo>
                <a:cubicBezTo>
                  <a:pt x="37161" y="94252"/>
                  <a:pt x="35567" y="93192"/>
                  <a:pt x="33946" y="92182"/>
                </a:cubicBezTo>
                <a:cubicBezTo>
                  <a:pt x="31597" y="90721"/>
                  <a:pt x="29258" y="89240"/>
                  <a:pt x="26858" y="87865"/>
                </a:cubicBezTo>
                <a:cubicBezTo>
                  <a:pt x="24726" y="86640"/>
                  <a:pt x="22521" y="85536"/>
                  <a:pt x="20335" y="84404"/>
                </a:cubicBezTo>
                <a:cubicBezTo>
                  <a:pt x="19798" y="84127"/>
                  <a:pt x="19197" y="83972"/>
                  <a:pt x="18650" y="83708"/>
                </a:cubicBezTo>
                <a:cubicBezTo>
                  <a:pt x="16896" y="82868"/>
                  <a:pt x="15030" y="82457"/>
                  <a:pt x="13113" y="82294"/>
                </a:cubicBezTo>
                <a:cubicBezTo>
                  <a:pt x="10328" y="82058"/>
                  <a:pt x="7720" y="82652"/>
                  <a:pt x="5383" y="84218"/>
                </a:cubicBezTo>
                <a:cubicBezTo>
                  <a:pt x="4503" y="84808"/>
                  <a:pt x="3665" y="85469"/>
                  <a:pt x="2865" y="86163"/>
                </a:cubicBezTo>
                <a:cubicBezTo>
                  <a:pt x="1951" y="86953"/>
                  <a:pt x="1101" y="87817"/>
                  <a:pt x="190" y="88679"/>
                </a:cubicBezTo>
                <a:lnTo>
                  <a:pt x="190" y="92557"/>
                </a:lnTo>
                <a:cubicBezTo>
                  <a:pt x="527" y="92419"/>
                  <a:pt x="798" y="92368"/>
                  <a:pt x="989" y="92216"/>
                </a:cubicBezTo>
                <a:cubicBezTo>
                  <a:pt x="1345" y="91934"/>
                  <a:pt x="1677" y="91619"/>
                  <a:pt x="1978" y="91276"/>
                </a:cubicBezTo>
                <a:cubicBezTo>
                  <a:pt x="3388" y="89667"/>
                  <a:pt x="4925" y="88201"/>
                  <a:pt x="6803" y="87154"/>
                </a:cubicBezTo>
                <a:cubicBezTo>
                  <a:pt x="9226" y="85805"/>
                  <a:pt x="11801" y="85120"/>
                  <a:pt x="14609" y="85478"/>
                </a:cubicBezTo>
                <a:cubicBezTo>
                  <a:pt x="16832" y="85762"/>
                  <a:pt x="18970" y="86380"/>
                  <a:pt x="20996" y="87282"/>
                </a:cubicBezTo>
                <a:cubicBezTo>
                  <a:pt x="23323" y="88318"/>
                  <a:pt x="25571" y="89531"/>
                  <a:pt x="27832" y="90705"/>
                </a:cubicBezTo>
                <a:cubicBezTo>
                  <a:pt x="30450" y="92065"/>
                  <a:pt x="32970" y="93591"/>
                  <a:pt x="35450" y="95187"/>
                </a:cubicBezTo>
                <a:cubicBezTo>
                  <a:pt x="37469" y="96487"/>
                  <a:pt x="39533" y="97712"/>
                  <a:pt x="41555" y="99003"/>
                </a:cubicBezTo>
                <a:cubicBezTo>
                  <a:pt x="43194" y="100049"/>
                  <a:pt x="44774" y="101191"/>
                  <a:pt x="46430" y="102208"/>
                </a:cubicBezTo>
                <a:cubicBezTo>
                  <a:pt x="48630" y="103561"/>
                  <a:pt x="50864" y="104857"/>
                  <a:pt x="53201" y="105979"/>
                </a:cubicBezTo>
                <a:cubicBezTo>
                  <a:pt x="55848" y="107251"/>
                  <a:pt x="58611" y="108185"/>
                  <a:pt x="61440" y="108889"/>
                </a:cubicBezTo>
                <a:cubicBezTo>
                  <a:pt x="65903" y="110003"/>
                  <a:pt x="70446" y="109834"/>
                  <a:pt x="74974" y="109358"/>
                </a:cubicBezTo>
                <a:cubicBezTo>
                  <a:pt x="77182" y="109125"/>
                  <a:pt x="79370" y="108712"/>
                  <a:pt x="81573" y="108432"/>
                </a:cubicBezTo>
                <a:cubicBezTo>
                  <a:pt x="84079" y="108115"/>
                  <a:pt x="86585" y="107786"/>
                  <a:pt x="89103" y="107585"/>
                </a:cubicBezTo>
                <a:cubicBezTo>
                  <a:pt x="94405" y="107160"/>
                  <a:pt x="99699" y="107368"/>
                  <a:pt x="104961" y="108106"/>
                </a:cubicBezTo>
                <a:cubicBezTo>
                  <a:pt x="107852" y="108514"/>
                  <a:pt x="110723" y="109068"/>
                  <a:pt x="113596" y="109593"/>
                </a:cubicBezTo>
                <a:cubicBezTo>
                  <a:pt x="115692" y="109977"/>
                  <a:pt x="117778" y="110407"/>
                  <a:pt x="119864" y="110841"/>
                </a:cubicBezTo>
                <a:cubicBezTo>
                  <a:pt x="123050" y="111502"/>
                  <a:pt x="126210" y="112318"/>
                  <a:pt x="129422" y="112822"/>
                </a:cubicBezTo>
                <a:cubicBezTo>
                  <a:pt x="133364" y="113444"/>
                  <a:pt x="137028" y="112638"/>
                  <a:pt x="140266" y="110130"/>
                </a:cubicBezTo>
                <a:cubicBezTo>
                  <a:pt x="141577" y="109113"/>
                  <a:pt x="142729" y="107953"/>
                  <a:pt x="143797" y="106717"/>
                </a:cubicBezTo>
                <a:cubicBezTo>
                  <a:pt x="145550" y="104690"/>
                  <a:pt x="146940" y="102397"/>
                  <a:pt x="148302" y="100096"/>
                </a:cubicBezTo>
                <a:cubicBezTo>
                  <a:pt x="149214" y="98552"/>
                  <a:pt x="150026" y="96948"/>
                  <a:pt x="150965" y="95421"/>
                </a:cubicBezTo>
                <a:cubicBezTo>
                  <a:pt x="151965" y="93791"/>
                  <a:pt x="152970" y="92153"/>
                  <a:pt x="154132" y="90640"/>
                </a:cubicBezTo>
                <a:cubicBezTo>
                  <a:pt x="156811" y="87149"/>
                  <a:pt x="160412" y="85421"/>
                  <a:pt x="164825" y="85581"/>
                </a:cubicBezTo>
                <a:cubicBezTo>
                  <a:pt x="166183" y="85629"/>
                  <a:pt x="167545" y="85901"/>
                  <a:pt x="168879" y="86187"/>
                </a:cubicBezTo>
                <a:cubicBezTo>
                  <a:pt x="172870" y="87039"/>
                  <a:pt x="176576" y="88641"/>
                  <a:pt x="180108" y="90653"/>
                </a:cubicBezTo>
                <a:cubicBezTo>
                  <a:pt x="181452" y="91419"/>
                  <a:pt x="182782" y="92220"/>
                  <a:pt x="184051" y="93104"/>
                </a:cubicBezTo>
                <a:cubicBezTo>
                  <a:pt x="185843" y="94356"/>
                  <a:pt x="187603" y="95659"/>
                  <a:pt x="189316" y="97018"/>
                </a:cubicBezTo>
                <a:cubicBezTo>
                  <a:pt x="190528" y="97979"/>
                  <a:pt x="191640" y="99065"/>
                  <a:pt x="192789" y="100103"/>
                </a:cubicBezTo>
                <a:cubicBezTo>
                  <a:pt x="194662" y="101791"/>
                  <a:pt x="196557" y="103454"/>
                  <a:pt x="198383" y="105187"/>
                </a:cubicBezTo>
                <a:cubicBezTo>
                  <a:pt x="200168" y="106881"/>
                  <a:pt x="201896" y="108633"/>
                  <a:pt x="203619" y="110390"/>
                </a:cubicBezTo>
                <a:cubicBezTo>
                  <a:pt x="204683" y="111473"/>
                  <a:pt x="205683" y="112617"/>
                  <a:pt x="206722" y="113724"/>
                </a:cubicBezTo>
                <a:cubicBezTo>
                  <a:pt x="207846" y="114917"/>
                  <a:pt x="209039" y="116051"/>
                  <a:pt x="210105" y="117296"/>
                </a:cubicBezTo>
                <a:cubicBezTo>
                  <a:pt x="211721" y="119187"/>
                  <a:pt x="213303" y="121113"/>
                  <a:pt x="214809" y="123094"/>
                </a:cubicBezTo>
                <a:cubicBezTo>
                  <a:pt x="216260" y="125003"/>
                  <a:pt x="217661" y="126958"/>
                  <a:pt x="218964" y="128972"/>
                </a:cubicBezTo>
                <a:cubicBezTo>
                  <a:pt x="220649" y="131578"/>
                  <a:pt x="222397" y="134139"/>
                  <a:pt x="224371" y="136526"/>
                </a:cubicBezTo>
                <a:cubicBezTo>
                  <a:pt x="225489" y="137878"/>
                  <a:pt x="226817" y="139053"/>
                  <a:pt x="228062" y="140298"/>
                </a:cubicBezTo>
                <a:cubicBezTo>
                  <a:pt x="229495" y="141728"/>
                  <a:pt x="231175" y="142829"/>
                  <a:pt x="232974" y="143723"/>
                </a:cubicBezTo>
                <a:cubicBezTo>
                  <a:pt x="235699" y="145072"/>
                  <a:pt x="238573" y="145905"/>
                  <a:pt x="241644" y="146022"/>
                </a:cubicBezTo>
                <a:cubicBezTo>
                  <a:pt x="244869" y="146143"/>
                  <a:pt x="248009" y="145795"/>
                  <a:pt x="251098" y="144800"/>
                </a:cubicBezTo>
                <a:cubicBezTo>
                  <a:pt x="253911" y="143897"/>
                  <a:pt x="256501" y="142595"/>
                  <a:pt x="258905" y="140916"/>
                </a:cubicBezTo>
                <a:cubicBezTo>
                  <a:pt x="261181" y="139325"/>
                  <a:pt x="263196" y="137442"/>
                  <a:pt x="265088" y="135409"/>
                </a:cubicBezTo>
                <a:cubicBezTo>
                  <a:pt x="267475" y="132843"/>
                  <a:pt x="269484" y="129981"/>
                  <a:pt x="271637" y="127232"/>
                </a:cubicBezTo>
                <a:cubicBezTo>
                  <a:pt x="273155" y="125297"/>
                  <a:pt x="274623" y="123316"/>
                  <a:pt x="276241" y="121471"/>
                </a:cubicBezTo>
                <a:cubicBezTo>
                  <a:pt x="278560" y="118829"/>
                  <a:pt x="281336" y="116786"/>
                  <a:pt x="284701" y="115624"/>
                </a:cubicBezTo>
                <a:cubicBezTo>
                  <a:pt x="285009" y="115518"/>
                  <a:pt x="285321" y="115418"/>
                  <a:pt x="285630" y="115315"/>
                </a:cubicBezTo>
                <a:lnTo>
                  <a:pt x="285630" y="112027"/>
                </a:lnTo>
                <a:cubicBezTo>
                  <a:pt x="285045" y="112196"/>
                  <a:pt x="284450" y="112335"/>
                  <a:pt x="283878" y="112542"/>
                </a:cubicBezTo>
                <a:cubicBezTo>
                  <a:pt x="280133" y="113889"/>
                  <a:pt x="276983" y="116120"/>
                  <a:pt x="274365" y="119094"/>
                </a:cubicBezTo>
                <a:close/>
                <a:moveTo>
                  <a:pt x="280592" y="136403"/>
                </a:moveTo>
                <a:cubicBezTo>
                  <a:pt x="279491" y="137697"/>
                  <a:pt x="278394" y="139002"/>
                  <a:pt x="277353" y="140344"/>
                </a:cubicBezTo>
                <a:cubicBezTo>
                  <a:pt x="275639" y="142552"/>
                  <a:pt x="273978" y="144804"/>
                  <a:pt x="272277" y="147022"/>
                </a:cubicBezTo>
                <a:cubicBezTo>
                  <a:pt x="270943" y="148768"/>
                  <a:pt x="269393" y="150294"/>
                  <a:pt x="267683" y="151682"/>
                </a:cubicBezTo>
                <a:cubicBezTo>
                  <a:pt x="266060" y="152998"/>
                  <a:pt x="264272" y="154043"/>
                  <a:pt x="262382" y="154857"/>
                </a:cubicBezTo>
                <a:cubicBezTo>
                  <a:pt x="260544" y="155647"/>
                  <a:pt x="258628" y="156327"/>
                  <a:pt x="256683" y="156780"/>
                </a:cubicBezTo>
                <a:cubicBezTo>
                  <a:pt x="250310" y="158265"/>
                  <a:pt x="243957" y="158224"/>
                  <a:pt x="237661" y="156232"/>
                </a:cubicBezTo>
                <a:cubicBezTo>
                  <a:pt x="234292" y="155167"/>
                  <a:pt x="231206" y="153602"/>
                  <a:pt x="228372" y="151494"/>
                </a:cubicBezTo>
                <a:cubicBezTo>
                  <a:pt x="226902" y="150399"/>
                  <a:pt x="225525" y="149203"/>
                  <a:pt x="224261" y="147895"/>
                </a:cubicBezTo>
                <a:cubicBezTo>
                  <a:pt x="222594" y="146169"/>
                  <a:pt x="221053" y="144323"/>
                  <a:pt x="219738" y="142310"/>
                </a:cubicBezTo>
                <a:cubicBezTo>
                  <a:pt x="218425" y="140301"/>
                  <a:pt x="217110" y="138292"/>
                  <a:pt x="215857" y="136246"/>
                </a:cubicBezTo>
                <a:cubicBezTo>
                  <a:pt x="214779" y="134487"/>
                  <a:pt x="213838" y="132640"/>
                  <a:pt x="212740" y="130893"/>
                </a:cubicBezTo>
                <a:cubicBezTo>
                  <a:pt x="211511" y="128941"/>
                  <a:pt x="210225" y="127022"/>
                  <a:pt x="208867" y="125158"/>
                </a:cubicBezTo>
                <a:cubicBezTo>
                  <a:pt x="207743" y="123612"/>
                  <a:pt x="206549" y="122106"/>
                  <a:pt x="205263" y="120695"/>
                </a:cubicBezTo>
                <a:cubicBezTo>
                  <a:pt x="203156" y="118380"/>
                  <a:pt x="200968" y="116139"/>
                  <a:pt x="198781" y="113900"/>
                </a:cubicBezTo>
                <a:cubicBezTo>
                  <a:pt x="197657" y="112750"/>
                  <a:pt x="196497" y="111628"/>
                  <a:pt x="195285" y="110571"/>
                </a:cubicBezTo>
                <a:cubicBezTo>
                  <a:pt x="193727" y="109215"/>
                  <a:pt x="192113" y="107920"/>
                  <a:pt x="190497" y="106629"/>
                </a:cubicBezTo>
                <a:cubicBezTo>
                  <a:pt x="189263" y="105645"/>
                  <a:pt x="188042" y="104629"/>
                  <a:pt x="186722" y="103771"/>
                </a:cubicBezTo>
                <a:cubicBezTo>
                  <a:pt x="184684" y="102450"/>
                  <a:pt x="182636" y="101144"/>
                  <a:pt x="180438" y="100079"/>
                </a:cubicBezTo>
                <a:cubicBezTo>
                  <a:pt x="178374" y="99080"/>
                  <a:pt x="176276" y="98209"/>
                  <a:pt x="174037" y="97710"/>
                </a:cubicBezTo>
                <a:cubicBezTo>
                  <a:pt x="171889" y="97232"/>
                  <a:pt x="169748" y="96870"/>
                  <a:pt x="167534" y="97411"/>
                </a:cubicBezTo>
                <a:cubicBezTo>
                  <a:pt x="165946" y="97800"/>
                  <a:pt x="164422" y="98321"/>
                  <a:pt x="163102" y="99273"/>
                </a:cubicBezTo>
                <a:cubicBezTo>
                  <a:pt x="161364" y="100530"/>
                  <a:pt x="159970" y="102154"/>
                  <a:pt x="158717" y="103876"/>
                </a:cubicBezTo>
                <a:cubicBezTo>
                  <a:pt x="157770" y="105175"/>
                  <a:pt x="156920" y="106550"/>
                  <a:pt x="156092" y="107929"/>
                </a:cubicBezTo>
                <a:cubicBezTo>
                  <a:pt x="154605" y="110404"/>
                  <a:pt x="153164" y="112908"/>
                  <a:pt x="151402" y="115199"/>
                </a:cubicBezTo>
                <a:cubicBezTo>
                  <a:pt x="150329" y="116593"/>
                  <a:pt x="149219" y="117967"/>
                  <a:pt x="148026" y="119258"/>
                </a:cubicBezTo>
                <a:cubicBezTo>
                  <a:pt x="146978" y="120396"/>
                  <a:pt x="145720" y="121306"/>
                  <a:pt x="144438" y="122192"/>
                </a:cubicBezTo>
                <a:cubicBezTo>
                  <a:pt x="142520" y="123519"/>
                  <a:pt x="140393" y="124323"/>
                  <a:pt x="138159" y="124781"/>
                </a:cubicBezTo>
                <a:cubicBezTo>
                  <a:pt x="136744" y="125070"/>
                  <a:pt x="135248" y="125115"/>
                  <a:pt x="133799" y="125046"/>
                </a:cubicBezTo>
                <a:cubicBezTo>
                  <a:pt x="131431" y="124931"/>
                  <a:pt x="129066" y="124671"/>
                  <a:pt x="126710" y="124402"/>
                </a:cubicBezTo>
                <a:cubicBezTo>
                  <a:pt x="120689" y="123714"/>
                  <a:pt x="114682" y="122914"/>
                  <a:pt x="108654" y="122297"/>
                </a:cubicBezTo>
                <a:cubicBezTo>
                  <a:pt x="103961" y="121819"/>
                  <a:pt x="99248" y="121528"/>
                  <a:pt x="94541" y="121194"/>
                </a:cubicBezTo>
                <a:cubicBezTo>
                  <a:pt x="90076" y="120879"/>
                  <a:pt x="85602" y="120666"/>
                  <a:pt x="81139" y="120318"/>
                </a:cubicBezTo>
                <a:cubicBezTo>
                  <a:pt x="77862" y="120062"/>
                  <a:pt x="74592" y="119702"/>
                  <a:pt x="71329" y="119309"/>
                </a:cubicBezTo>
                <a:cubicBezTo>
                  <a:pt x="68129" y="118924"/>
                  <a:pt x="64948" y="118461"/>
                  <a:pt x="61822" y="117583"/>
                </a:cubicBezTo>
                <a:cubicBezTo>
                  <a:pt x="58635" y="116688"/>
                  <a:pt x="55611" y="115444"/>
                  <a:pt x="52702" y="113917"/>
                </a:cubicBezTo>
                <a:cubicBezTo>
                  <a:pt x="50848" y="112943"/>
                  <a:pt x="49070" y="111826"/>
                  <a:pt x="47280" y="110740"/>
                </a:cubicBezTo>
                <a:cubicBezTo>
                  <a:pt x="45122" y="109432"/>
                  <a:pt x="42994" y="108074"/>
                  <a:pt x="40838" y="106764"/>
                </a:cubicBezTo>
                <a:cubicBezTo>
                  <a:pt x="38786" y="105519"/>
                  <a:pt x="36717" y="104299"/>
                  <a:pt x="34645" y="103087"/>
                </a:cubicBezTo>
                <a:cubicBezTo>
                  <a:pt x="33989" y="102705"/>
                  <a:pt x="33304" y="102370"/>
                  <a:pt x="32617" y="102042"/>
                </a:cubicBezTo>
                <a:cubicBezTo>
                  <a:pt x="30671" y="101118"/>
                  <a:pt x="28753" y="100122"/>
                  <a:pt x="26755" y="99321"/>
                </a:cubicBezTo>
                <a:cubicBezTo>
                  <a:pt x="24781" y="98528"/>
                  <a:pt x="22707" y="98022"/>
                  <a:pt x="20584" y="97722"/>
                </a:cubicBezTo>
                <a:cubicBezTo>
                  <a:pt x="15879" y="97058"/>
                  <a:pt x="11867" y="98438"/>
                  <a:pt x="8497" y="101741"/>
                </a:cubicBezTo>
                <a:cubicBezTo>
                  <a:pt x="6934" y="103273"/>
                  <a:pt x="5412" y="104845"/>
                  <a:pt x="3858" y="106385"/>
                </a:cubicBezTo>
                <a:cubicBezTo>
                  <a:pt x="3159" y="107079"/>
                  <a:pt x="2343" y="107490"/>
                  <a:pt x="1309" y="107328"/>
                </a:cubicBezTo>
                <a:cubicBezTo>
                  <a:pt x="963" y="107275"/>
                  <a:pt x="601" y="107320"/>
                  <a:pt x="206" y="107320"/>
                </a:cubicBezTo>
                <a:lnTo>
                  <a:pt x="206" y="110327"/>
                </a:lnTo>
                <a:cubicBezTo>
                  <a:pt x="577" y="110385"/>
                  <a:pt x="882" y="110414"/>
                  <a:pt x="1176" y="110483"/>
                </a:cubicBezTo>
                <a:cubicBezTo>
                  <a:pt x="2572" y="110814"/>
                  <a:pt x="3758" y="110437"/>
                  <a:pt x="4786" y="109466"/>
                </a:cubicBezTo>
                <a:cubicBezTo>
                  <a:pt x="5781" y="108526"/>
                  <a:pt x="6782" y="107595"/>
                  <a:pt x="7791" y="106669"/>
                </a:cubicBezTo>
                <a:cubicBezTo>
                  <a:pt x="8889" y="105662"/>
                  <a:pt x="9929" y="104574"/>
                  <a:pt x="11118" y="103688"/>
                </a:cubicBezTo>
                <a:cubicBezTo>
                  <a:pt x="12280" y="102824"/>
                  <a:pt x="13533" y="102017"/>
                  <a:pt x="14860" y="101456"/>
                </a:cubicBezTo>
                <a:cubicBezTo>
                  <a:pt x="17331" y="100409"/>
                  <a:pt x="19948" y="100382"/>
                  <a:pt x="22585" y="100779"/>
                </a:cubicBezTo>
                <a:cubicBezTo>
                  <a:pt x="25232" y="101177"/>
                  <a:pt x="27679" y="102177"/>
                  <a:pt x="30142" y="103135"/>
                </a:cubicBezTo>
                <a:cubicBezTo>
                  <a:pt x="30767" y="103378"/>
                  <a:pt x="31390" y="103629"/>
                  <a:pt x="31980" y="103943"/>
                </a:cubicBezTo>
                <a:cubicBezTo>
                  <a:pt x="33882" y="104953"/>
                  <a:pt x="35788" y="105965"/>
                  <a:pt x="37659" y="107030"/>
                </a:cubicBezTo>
                <a:cubicBezTo>
                  <a:pt x="39717" y="108206"/>
                  <a:pt x="41752" y="109425"/>
                  <a:pt x="43776" y="110659"/>
                </a:cubicBezTo>
                <a:cubicBezTo>
                  <a:pt x="45432" y="111671"/>
                  <a:pt x="47018" y="112805"/>
                  <a:pt x="48707" y="113762"/>
                </a:cubicBezTo>
                <a:cubicBezTo>
                  <a:pt x="50926" y="115020"/>
                  <a:pt x="53208" y="116172"/>
                  <a:pt x="55475" y="117344"/>
                </a:cubicBezTo>
                <a:cubicBezTo>
                  <a:pt x="58359" y="118836"/>
                  <a:pt x="61459" y="119776"/>
                  <a:pt x="64609" y="120430"/>
                </a:cubicBezTo>
                <a:cubicBezTo>
                  <a:pt x="68835" y="121308"/>
                  <a:pt x="73108" y="121970"/>
                  <a:pt x="77373" y="122642"/>
                </a:cubicBezTo>
                <a:cubicBezTo>
                  <a:pt x="82182" y="123399"/>
                  <a:pt x="87000" y="124103"/>
                  <a:pt x="91824" y="124754"/>
                </a:cubicBezTo>
                <a:cubicBezTo>
                  <a:pt x="94448" y="125103"/>
                  <a:pt x="97095" y="125285"/>
                  <a:pt x="99730" y="125537"/>
                </a:cubicBezTo>
                <a:cubicBezTo>
                  <a:pt x="102639" y="125814"/>
                  <a:pt x="105549" y="126086"/>
                  <a:pt x="108458" y="126354"/>
                </a:cubicBezTo>
                <a:cubicBezTo>
                  <a:pt x="111580" y="126642"/>
                  <a:pt x="114701" y="126950"/>
                  <a:pt x="117826" y="127199"/>
                </a:cubicBezTo>
                <a:cubicBezTo>
                  <a:pt x="120102" y="127380"/>
                  <a:pt x="122382" y="127521"/>
                  <a:pt x="124663" y="127607"/>
                </a:cubicBezTo>
                <a:cubicBezTo>
                  <a:pt x="128469" y="127752"/>
                  <a:pt x="132274" y="127871"/>
                  <a:pt x="136080" y="127933"/>
                </a:cubicBezTo>
                <a:cubicBezTo>
                  <a:pt x="138379" y="127969"/>
                  <a:pt x="140593" y="127547"/>
                  <a:pt x="142741" y="126626"/>
                </a:cubicBezTo>
                <a:cubicBezTo>
                  <a:pt x="144870" y="125714"/>
                  <a:pt x="146761" y="124482"/>
                  <a:pt x="148474" y="122965"/>
                </a:cubicBezTo>
                <a:cubicBezTo>
                  <a:pt x="150047" y="121573"/>
                  <a:pt x="151436" y="119986"/>
                  <a:pt x="152646" y="118275"/>
                </a:cubicBezTo>
                <a:cubicBezTo>
                  <a:pt x="154243" y="116020"/>
                  <a:pt x="155765" y="113709"/>
                  <a:pt x="157223" y="111361"/>
                </a:cubicBezTo>
                <a:cubicBezTo>
                  <a:pt x="158782" y="108852"/>
                  <a:pt x="160402" y="106402"/>
                  <a:pt x="162452" y="104251"/>
                </a:cubicBezTo>
                <a:cubicBezTo>
                  <a:pt x="163517" y="103132"/>
                  <a:pt x="164748" y="102254"/>
                  <a:pt x="166095" y="101559"/>
                </a:cubicBezTo>
                <a:cubicBezTo>
                  <a:pt x="168486" y="100323"/>
                  <a:pt x="171054" y="100228"/>
                  <a:pt x="173669" y="100593"/>
                </a:cubicBezTo>
                <a:cubicBezTo>
                  <a:pt x="176201" y="100946"/>
                  <a:pt x="178529" y="101912"/>
                  <a:pt x="180817" y="102982"/>
                </a:cubicBezTo>
                <a:cubicBezTo>
                  <a:pt x="183106" y="104053"/>
                  <a:pt x="185247" y="105376"/>
                  <a:pt x="187338" y="106791"/>
                </a:cubicBezTo>
                <a:cubicBezTo>
                  <a:pt x="189784" y="108445"/>
                  <a:pt x="192142" y="110206"/>
                  <a:pt x="194371" y="112141"/>
                </a:cubicBezTo>
                <a:cubicBezTo>
                  <a:pt x="196993" y="114414"/>
                  <a:pt x="199440" y="116869"/>
                  <a:pt x="201853" y="119359"/>
                </a:cubicBezTo>
                <a:cubicBezTo>
                  <a:pt x="203969" y="121547"/>
                  <a:pt x="206070" y="123755"/>
                  <a:pt x="207810" y="126253"/>
                </a:cubicBezTo>
                <a:cubicBezTo>
                  <a:pt x="209390" y="128518"/>
                  <a:pt x="210874" y="130853"/>
                  <a:pt x="212321" y="133206"/>
                </a:cubicBezTo>
                <a:cubicBezTo>
                  <a:pt x="213753" y="135533"/>
                  <a:pt x="215103" y="137912"/>
                  <a:pt x="216461" y="140284"/>
                </a:cubicBezTo>
                <a:cubicBezTo>
                  <a:pt x="217822" y="142661"/>
                  <a:pt x="219387" y="144890"/>
                  <a:pt x="221067" y="147055"/>
                </a:cubicBezTo>
                <a:cubicBezTo>
                  <a:pt x="222604" y="149036"/>
                  <a:pt x="224334" y="150811"/>
                  <a:pt x="226201" y="152463"/>
                </a:cubicBezTo>
                <a:cubicBezTo>
                  <a:pt x="228306" y="154324"/>
                  <a:pt x="230640" y="155876"/>
                  <a:pt x="233148" y="157131"/>
                </a:cubicBezTo>
                <a:cubicBezTo>
                  <a:pt x="235900" y="158508"/>
                  <a:pt x="238774" y="159573"/>
                  <a:pt x="241812" y="160169"/>
                </a:cubicBezTo>
                <a:cubicBezTo>
                  <a:pt x="246370" y="161062"/>
                  <a:pt x="250943" y="161167"/>
                  <a:pt x="255530" y="160482"/>
                </a:cubicBezTo>
                <a:cubicBezTo>
                  <a:pt x="258621" y="160022"/>
                  <a:pt x="261582" y="159145"/>
                  <a:pt x="264453" y="157935"/>
                </a:cubicBezTo>
                <a:cubicBezTo>
                  <a:pt x="266480" y="157081"/>
                  <a:pt x="268382" y="156002"/>
                  <a:pt x="270131" y="154675"/>
                </a:cubicBezTo>
                <a:cubicBezTo>
                  <a:pt x="272651" y="152761"/>
                  <a:pt x="274620" y="150329"/>
                  <a:pt x="276460" y="147787"/>
                </a:cubicBezTo>
                <a:cubicBezTo>
                  <a:pt x="277420" y="146458"/>
                  <a:pt x="278331" y="145093"/>
                  <a:pt x="279271" y="143749"/>
                </a:cubicBezTo>
                <a:cubicBezTo>
                  <a:pt x="279584" y="143301"/>
                  <a:pt x="279911" y="142864"/>
                  <a:pt x="280250" y="142435"/>
                </a:cubicBezTo>
                <a:cubicBezTo>
                  <a:pt x="281382" y="141008"/>
                  <a:pt x="282494" y="139563"/>
                  <a:pt x="283677" y="138177"/>
                </a:cubicBezTo>
                <a:cubicBezTo>
                  <a:pt x="284259" y="137497"/>
                  <a:pt x="284975" y="136934"/>
                  <a:pt x="285630" y="136318"/>
                </a:cubicBezTo>
                <a:lnTo>
                  <a:pt x="285630" y="131203"/>
                </a:lnTo>
                <a:cubicBezTo>
                  <a:pt x="285055" y="131683"/>
                  <a:pt x="284422" y="132112"/>
                  <a:pt x="283914" y="132654"/>
                </a:cubicBezTo>
                <a:cubicBezTo>
                  <a:pt x="282771" y="133872"/>
                  <a:pt x="281675" y="135132"/>
                  <a:pt x="280592" y="136403"/>
                </a:cubicBezTo>
                <a:close/>
                <a:moveTo>
                  <a:pt x="285314" y="145024"/>
                </a:moveTo>
                <a:cubicBezTo>
                  <a:pt x="284439" y="146267"/>
                  <a:pt x="283582" y="147520"/>
                  <a:pt x="282703" y="148757"/>
                </a:cubicBezTo>
                <a:cubicBezTo>
                  <a:pt x="281439" y="150540"/>
                  <a:pt x="280205" y="152349"/>
                  <a:pt x="278873" y="154081"/>
                </a:cubicBezTo>
                <a:cubicBezTo>
                  <a:pt x="277969" y="155256"/>
                  <a:pt x="276980" y="156386"/>
                  <a:pt x="275914" y="157417"/>
                </a:cubicBezTo>
                <a:cubicBezTo>
                  <a:pt x="273950" y="159312"/>
                  <a:pt x="271623" y="160721"/>
                  <a:pt x="269167" y="161864"/>
                </a:cubicBezTo>
                <a:cubicBezTo>
                  <a:pt x="267241" y="162759"/>
                  <a:pt x="265239" y="163508"/>
                  <a:pt x="263229" y="164198"/>
                </a:cubicBezTo>
                <a:cubicBezTo>
                  <a:pt x="260568" y="165110"/>
                  <a:pt x="257788" y="165572"/>
                  <a:pt x="255005" y="165845"/>
                </a:cubicBezTo>
                <a:cubicBezTo>
                  <a:pt x="252282" y="166114"/>
                  <a:pt x="249544" y="166053"/>
                  <a:pt x="246809" y="165621"/>
                </a:cubicBezTo>
                <a:cubicBezTo>
                  <a:pt x="243461" y="165093"/>
                  <a:pt x="240181" y="164415"/>
                  <a:pt x="237033" y="163096"/>
                </a:cubicBezTo>
                <a:cubicBezTo>
                  <a:pt x="234864" y="162189"/>
                  <a:pt x="232781" y="161146"/>
                  <a:pt x="230774" y="159936"/>
                </a:cubicBezTo>
                <a:cubicBezTo>
                  <a:pt x="230306" y="159652"/>
                  <a:pt x="229810" y="159403"/>
                  <a:pt x="229382" y="159071"/>
                </a:cubicBezTo>
                <a:cubicBezTo>
                  <a:pt x="228110" y="158084"/>
                  <a:pt x="226835" y="157100"/>
                  <a:pt x="225619" y="156048"/>
                </a:cubicBezTo>
                <a:cubicBezTo>
                  <a:pt x="224449" y="155034"/>
                  <a:pt x="223270" y="154012"/>
                  <a:pt x="222244" y="152861"/>
                </a:cubicBezTo>
                <a:cubicBezTo>
                  <a:pt x="220791" y="151229"/>
                  <a:pt x="219365" y="149554"/>
                  <a:pt x="218130" y="147757"/>
                </a:cubicBezTo>
                <a:cubicBezTo>
                  <a:pt x="216518" y="145406"/>
                  <a:pt x="215074" y="142936"/>
                  <a:pt x="213609" y="140485"/>
                </a:cubicBezTo>
                <a:cubicBezTo>
                  <a:pt x="211929" y="137669"/>
                  <a:pt x="210315" y="134812"/>
                  <a:pt x="208655" y="131984"/>
                </a:cubicBezTo>
                <a:cubicBezTo>
                  <a:pt x="207290" y="129647"/>
                  <a:pt x="205697" y="127451"/>
                  <a:pt x="203901" y="125427"/>
                </a:cubicBezTo>
                <a:cubicBezTo>
                  <a:pt x="202752" y="124134"/>
                  <a:pt x="201590" y="122848"/>
                  <a:pt x="200370" y="121621"/>
                </a:cubicBezTo>
                <a:cubicBezTo>
                  <a:pt x="199172" y="120416"/>
                  <a:pt x="197901" y="119282"/>
                  <a:pt x="196647" y="118132"/>
                </a:cubicBezTo>
                <a:cubicBezTo>
                  <a:pt x="195595" y="117168"/>
                  <a:pt x="194581" y="116149"/>
                  <a:pt x="193445" y="115292"/>
                </a:cubicBezTo>
                <a:cubicBezTo>
                  <a:pt x="191313" y="113683"/>
                  <a:pt x="189165" y="112077"/>
                  <a:pt x="186910" y="110648"/>
                </a:cubicBezTo>
                <a:cubicBezTo>
                  <a:pt x="184963" y="109416"/>
                  <a:pt x="182965" y="108234"/>
                  <a:pt x="180788" y="107416"/>
                </a:cubicBezTo>
                <a:cubicBezTo>
                  <a:pt x="179991" y="107117"/>
                  <a:pt x="179173" y="106867"/>
                  <a:pt x="178386" y="106545"/>
                </a:cubicBezTo>
                <a:cubicBezTo>
                  <a:pt x="176724" y="105867"/>
                  <a:pt x="174987" y="105628"/>
                  <a:pt x="173211" y="105592"/>
                </a:cubicBezTo>
                <a:cubicBezTo>
                  <a:pt x="171832" y="105564"/>
                  <a:pt x="170469" y="105717"/>
                  <a:pt x="169171" y="106213"/>
                </a:cubicBezTo>
                <a:cubicBezTo>
                  <a:pt x="166756" y="107139"/>
                  <a:pt x="164789" y="108714"/>
                  <a:pt x="163128" y="110645"/>
                </a:cubicBezTo>
                <a:cubicBezTo>
                  <a:pt x="161285" y="112790"/>
                  <a:pt x="159713" y="115148"/>
                  <a:pt x="158161" y="117509"/>
                </a:cubicBezTo>
                <a:cubicBezTo>
                  <a:pt x="156724" y="119692"/>
                  <a:pt x="155262" y="121853"/>
                  <a:pt x="153603" y="123877"/>
                </a:cubicBezTo>
                <a:cubicBezTo>
                  <a:pt x="152269" y="125504"/>
                  <a:pt x="150801" y="126981"/>
                  <a:pt x="149154" y="128297"/>
                </a:cubicBezTo>
                <a:cubicBezTo>
                  <a:pt x="146946" y="130063"/>
                  <a:pt x="144433" y="131193"/>
                  <a:pt x="141715" y="131817"/>
                </a:cubicBezTo>
                <a:cubicBezTo>
                  <a:pt x="140272" y="132148"/>
                  <a:pt x="138761" y="132217"/>
                  <a:pt x="137276" y="132310"/>
                </a:cubicBezTo>
                <a:cubicBezTo>
                  <a:pt x="134906" y="132458"/>
                  <a:pt x="132529" y="132504"/>
                  <a:pt x="130157" y="132635"/>
                </a:cubicBezTo>
                <a:cubicBezTo>
                  <a:pt x="126964" y="132810"/>
                  <a:pt x="123775" y="133046"/>
                  <a:pt x="120580" y="133222"/>
                </a:cubicBezTo>
                <a:cubicBezTo>
                  <a:pt x="115255" y="133514"/>
                  <a:pt x="109912" y="133329"/>
                  <a:pt x="104620" y="132668"/>
                </a:cubicBezTo>
                <a:cubicBezTo>
                  <a:pt x="102325" y="132382"/>
                  <a:pt x="100016" y="132113"/>
                  <a:pt x="97761" y="131623"/>
                </a:cubicBezTo>
                <a:cubicBezTo>
                  <a:pt x="94048" y="130816"/>
                  <a:pt x="90375" y="129826"/>
                  <a:pt x="86682" y="128924"/>
                </a:cubicBezTo>
                <a:cubicBezTo>
                  <a:pt x="83578" y="128167"/>
                  <a:pt x="80477" y="127402"/>
                  <a:pt x="77363" y="126686"/>
                </a:cubicBezTo>
                <a:cubicBezTo>
                  <a:pt x="74015" y="125917"/>
                  <a:pt x="70645" y="125239"/>
                  <a:pt x="67301" y="124449"/>
                </a:cubicBezTo>
                <a:cubicBezTo>
                  <a:pt x="64934" y="123890"/>
                  <a:pt x="62551" y="123340"/>
                  <a:pt x="60258" y="122547"/>
                </a:cubicBezTo>
                <a:cubicBezTo>
                  <a:pt x="57910" y="121736"/>
                  <a:pt x="55569" y="120859"/>
                  <a:pt x="53397" y="119607"/>
                </a:cubicBezTo>
                <a:cubicBezTo>
                  <a:pt x="52423" y="119046"/>
                  <a:pt x="51387" y="118590"/>
                  <a:pt x="50418" y="118019"/>
                </a:cubicBezTo>
                <a:cubicBezTo>
                  <a:pt x="48640" y="116969"/>
                  <a:pt x="46901" y="115855"/>
                  <a:pt x="45129" y="114798"/>
                </a:cubicBezTo>
                <a:cubicBezTo>
                  <a:pt x="43117" y="113599"/>
                  <a:pt x="41096" y="112413"/>
                  <a:pt x="39058" y="111261"/>
                </a:cubicBezTo>
                <a:cubicBezTo>
                  <a:pt x="37313" y="110277"/>
                  <a:pt x="35583" y="109244"/>
                  <a:pt x="33762" y="108419"/>
                </a:cubicBezTo>
                <a:cubicBezTo>
                  <a:pt x="31106" y="107216"/>
                  <a:pt x="28400" y="106098"/>
                  <a:pt x="25507" y="105557"/>
                </a:cubicBezTo>
                <a:cubicBezTo>
                  <a:pt x="21982" y="104898"/>
                  <a:pt x="18576" y="104994"/>
                  <a:pt x="15331" y="106848"/>
                </a:cubicBezTo>
                <a:cubicBezTo>
                  <a:pt x="13350" y="107977"/>
                  <a:pt x="11672" y="109457"/>
                  <a:pt x="9980" y="110932"/>
                </a:cubicBezTo>
                <a:cubicBezTo>
                  <a:pt x="8445" y="112270"/>
                  <a:pt x="6954" y="113652"/>
                  <a:pt x="5211" y="114731"/>
                </a:cubicBezTo>
                <a:cubicBezTo>
                  <a:pt x="4190" y="115364"/>
                  <a:pt x="3140" y="115543"/>
                  <a:pt x="1978" y="115258"/>
                </a:cubicBezTo>
                <a:cubicBezTo>
                  <a:pt x="1428" y="115124"/>
                  <a:pt x="856" y="115077"/>
                  <a:pt x="204" y="114977"/>
                </a:cubicBezTo>
                <a:lnTo>
                  <a:pt x="204" y="117967"/>
                </a:lnTo>
                <a:cubicBezTo>
                  <a:pt x="1034" y="118141"/>
                  <a:pt x="1836" y="118291"/>
                  <a:pt x="2631" y="118480"/>
                </a:cubicBezTo>
                <a:cubicBezTo>
                  <a:pt x="3517" y="118692"/>
                  <a:pt x="4381" y="118655"/>
                  <a:pt x="5231" y="118330"/>
                </a:cubicBezTo>
                <a:cubicBezTo>
                  <a:pt x="6789" y="117731"/>
                  <a:pt x="8101" y="116735"/>
                  <a:pt x="9367" y="115693"/>
                </a:cubicBezTo>
                <a:cubicBezTo>
                  <a:pt x="11292" y="114113"/>
                  <a:pt x="13111" y="112411"/>
                  <a:pt x="15164" y="110982"/>
                </a:cubicBezTo>
                <a:cubicBezTo>
                  <a:pt x="18430" y="108710"/>
                  <a:pt x="22003" y="107855"/>
                  <a:pt x="25905" y="108585"/>
                </a:cubicBezTo>
                <a:cubicBezTo>
                  <a:pt x="28870" y="109141"/>
                  <a:pt x="31736" y="110029"/>
                  <a:pt x="34488" y="111316"/>
                </a:cubicBezTo>
                <a:cubicBezTo>
                  <a:pt x="36999" y="112490"/>
                  <a:pt x="39425" y="113815"/>
                  <a:pt x="41833" y="115175"/>
                </a:cubicBezTo>
                <a:cubicBezTo>
                  <a:pt x="43471" y="116103"/>
                  <a:pt x="45044" y="117146"/>
                  <a:pt x="46674" y="118089"/>
                </a:cubicBezTo>
                <a:cubicBezTo>
                  <a:pt x="48753" y="119289"/>
                  <a:pt x="50867" y="120427"/>
                  <a:pt x="52955" y="121614"/>
                </a:cubicBezTo>
                <a:cubicBezTo>
                  <a:pt x="55342" y="122972"/>
                  <a:pt x="57890" y="123982"/>
                  <a:pt x="60466" y="124883"/>
                </a:cubicBezTo>
                <a:cubicBezTo>
                  <a:pt x="63019" y="125774"/>
                  <a:pt x="65645" y="126452"/>
                  <a:pt x="68255" y="127177"/>
                </a:cubicBezTo>
                <a:cubicBezTo>
                  <a:pt x="71008" y="127941"/>
                  <a:pt x="73790" y="128606"/>
                  <a:pt x="76539" y="129389"/>
                </a:cubicBezTo>
                <a:cubicBezTo>
                  <a:pt x="80107" y="130404"/>
                  <a:pt x="83657" y="131489"/>
                  <a:pt x="87212" y="132551"/>
                </a:cubicBezTo>
                <a:cubicBezTo>
                  <a:pt x="88379" y="132900"/>
                  <a:pt x="89539" y="133270"/>
                  <a:pt x="90697" y="133640"/>
                </a:cubicBezTo>
                <a:cubicBezTo>
                  <a:pt x="93508" y="134539"/>
                  <a:pt x="96284" y="135561"/>
                  <a:pt x="99131" y="136318"/>
                </a:cubicBezTo>
                <a:cubicBezTo>
                  <a:pt x="104742" y="137816"/>
                  <a:pt x="110484" y="138277"/>
                  <a:pt x="116258" y="137809"/>
                </a:cubicBezTo>
                <a:cubicBezTo>
                  <a:pt x="120171" y="137494"/>
                  <a:pt x="124059" y="136885"/>
                  <a:pt x="127954" y="136389"/>
                </a:cubicBezTo>
                <a:cubicBezTo>
                  <a:pt x="130097" y="136117"/>
                  <a:pt x="132231" y="135762"/>
                  <a:pt x="134379" y="135532"/>
                </a:cubicBezTo>
                <a:cubicBezTo>
                  <a:pt x="136436" y="135311"/>
                  <a:pt x="138507" y="135217"/>
                  <a:pt x="140570" y="135045"/>
                </a:cubicBezTo>
                <a:cubicBezTo>
                  <a:pt x="144348" y="134731"/>
                  <a:pt x="147698" y="133347"/>
                  <a:pt x="150668" y="131007"/>
                </a:cubicBezTo>
                <a:cubicBezTo>
                  <a:pt x="152348" y="129683"/>
                  <a:pt x="153858" y="128187"/>
                  <a:pt x="155169" y="126507"/>
                </a:cubicBezTo>
                <a:cubicBezTo>
                  <a:pt x="156348" y="125000"/>
                  <a:pt x="157462" y="123440"/>
                  <a:pt x="158595" y="121895"/>
                </a:cubicBezTo>
                <a:cubicBezTo>
                  <a:pt x="159739" y="120328"/>
                  <a:pt x="160856" y="118736"/>
                  <a:pt x="162018" y="117177"/>
                </a:cubicBezTo>
                <a:cubicBezTo>
                  <a:pt x="163381" y="115346"/>
                  <a:pt x="164822" y="113581"/>
                  <a:pt x="166631" y="112158"/>
                </a:cubicBezTo>
                <a:cubicBezTo>
                  <a:pt x="167732" y="111290"/>
                  <a:pt x="168884" y="110494"/>
                  <a:pt x="170225" y="110031"/>
                </a:cubicBezTo>
                <a:cubicBezTo>
                  <a:pt x="172314" y="109308"/>
                  <a:pt x="174452" y="109216"/>
                  <a:pt x="176627" y="109540"/>
                </a:cubicBezTo>
                <a:cubicBezTo>
                  <a:pt x="179908" y="110027"/>
                  <a:pt x="182867" y="111389"/>
                  <a:pt x="185708" y="112981"/>
                </a:cubicBezTo>
                <a:cubicBezTo>
                  <a:pt x="187798" y="114151"/>
                  <a:pt x="189796" y="115500"/>
                  <a:pt x="191746" y="116895"/>
                </a:cubicBezTo>
                <a:cubicBezTo>
                  <a:pt x="194469" y="118838"/>
                  <a:pt x="197003" y="121025"/>
                  <a:pt x="199370" y="123396"/>
                </a:cubicBezTo>
                <a:cubicBezTo>
                  <a:pt x="200805" y="124834"/>
                  <a:pt x="202266" y="126261"/>
                  <a:pt x="203552" y="127828"/>
                </a:cubicBezTo>
                <a:cubicBezTo>
                  <a:pt x="204996" y="129587"/>
                  <a:pt x="206328" y="131449"/>
                  <a:pt x="207569" y="133358"/>
                </a:cubicBezTo>
                <a:cubicBezTo>
                  <a:pt x="208743" y="135163"/>
                  <a:pt x="209735" y="137089"/>
                  <a:pt x="210815" y="138957"/>
                </a:cubicBezTo>
                <a:cubicBezTo>
                  <a:pt x="211926" y="140874"/>
                  <a:pt x="213036" y="142793"/>
                  <a:pt x="214168" y="144697"/>
                </a:cubicBezTo>
                <a:cubicBezTo>
                  <a:pt x="214943" y="146002"/>
                  <a:pt x="215738" y="147294"/>
                  <a:pt x="216556" y="148575"/>
                </a:cubicBezTo>
                <a:cubicBezTo>
                  <a:pt x="217848" y="150601"/>
                  <a:pt x="219311" y="152494"/>
                  <a:pt x="220900" y="154305"/>
                </a:cubicBezTo>
                <a:cubicBezTo>
                  <a:pt x="223402" y="157157"/>
                  <a:pt x="226222" y="159644"/>
                  <a:pt x="229299" y="161838"/>
                </a:cubicBezTo>
                <a:cubicBezTo>
                  <a:pt x="231530" y="163429"/>
                  <a:pt x="233905" y="164823"/>
                  <a:pt x="236427" y="165880"/>
                </a:cubicBezTo>
                <a:cubicBezTo>
                  <a:pt x="238776" y="166864"/>
                  <a:pt x="241222" y="167652"/>
                  <a:pt x="243675" y="168350"/>
                </a:cubicBezTo>
                <a:cubicBezTo>
                  <a:pt x="246287" y="169091"/>
                  <a:pt x="248997" y="169355"/>
                  <a:pt x="251711" y="169460"/>
                </a:cubicBezTo>
                <a:cubicBezTo>
                  <a:pt x="255449" y="169606"/>
                  <a:pt x="259155" y="169300"/>
                  <a:pt x="262749" y="168262"/>
                </a:cubicBezTo>
                <a:cubicBezTo>
                  <a:pt x="265432" y="167487"/>
                  <a:pt x="268076" y="166577"/>
                  <a:pt x="270596" y="165313"/>
                </a:cubicBezTo>
                <a:cubicBezTo>
                  <a:pt x="273104" y="164053"/>
                  <a:pt x="275544" y="162738"/>
                  <a:pt x="277715" y="160926"/>
                </a:cubicBezTo>
                <a:cubicBezTo>
                  <a:pt x="280028" y="158993"/>
                  <a:pt x="281876" y="156682"/>
                  <a:pt x="283604" y="154246"/>
                </a:cubicBezTo>
                <a:cubicBezTo>
                  <a:pt x="284267" y="153313"/>
                  <a:pt x="284954" y="152396"/>
                  <a:pt x="285630" y="151473"/>
                </a:cubicBezTo>
                <a:lnTo>
                  <a:pt x="285630" y="144718"/>
                </a:lnTo>
                <a:cubicBezTo>
                  <a:pt x="285524" y="144819"/>
                  <a:pt x="285396" y="144905"/>
                  <a:pt x="285314" y="145024"/>
                </a:cubicBezTo>
                <a:close/>
                <a:moveTo>
                  <a:pt x="276389" y="107779"/>
                </a:moveTo>
                <a:cubicBezTo>
                  <a:pt x="274174" y="109211"/>
                  <a:pt x="272291" y="111031"/>
                  <a:pt x="270542" y="112967"/>
                </a:cubicBezTo>
                <a:cubicBezTo>
                  <a:pt x="269140" y="114518"/>
                  <a:pt x="267826" y="116158"/>
                  <a:pt x="266682" y="117926"/>
                </a:cubicBezTo>
                <a:cubicBezTo>
                  <a:pt x="265957" y="119046"/>
                  <a:pt x="265145" y="120113"/>
                  <a:pt x="264334" y="121175"/>
                </a:cubicBezTo>
                <a:cubicBezTo>
                  <a:pt x="263398" y="122406"/>
                  <a:pt x="262430" y="123616"/>
                  <a:pt x="261458" y="124817"/>
                </a:cubicBezTo>
                <a:cubicBezTo>
                  <a:pt x="259189" y="127623"/>
                  <a:pt x="256659" y="130165"/>
                  <a:pt x="253633" y="132148"/>
                </a:cubicBezTo>
                <a:cubicBezTo>
                  <a:pt x="251623" y="133465"/>
                  <a:pt x="249491" y="134573"/>
                  <a:pt x="247145" y="135206"/>
                </a:cubicBezTo>
                <a:cubicBezTo>
                  <a:pt x="245079" y="135764"/>
                  <a:pt x="242978" y="136234"/>
                  <a:pt x="240842" y="136093"/>
                </a:cubicBezTo>
                <a:cubicBezTo>
                  <a:pt x="237819" y="135895"/>
                  <a:pt x="234929" y="135203"/>
                  <a:pt x="232284" y="133547"/>
                </a:cubicBezTo>
                <a:cubicBezTo>
                  <a:pt x="230406" y="132373"/>
                  <a:pt x="228716" y="130996"/>
                  <a:pt x="227177" y="129454"/>
                </a:cubicBezTo>
                <a:cubicBezTo>
                  <a:pt x="225592" y="127865"/>
                  <a:pt x="224170" y="126112"/>
                  <a:pt x="222711" y="124402"/>
                </a:cubicBezTo>
                <a:cubicBezTo>
                  <a:pt x="221390" y="122853"/>
                  <a:pt x="220141" y="121244"/>
                  <a:pt x="218809" y="119705"/>
                </a:cubicBezTo>
                <a:cubicBezTo>
                  <a:pt x="217654" y="118375"/>
                  <a:pt x="216439" y="117098"/>
                  <a:pt x="215230" y="115815"/>
                </a:cubicBezTo>
                <a:cubicBezTo>
                  <a:pt x="214106" y="114623"/>
                  <a:pt x="212967" y="113442"/>
                  <a:pt x="211814" y="112277"/>
                </a:cubicBezTo>
                <a:cubicBezTo>
                  <a:pt x="210702" y="111154"/>
                  <a:pt x="209552" y="110072"/>
                  <a:pt x="208433" y="108958"/>
                </a:cubicBezTo>
                <a:cubicBezTo>
                  <a:pt x="207316" y="107843"/>
                  <a:pt x="206240" y="106683"/>
                  <a:pt x="205103" y="105590"/>
                </a:cubicBezTo>
                <a:cubicBezTo>
                  <a:pt x="203306" y="103867"/>
                  <a:pt x="201468" y="102185"/>
                  <a:pt x="199652" y="100483"/>
                </a:cubicBezTo>
                <a:cubicBezTo>
                  <a:pt x="198036" y="98967"/>
                  <a:pt x="196433" y="97435"/>
                  <a:pt x="194808" y="95927"/>
                </a:cubicBezTo>
                <a:cubicBezTo>
                  <a:pt x="193383" y="94607"/>
                  <a:pt x="191962" y="93282"/>
                  <a:pt x="190490" y="92013"/>
                </a:cubicBezTo>
                <a:cubicBezTo>
                  <a:pt x="189039" y="90765"/>
                  <a:pt x="187541" y="89569"/>
                  <a:pt x="186034" y="88385"/>
                </a:cubicBezTo>
                <a:cubicBezTo>
                  <a:pt x="184745" y="87375"/>
                  <a:pt x="183469" y="86328"/>
                  <a:pt x="182090" y="85452"/>
                </a:cubicBezTo>
                <a:cubicBezTo>
                  <a:pt x="179939" y="84084"/>
                  <a:pt x="177724" y="82815"/>
                  <a:pt x="175500" y="81562"/>
                </a:cubicBezTo>
                <a:cubicBezTo>
                  <a:pt x="172901" y="80099"/>
                  <a:pt x="170176" y="78891"/>
                  <a:pt x="167333" y="77982"/>
                </a:cubicBezTo>
                <a:cubicBezTo>
                  <a:pt x="164786" y="77166"/>
                  <a:pt x="162204" y="76454"/>
                  <a:pt x="159502" y="76337"/>
                </a:cubicBezTo>
                <a:cubicBezTo>
                  <a:pt x="156004" y="76187"/>
                  <a:pt x="152841" y="76999"/>
                  <a:pt x="150121" y="79345"/>
                </a:cubicBezTo>
                <a:cubicBezTo>
                  <a:pt x="148761" y="80517"/>
                  <a:pt x="147665" y="81887"/>
                  <a:pt x="146737" y="83376"/>
                </a:cubicBezTo>
                <a:cubicBezTo>
                  <a:pt x="145627" y="85152"/>
                  <a:pt x="144701" y="87042"/>
                  <a:pt x="143679" y="88874"/>
                </a:cubicBezTo>
                <a:cubicBezTo>
                  <a:pt x="142479" y="91018"/>
                  <a:pt x="141367" y="93216"/>
                  <a:pt x="139942" y="95230"/>
                </a:cubicBezTo>
                <a:cubicBezTo>
                  <a:pt x="138522" y="97235"/>
                  <a:pt x="136877" y="99029"/>
                  <a:pt x="134735" y="100259"/>
                </a:cubicBezTo>
                <a:cubicBezTo>
                  <a:pt x="132679" y="101442"/>
                  <a:pt x="130424" y="102055"/>
                  <a:pt x="128042" y="102165"/>
                </a:cubicBezTo>
                <a:cubicBezTo>
                  <a:pt x="126049" y="102256"/>
                  <a:pt x="124100" y="101962"/>
                  <a:pt x="122162" y="101535"/>
                </a:cubicBezTo>
                <a:cubicBezTo>
                  <a:pt x="118716" y="100777"/>
                  <a:pt x="115277" y="99989"/>
                  <a:pt x="111820" y="99297"/>
                </a:cubicBezTo>
                <a:cubicBezTo>
                  <a:pt x="107579" y="98450"/>
                  <a:pt x="103307" y="97820"/>
                  <a:pt x="98983" y="97547"/>
                </a:cubicBezTo>
                <a:cubicBezTo>
                  <a:pt x="92749" y="97151"/>
                  <a:pt x="86566" y="97561"/>
                  <a:pt x="80425" y="98636"/>
                </a:cubicBezTo>
                <a:cubicBezTo>
                  <a:pt x="77372" y="99172"/>
                  <a:pt x="74346" y="99855"/>
                  <a:pt x="71299" y="100438"/>
                </a:cubicBezTo>
                <a:cubicBezTo>
                  <a:pt x="67681" y="101132"/>
                  <a:pt x="64039" y="101251"/>
                  <a:pt x="60397" y="100645"/>
                </a:cubicBezTo>
                <a:cubicBezTo>
                  <a:pt x="56680" y="100027"/>
                  <a:pt x="53199" y="98722"/>
                  <a:pt x="49846" y="97003"/>
                </a:cubicBezTo>
                <a:cubicBezTo>
                  <a:pt x="47674" y="95889"/>
                  <a:pt x="45633" y="94576"/>
                  <a:pt x="43564" y="93306"/>
                </a:cubicBezTo>
                <a:cubicBezTo>
                  <a:pt x="41077" y="91779"/>
                  <a:pt x="38641" y="90171"/>
                  <a:pt x="36185" y="88597"/>
                </a:cubicBezTo>
                <a:cubicBezTo>
                  <a:pt x="35905" y="88418"/>
                  <a:pt x="35633" y="88225"/>
                  <a:pt x="35357" y="88037"/>
                </a:cubicBezTo>
                <a:cubicBezTo>
                  <a:pt x="33877" y="87027"/>
                  <a:pt x="32390" y="86025"/>
                  <a:pt x="30920" y="84999"/>
                </a:cubicBezTo>
                <a:cubicBezTo>
                  <a:pt x="29225" y="83817"/>
                  <a:pt x="27545" y="82612"/>
                  <a:pt x="25858" y="81418"/>
                </a:cubicBezTo>
                <a:cubicBezTo>
                  <a:pt x="24473" y="80436"/>
                  <a:pt x="23099" y="79433"/>
                  <a:pt x="21693" y="78481"/>
                </a:cubicBezTo>
                <a:cubicBezTo>
                  <a:pt x="20863" y="77920"/>
                  <a:pt x="19944" y="77486"/>
                  <a:pt x="19125" y="76910"/>
                </a:cubicBezTo>
                <a:cubicBezTo>
                  <a:pt x="17359" y="75665"/>
                  <a:pt x="15361" y="74894"/>
                  <a:pt x="13342" y="74268"/>
                </a:cubicBezTo>
                <a:cubicBezTo>
                  <a:pt x="9214" y="72989"/>
                  <a:pt x="5409" y="73839"/>
                  <a:pt x="1966" y="76409"/>
                </a:cubicBezTo>
                <a:cubicBezTo>
                  <a:pt x="1386" y="76841"/>
                  <a:pt x="805" y="77266"/>
                  <a:pt x="130" y="77760"/>
                </a:cubicBezTo>
                <a:cubicBezTo>
                  <a:pt x="130" y="78345"/>
                  <a:pt x="109" y="79044"/>
                  <a:pt x="137" y="79739"/>
                </a:cubicBezTo>
                <a:cubicBezTo>
                  <a:pt x="166" y="80445"/>
                  <a:pt x="1" y="81171"/>
                  <a:pt x="273" y="81901"/>
                </a:cubicBezTo>
                <a:cubicBezTo>
                  <a:pt x="440" y="81837"/>
                  <a:pt x="564" y="81812"/>
                  <a:pt x="657" y="81746"/>
                </a:cubicBezTo>
                <a:cubicBezTo>
                  <a:pt x="829" y="81621"/>
                  <a:pt x="992" y="81485"/>
                  <a:pt x="1147" y="81338"/>
                </a:cubicBezTo>
                <a:cubicBezTo>
                  <a:pt x="2500" y="80103"/>
                  <a:pt x="3944" y="78982"/>
                  <a:pt x="5629" y="78242"/>
                </a:cubicBezTo>
                <a:cubicBezTo>
                  <a:pt x="8230" y="77102"/>
                  <a:pt x="10930" y="76987"/>
                  <a:pt x="13684" y="77591"/>
                </a:cubicBezTo>
                <a:cubicBezTo>
                  <a:pt x="16553" y="78218"/>
                  <a:pt x="19101" y="79586"/>
                  <a:pt x="21583" y="81066"/>
                </a:cubicBezTo>
                <a:cubicBezTo>
                  <a:pt x="23801" y="82388"/>
                  <a:pt x="25944" y="83837"/>
                  <a:pt x="28104" y="85256"/>
                </a:cubicBezTo>
                <a:cubicBezTo>
                  <a:pt x="29727" y="86325"/>
                  <a:pt x="31306" y="87462"/>
                  <a:pt x="32937" y="88519"/>
                </a:cubicBezTo>
                <a:cubicBezTo>
                  <a:pt x="35922" y="90450"/>
                  <a:pt x="38931" y="92345"/>
                  <a:pt x="41931" y="94254"/>
                </a:cubicBezTo>
                <a:cubicBezTo>
                  <a:pt x="42265" y="94466"/>
                  <a:pt x="42611" y="94659"/>
                  <a:pt x="42943" y="94872"/>
                </a:cubicBezTo>
                <a:cubicBezTo>
                  <a:pt x="44371" y="95789"/>
                  <a:pt x="45784" y="96738"/>
                  <a:pt x="47234" y="97626"/>
                </a:cubicBezTo>
                <a:cubicBezTo>
                  <a:pt x="48192" y="98213"/>
                  <a:pt x="49223" y="98678"/>
                  <a:pt x="50185" y="99259"/>
                </a:cubicBezTo>
                <a:cubicBezTo>
                  <a:pt x="52208" y="100478"/>
                  <a:pt x="54421" y="101259"/>
                  <a:pt x="56637" y="101998"/>
                </a:cubicBezTo>
                <a:cubicBezTo>
                  <a:pt x="61828" y="103728"/>
                  <a:pt x="67146" y="103934"/>
                  <a:pt x="72511" y="102965"/>
                </a:cubicBezTo>
                <a:cubicBezTo>
                  <a:pt x="74724" y="102566"/>
                  <a:pt x="76909" y="102003"/>
                  <a:pt x="79126" y="101631"/>
                </a:cubicBezTo>
                <a:cubicBezTo>
                  <a:pt x="81886" y="101170"/>
                  <a:pt x="84657" y="100776"/>
                  <a:pt x="87439" y="100450"/>
                </a:cubicBezTo>
                <a:cubicBezTo>
                  <a:pt x="91108" y="100018"/>
                  <a:pt x="94799" y="99991"/>
                  <a:pt x="98480" y="100216"/>
                </a:cubicBezTo>
                <a:cubicBezTo>
                  <a:pt x="102673" y="100474"/>
                  <a:pt x="106842" y="100953"/>
                  <a:pt x="110943" y="101936"/>
                </a:cubicBezTo>
                <a:cubicBezTo>
                  <a:pt x="113517" y="102552"/>
                  <a:pt x="116124" y="103024"/>
                  <a:pt x="118709" y="103586"/>
                </a:cubicBezTo>
                <a:cubicBezTo>
                  <a:pt x="121563" y="104209"/>
                  <a:pt x="124389" y="104948"/>
                  <a:pt x="127317" y="105184"/>
                </a:cubicBezTo>
                <a:cubicBezTo>
                  <a:pt x="131111" y="105488"/>
                  <a:pt x="134584" y="104697"/>
                  <a:pt x="137599" y="102289"/>
                </a:cubicBezTo>
                <a:cubicBezTo>
                  <a:pt x="139267" y="100958"/>
                  <a:pt x="140694" y="99352"/>
                  <a:pt x="141820" y="97540"/>
                </a:cubicBezTo>
                <a:cubicBezTo>
                  <a:pt x="143183" y="95351"/>
                  <a:pt x="144493" y="93122"/>
                  <a:pt x="145713" y="90850"/>
                </a:cubicBezTo>
                <a:cubicBezTo>
                  <a:pt x="147068" y="88332"/>
                  <a:pt x="148410" y="85825"/>
                  <a:pt x="150255" y="83610"/>
                </a:cubicBezTo>
                <a:cubicBezTo>
                  <a:pt x="151324" y="82330"/>
                  <a:pt x="152534" y="81226"/>
                  <a:pt x="153982" y="80445"/>
                </a:cubicBezTo>
                <a:cubicBezTo>
                  <a:pt x="156175" y="79261"/>
                  <a:pt x="158579" y="78820"/>
                  <a:pt x="161049" y="78970"/>
                </a:cubicBezTo>
                <a:cubicBezTo>
                  <a:pt x="163916" y="79142"/>
                  <a:pt x="166725" y="79719"/>
                  <a:pt x="169417" y="80727"/>
                </a:cubicBezTo>
                <a:cubicBezTo>
                  <a:pt x="171920" y="81664"/>
                  <a:pt x="174361" y="82738"/>
                  <a:pt x="176732" y="83994"/>
                </a:cubicBezTo>
                <a:cubicBezTo>
                  <a:pt x="179767" y="85602"/>
                  <a:pt x="182672" y="87436"/>
                  <a:pt x="185430" y="89485"/>
                </a:cubicBezTo>
                <a:cubicBezTo>
                  <a:pt x="188461" y="91734"/>
                  <a:pt x="191245" y="94273"/>
                  <a:pt x="194051" y="96786"/>
                </a:cubicBezTo>
                <a:cubicBezTo>
                  <a:pt x="195657" y="98225"/>
                  <a:pt x="197213" y="99721"/>
                  <a:pt x="198776" y="101206"/>
                </a:cubicBezTo>
                <a:cubicBezTo>
                  <a:pt x="199919" y="102294"/>
                  <a:pt x="201041" y="103406"/>
                  <a:pt x="202166" y="104512"/>
                </a:cubicBezTo>
                <a:cubicBezTo>
                  <a:pt x="203638" y="105958"/>
                  <a:pt x="205108" y="107409"/>
                  <a:pt x="206573" y="108864"/>
                </a:cubicBezTo>
                <a:cubicBezTo>
                  <a:pt x="207521" y="109802"/>
                  <a:pt x="208475" y="110738"/>
                  <a:pt x="209411" y="111690"/>
                </a:cubicBezTo>
                <a:cubicBezTo>
                  <a:pt x="210604" y="112903"/>
                  <a:pt x="211803" y="114113"/>
                  <a:pt x="212965" y="115358"/>
                </a:cubicBezTo>
                <a:cubicBezTo>
                  <a:pt x="214000" y="116466"/>
                  <a:pt x="214996" y="117612"/>
                  <a:pt x="215991" y="118759"/>
                </a:cubicBezTo>
                <a:cubicBezTo>
                  <a:pt x="216967" y="119881"/>
                  <a:pt x="217958" y="120993"/>
                  <a:pt x="218874" y="122165"/>
                </a:cubicBezTo>
                <a:cubicBezTo>
                  <a:pt x="221174" y="125110"/>
                  <a:pt x="223399" y="128112"/>
                  <a:pt x="225874" y="130919"/>
                </a:cubicBezTo>
                <a:cubicBezTo>
                  <a:pt x="227473" y="132730"/>
                  <a:pt x="229242" y="134320"/>
                  <a:pt x="231205" y="135730"/>
                </a:cubicBezTo>
                <a:cubicBezTo>
                  <a:pt x="233119" y="137107"/>
                  <a:pt x="235251" y="137981"/>
                  <a:pt x="237504" y="138514"/>
                </a:cubicBezTo>
                <a:cubicBezTo>
                  <a:pt x="240793" y="139292"/>
                  <a:pt x="244062" y="139076"/>
                  <a:pt x="247330" y="138146"/>
                </a:cubicBezTo>
                <a:cubicBezTo>
                  <a:pt x="251303" y="137019"/>
                  <a:pt x="254783" y="135046"/>
                  <a:pt x="257916" y="132421"/>
                </a:cubicBezTo>
                <a:cubicBezTo>
                  <a:pt x="259737" y="130896"/>
                  <a:pt x="261327" y="129131"/>
                  <a:pt x="262831" y="127297"/>
                </a:cubicBezTo>
                <a:cubicBezTo>
                  <a:pt x="263757" y="126172"/>
                  <a:pt x="264618" y="124996"/>
                  <a:pt x="265492" y="123829"/>
                </a:cubicBezTo>
                <a:cubicBezTo>
                  <a:pt x="266895" y="121957"/>
                  <a:pt x="268284" y="120075"/>
                  <a:pt x="269682" y="118201"/>
                </a:cubicBezTo>
                <a:cubicBezTo>
                  <a:pt x="270062" y="117688"/>
                  <a:pt x="270413" y="117148"/>
                  <a:pt x="270844" y="116679"/>
                </a:cubicBezTo>
                <a:cubicBezTo>
                  <a:pt x="271871" y="115564"/>
                  <a:pt x="272945" y="114492"/>
                  <a:pt x="273985" y="113387"/>
                </a:cubicBezTo>
                <a:cubicBezTo>
                  <a:pt x="275160" y="112134"/>
                  <a:pt x="276567" y="111172"/>
                  <a:pt x="278011" y="110280"/>
                </a:cubicBezTo>
                <a:cubicBezTo>
                  <a:pt x="279092" y="109611"/>
                  <a:pt x="280243" y="109031"/>
                  <a:pt x="281419" y="108538"/>
                </a:cubicBezTo>
                <a:cubicBezTo>
                  <a:pt x="282759" y="107979"/>
                  <a:pt x="284147" y="107504"/>
                  <a:pt x="285632" y="107461"/>
                </a:cubicBezTo>
                <a:lnTo>
                  <a:pt x="285632" y="104356"/>
                </a:lnTo>
                <a:cubicBezTo>
                  <a:pt x="285364" y="104413"/>
                  <a:pt x="285097" y="104483"/>
                  <a:pt x="284825" y="104521"/>
                </a:cubicBezTo>
                <a:cubicBezTo>
                  <a:pt x="281758" y="104950"/>
                  <a:pt x="278974" y="106106"/>
                  <a:pt x="276389" y="107779"/>
                </a:cubicBezTo>
                <a:close/>
                <a:moveTo>
                  <a:pt x="276255" y="90986"/>
                </a:moveTo>
                <a:cubicBezTo>
                  <a:pt x="275019" y="91400"/>
                  <a:pt x="273763" y="91824"/>
                  <a:pt x="272627" y="92447"/>
                </a:cubicBezTo>
                <a:cubicBezTo>
                  <a:pt x="270947" y="93366"/>
                  <a:pt x="269449" y="94569"/>
                  <a:pt x="268083" y="95925"/>
                </a:cubicBezTo>
                <a:cubicBezTo>
                  <a:pt x="266374" y="97622"/>
                  <a:pt x="264887" y="99505"/>
                  <a:pt x="263463" y="101437"/>
                </a:cubicBezTo>
                <a:cubicBezTo>
                  <a:pt x="262436" y="102829"/>
                  <a:pt x="261499" y="104289"/>
                  <a:pt x="260529" y="105724"/>
                </a:cubicBezTo>
                <a:cubicBezTo>
                  <a:pt x="260257" y="106127"/>
                  <a:pt x="260028" y="106559"/>
                  <a:pt x="259742" y="106951"/>
                </a:cubicBezTo>
                <a:cubicBezTo>
                  <a:pt x="258814" y="108230"/>
                  <a:pt x="257840" y="109473"/>
                  <a:pt x="256940" y="110769"/>
                </a:cubicBezTo>
                <a:cubicBezTo>
                  <a:pt x="255405" y="112981"/>
                  <a:pt x="253628" y="114970"/>
                  <a:pt x="251585" y="116714"/>
                </a:cubicBezTo>
                <a:cubicBezTo>
                  <a:pt x="249024" y="118898"/>
                  <a:pt x="246179" y="120540"/>
                  <a:pt x="242800" y="121086"/>
                </a:cubicBezTo>
                <a:cubicBezTo>
                  <a:pt x="240095" y="121523"/>
                  <a:pt x="237442" y="121241"/>
                  <a:pt x="234915" y="120194"/>
                </a:cubicBezTo>
                <a:cubicBezTo>
                  <a:pt x="233067" y="119428"/>
                  <a:pt x="231253" y="118564"/>
                  <a:pt x="229602" y="117401"/>
                </a:cubicBezTo>
                <a:cubicBezTo>
                  <a:pt x="228783" y="116822"/>
                  <a:pt x="227903" y="116325"/>
                  <a:pt x="227100" y="115728"/>
                </a:cubicBezTo>
                <a:cubicBezTo>
                  <a:pt x="225835" y="114783"/>
                  <a:pt x="224609" y="113784"/>
                  <a:pt x="223368" y="112810"/>
                </a:cubicBezTo>
                <a:cubicBezTo>
                  <a:pt x="221289" y="111179"/>
                  <a:pt x="219201" y="109559"/>
                  <a:pt x="217134" y="107910"/>
                </a:cubicBezTo>
                <a:cubicBezTo>
                  <a:pt x="215733" y="106793"/>
                  <a:pt x="214352" y="105648"/>
                  <a:pt x="212984" y="104493"/>
                </a:cubicBezTo>
                <a:cubicBezTo>
                  <a:pt x="211568" y="103301"/>
                  <a:pt x="210167" y="102091"/>
                  <a:pt x="208778" y="100867"/>
                </a:cubicBezTo>
                <a:cubicBezTo>
                  <a:pt x="206586" y="98937"/>
                  <a:pt x="204394" y="97010"/>
                  <a:pt x="202234" y="95044"/>
                </a:cubicBezTo>
                <a:cubicBezTo>
                  <a:pt x="200168" y="93163"/>
                  <a:pt x="198154" y="91223"/>
                  <a:pt x="196094" y="89333"/>
                </a:cubicBezTo>
                <a:cubicBezTo>
                  <a:pt x="194888" y="88227"/>
                  <a:pt x="193636" y="87166"/>
                  <a:pt x="192404" y="86085"/>
                </a:cubicBezTo>
                <a:cubicBezTo>
                  <a:pt x="191287" y="85104"/>
                  <a:pt x="190197" y="84089"/>
                  <a:pt x="189044" y="83151"/>
                </a:cubicBezTo>
                <a:cubicBezTo>
                  <a:pt x="187631" y="82001"/>
                  <a:pt x="186166" y="80910"/>
                  <a:pt x="184719" y="79801"/>
                </a:cubicBezTo>
                <a:cubicBezTo>
                  <a:pt x="184381" y="79543"/>
                  <a:pt x="184018" y="79318"/>
                  <a:pt x="183677" y="79066"/>
                </a:cubicBezTo>
                <a:cubicBezTo>
                  <a:pt x="182383" y="78109"/>
                  <a:pt x="181130" y="77090"/>
                  <a:pt x="179791" y="76202"/>
                </a:cubicBezTo>
                <a:cubicBezTo>
                  <a:pt x="177819" y="74892"/>
                  <a:pt x="175805" y="73639"/>
                  <a:pt x="173770" y="72426"/>
                </a:cubicBezTo>
                <a:cubicBezTo>
                  <a:pt x="172051" y="71400"/>
                  <a:pt x="170302" y="70424"/>
                  <a:pt x="168522" y="69498"/>
                </a:cubicBezTo>
                <a:cubicBezTo>
                  <a:pt x="167042" y="68725"/>
                  <a:pt x="165538" y="67984"/>
                  <a:pt x="163992" y="67355"/>
                </a:cubicBezTo>
                <a:cubicBezTo>
                  <a:pt x="161266" y="66245"/>
                  <a:pt x="158533" y="65125"/>
                  <a:pt x="155663" y="64410"/>
                </a:cubicBezTo>
                <a:cubicBezTo>
                  <a:pt x="152989" y="63744"/>
                  <a:pt x="150281" y="63395"/>
                  <a:pt x="147519" y="63641"/>
                </a:cubicBezTo>
                <a:cubicBezTo>
                  <a:pt x="144541" y="63908"/>
                  <a:pt x="142018" y="65161"/>
                  <a:pt x="139954" y="67276"/>
                </a:cubicBezTo>
                <a:cubicBezTo>
                  <a:pt x="137942" y="69340"/>
                  <a:pt x="136572" y="71860"/>
                  <a:pt x="135190" y="74362"/>
                </a:cubicBezTo>
                <a:cubicBezTo>
                  <a:pt x="134161" y="76225"/>
                  <a:pt x="133166" y="78113"/>
                  <a:pt x="132007" y="79894"/>
                </a:cubicBezTo>
                <a:cubicBezTo>
                  <a:pt x="131147" y="81220"/>
                  <a:pt x="130126" y="82435"/>
                  <a:pt x="128968" y="83510"/>
                </a:cubicBezTo>
                <a:cubicBezTo>
                  <a:pt x="127710" y="84674"/>
                  <a:pt x="126283" y="85517"/>
                  <a:pt x="124728" y="86120"/>
                </a:cubicBezTo>
                <a:cubicBezTo>
                  <a:pt x="122104" y="87137"/>
                  <a:pt x="119353" y="87099"/>
                  <a:pt x="116615" y="86738"/>
                </a:cubicBezTo>
                <a:cubicBezTo>
                  <a:pt x="114506" y="86461"/>
                  <a:pt x="112415" y="86044"/>
                  <a:pt x="110310" y="85719"/>
                </a:cubicBezTo>
                <a:cubicBezTo>
                  <a:pt x="104828" y="84870"/>
                  <a:pt x="99319" y="84316"/>
                  <a:pt x="93768" y="84218"/>
                </a:cubicBezTo>
                <a:cubicBezTo>
                  <a:pt x="90108" y="84152"/>
                  <a:pt x="86456" y="84290"/>
                  <a:pt x="82831" y="84796"/>
                </a:cubicBezTo>
                <a:cubicBezTo>
                  <a:pt x="80243" y="85158"/>
                  <a:pt x="77664" y="85602"/>
                  <a:pt x="75089" y="86049"/>
                </a:cubicBezTo>
                <a:cubicBezTo>
                  <a:pt x="72752" y="86457"/>
                  <a:pt x="70423" y="86920"/>
                  <a:pt x="68091" y="87356"/>
                </a:cubicBezTo>
                <a:cubicBezTo>
                  <a:pt x="66447" y="87664"/>
                  <a:pt x="64812" y="88041"/>
                  <a:pt x="63155" y="88256"/>
                </a:cubicBezTo>
                <a:cubicBezTo>
                  <a:pt x="60600" y="88586"/>
                  <a:pt x="58069" y="88366"/>
                  <a:pt x="55537" y="87850"/>
                </a:cubicBezTo>
                <a:cubicBezTo>
                  <a:pt x="52246" y="87178"/>
                  <a:pt x="49229" y="85838"/>
                  <a:pt x="46272" y="84333"/>
                </a:cubicBezTo>
                <a:cubicBezTo>
                  <a:pt x="43777" y="83063"/>
                  <a:pt x="41375" y="81627"/>
                  <a:pt x="39106" y="79984"/>
                </a:cubicBezTo>
                <a:cubicBezTo>
                  <a:pt x="37729" y="78985"/>
                  <a:pt x="36363" y="77963"/>
                  <a:pt x="35061" y="76868"/>
                </a:cubicBezTo>
                <a:cubicBezTo>
                  <a:pt x="33760" y="75774"/>
                  <a:pt x="32542" y="74584"/>
                  <a:pt x="31302" y="73419"/>
                </a:cubicBezTo>
                <a:cubicBezTo>
                  <a:pt x="30130" y="72318"/>
                  <a:pt x="28960" y="71209"/>
                  <a:pt x="27820" y="70075"/>
                </a:cubicBezTo>
                <a:cubicBezTo>
                  <a:pt x="26702" y="68960"/>
                  <a:pt x="25640" y="67787"/>
                  <a:pt x="24519" y="66676"/>
                </a:cubicBezTo>
                <a:cubicBezTo>
                  <a:pt x="23397" y="65562"/>
                  <a:pt x="22261" y="64464"/>
                  <a:pt x="21080" y="63416"/>
                </a:cubicBezTo>
                <a:cubicBezTo>
                  <a:pt x="19607" y="62107"/>
                  <a:pt x="18115" y="60813"/>
                  <a:pt x="16566" y="59596"/>
                </a:cubicBezTo>
                <a:cubicBezTo>
                  <a:pt x="15080" y="58431"/>
                  <a:pt x="13457" y="57478"/>
                  <a:pt x="11689" y="56765"/>
                </a:cubicBezTo>
                <a:cubicBezTo>
                  <a:pt x="9206" y="55765"/>
                  <a:pt x="6667" y="55283"/>
                  <a:pt x="4018" y="55820"/>
                </a:cubicBezTo>
                <a:cubicBezTo>
                  <a:pt x="2746" y="56078"/>
                  <a:pt x="1505" y="56491"/>
                  <a:pt x="194" y="56849"/>
                </a:cubicBezTo>
                <a:lnTo>
                  <a:pt x="194" y="60509"/>
                </a:lnTo>
                <a:cubicBezTo>
                  <a:pt x="500" y="60479"/>
                  <a:pt x="743" y="60488"/>
                  <a:pt x="970" y="60428"/>
                </a:cubicBezTo>
                <a:cubicBezTo>
                  <a:pt x="1588" y="60268"/>
                  <a:pt x="2199" y="60083"/>
                  <a:pt x="2811" y="59903"/>
                </a:cubicBezTo>
                <a:cubicBezTo>
                  <a:pt x="6106" y="58928"/>
                  <a:pt x="9330" y="59187"/>
                  <a:pt x="12443" y="60570"/>
                </a:cubicBezTo>
                <a:cubicBezTo>
                  <a:pt x="15158" y="61777"/>
                  <a:pt x="17588" y="63455"/>
                  <a:pt x="19812" y="65414"/>
                </a:cubicBezTo>
                <a:cubicBezTo>
                  <a:pt x="21657" y="67040"/>
                  <a:pt x="23457" y="68719"/>
                  <a:pt x="25273" y="70381"/>
                </a:cubicBezTo>
                <a:cubicBezTo>
                  <a:pt x="27378" y="72309"/>
                  <a:pt x="29452" y="74271"/>
                  <a:pt x="31588" y="76164"/>
                </a:cubicBezTo>
                <a:cubicBezTo>
                  <a:pt x="33154" y="77555"/>
                  <a:pt x="34774" y="78886"/>
                  <a:pt x="36413" y="80189"/>
                </a:cubicBezTo>
                <a:cubicBezTo>
                  <a:pt x="38604" y="81932"/>
                  <a:pt x="40939" y="83471"/>
                  <a:pt x="43378" y="84850"/>
                </a:cubicBezTo>
                <a:cubicBezTo>
                  <a:pt x="43908" y="85147"/>
                  <a:pt x="44450" y="85426"/>
                  <a:pt x="44977" y="85731"/>
                </a:cubicBezTo>
                <a:cubicBezTo>
                  <a:pt x="47531" y="87211"/>
                  <a:pt x="50146" y="88571"/>
                  <a:pt x="52967" y="89480"/>
                </a:cubicBezTo>
                <a:cubicBezTo>
                  <a:pt x="56058" y="90476"/>
                  <a:pt x="59210" y="91072"/>
                  <a:pt x="62487" y="90863"/>
                </a:cubicBezTo>
                <a:cubicBezTo>
                  <a:pt x="64043" y="90764"/>
                  <a:pt x="65556" y="90476"/>
                  <a:pt x="67081" y="90171"/>
                </a:cubicBezTo>
                <a:cubicBezTo>
                  <a:pt x="71256" y="89340"/>
                  <a:pt x="75444" y="88562"/>
                  <a:pt x="79642" y="87839"/>
                </a:cubicBezTo>
                <a:cubicBezTo>
                  <a:pt x="83306" y="87213"/>
                  <a:pt x="87012" y="86867"/>
                  <a:pt x="90730" y="86843"/>
                </a:cubicBezTo>
                <a:cubicBezTo>
                  <a:pt x="93592" y="86824"/>
                  <a:pt x="96460" y="86874"/>
                  <a:pt x="99315" y="87048"/>
                </a:cubicBezTo>
                <a:cubicBezTo>
                  <a:pt x="101986" y="87209"/>
                  <a:pt x="104656" y="87498"/>
                  <a:pt x="107307" y="87869"/>
                </a:cubicBezTo>
                <a:cubicBezTo>
                  <a:pt x="110107" y="88259"/>
                  <a:pt x="112887" y="88805"/>
                  <a:pt x="115675" y="89290"/>
                </a:cubicBezTo>
                <a:cubicBezTo>
                  <a:pt x="117926" y="89684"/>
                  <a:pt x="120183" y="90027"/>
                  <a:pt x="122482" y="89908"/>
                </a:cubicBezTo>
                <a:cubicBezTo>
                  <a:pt x="125367" y="89760"/>
                  <a:pt x="127957" y="88850"/>
                  <a:pt x="130188" y="86984"/>
                </a:cubicBezTo>
                <a:cubicBezTo>
                  <a:pt x="132080" y="85402"/>
                  <a:pt x="133534" y="83454"/>
                  <a:pt x="134761" y="81345"/>
                </a:cubicBezTo>
                <a:cubicBezTo>
                  <a:pt x="136166" y="78929"/>
                  <a:pt x="137472" y="76455"/>
                  <a:pt x="138835" y="74013"/>
                </a:cubicBezTo>
                <a:cubicBezTo>
                  <a:pt x="139773" y="72331"/>
                  <a:pt x="140906" y="70772"/>
                  <a:pt x="142300" y="69457"/>
                </a:cubicBezTo>
                <a:cubicBezTo>
                  <a:pt x="144324" y="67550"/>
                  <a:pt x="146737" y="66400"/>
                  <a:pt x="149553" y="66157"/>
                </a:cubicBezTo>
                <a:cubicBezTo>
                  <a:pt x="152162" y="65932"/>
                  <a:pt x="154729" y="66207"/>
                  <a:pt x="157249" y="66849"/>
                </a:cubicBezTo>
                <a:cubicBezTo>
                  <a:pt x="160524" y="67684"/>
                  <a:pt x="163681" y="68865"/>
                  <a:pt x="166734" y="70319"/>
                </a:cubicBezTo>
                <a:cubicBezTo>
                  <a:pt x="167970" y="70908"/>
                  <a:pt x="169226" y="71459"/>
                  <a:pt x="170435" y="72097"/>
                </a:cubicBezTo>
                <a:cubicBezTo>
                  <a:pt x="172046" y="72948"/>
                  <a:pt x="173652" y="73815"/>
                  <a:pt x="175202" y="74770"/>
                </a:cubicBezTo>
                <a:cubicBezTo>
                  <a:pt x="177297" y="76061"/>
                  <a:pt x="179361" y="77404"/>
                  <a:pt x="181392" y="78796"/>
                </a:cubicBezTo>
                <a:cubicBezTo>
                  <a:pt x="183041" y="79932"/>
                  <a:pt x="184622" y="81170"/>
                  <a:pt x="186211" y="82390"/>
                </a:cubicBezTo>
                <a:cubicBezTo>
                  <a:pt x="187535" y="83407"/>
                  <a:pt x="188848" y="84442"/>
                  <a:pt x="190128" y="85514"/>
                </a:cubicBezTo>
                <a:cubicBezTo>
                  <a:pt x="191199" y="86409"/>
                  <a:pt x="192218" y="87364"/>
                  <a:pt x="193254" y="88301"/>
                </a:cubicBezTo>
                <a:cubicBezTo>
                  <a:pt x="195645" y="90461"/>
                  <a:pt x="198042" y="92614"/>
                  <a:pt x="200418" y="94793"/>
                </a:cubicBezTo>
                <a:cubicBezTo>
                  <a:pt x="202364" y="96578"/>
                  <a:pt x="204268" y="98411"/>
                  <a:pt x="206220" y="100192"/>
                </a:cubicBezTo>
                <a:cubicBezTo>
                  <a:pt x="207521" y="101380"/>
                  <a:pt x="208883" y="102502"/>
                  <a:pt x="210198" y="103672"/>
                </a:cubicBezTo>
                <a:cubicBezTo>
                  <a:pt x="212127" y="105388"/>
                  <a:pt x="214013" y="107153"/>
                  <a:pt x="215963" y="108843"/>
                </a:cubicBezTo>
                <a:cubicBezTo>
                  <a:pt x="218881" y="111370"/>
                  <a:pt x="221821" y="113871"/>
                  <a:pt x="224785" y="116346"/>
                </a:cubicBezTo>
                <a:cubicBezTo>
                  <a:pt x="226205" y="117535"/>
                  <a:pt x="227673" y="118669"/>
                  <a:pt x="229139" y="119802"/>
                </a:cubicBezTo>
                <a:cubicBezTo>
                  <a:pt x="230950" y="121201"/>
                  <a:pt x="232890" y="122394"/>
                  <a:pt x="235034" y="123210"/>
                </a:cubicBezTo>
                <a:cubicBezTo>
                  <a:pt x="241132" y="125532"/>
                  <a:pt x="246573" y="124051"/>
                  <a:pt x="251554" y="120237"/>
                </a:cubicBezTo>
                <a:cubicBezTo>
                  <a:pt x="252680" y="119375"/>
                  <a:pt x="253689" y="118342"/>
                  <a:pt x="254670" y="117311"/>
                </a:cubicBezTo>
                <a:cubicBezTo>
                  <a:pt x="255800" y="116127"/>
                  <a:pt x="256895" y="114900"/>
                  <a:pt x="257907" y="113614"/>
                </a:cubicBezTo>
                <a:cubicBezTo>
                  <a:pt x="259014" y="112206"/>
                  <a:pt x="260010" y="110712"/>
                  <a:pt x="261048" y="109249"/>
                </a:cubicBezTo>
                <a:cubicBezTo>
                  <a:pt x="261277" y="108927"/>
                  <a:pt x="261463" y="108576"/>
                  <a:pt x="261695" y="108258"/>
                </a:cubicBezTo>
                <a:cubicBezTo>
                  <a:pt x="262661" y="106932"/>
                  <a:pt x="263659" y="105629"/>
                  <a:pt x="264604" y="104292"/>
                </a:cubicBezTo>
                <a:cubicBezTo>
                  <a:pt x="266189" y="102048"/>
                  <a:pt x="267954" y="99963"/>
                  <a:pt x="269985" y="98113"/>
                </a:cubicBezTo>
                <a:cubicBezTo>
                  <a:pt x="272482" y="95838"/>
                  <a:pt x="275343" y="94230"/>
                  <a:pt x="278661" y="93486"/>
                </a:cubicBezTo>
                <a:cubicBezTo>
                  <a:pt x="280957" y="92972"/>
                  <a:pt x="283274" y="92681"/>
                  <a:pt x="285634" y="92848"/>
                </a:cubicBezTo>
                <a:lnTo>
                  <a:pt x="285634" y="89929"/>
                </a:lnTo>
                <a:cubicBezTo>
                  <a:pt x="282446" y="89760"/>
                  <a:pt x="279298" y="89961"/>
                  <a:pt x="276255" y="90984"/>
                </a:cubicBezTo>
                <a:close/>
                <a:moveTo>
                  <a:pt x="273205" y="83748"/>
                </a:moveTo>
                <a:cubicBezTo>
                  <a:pt x="271863" y="84152"/>
                  <a:pt x="270529" y="84567"/>
                  <a:pt x="269298" y="85259"/>
                </a:cubicBezTo>
                <a:cubicBezTo>
                  <a:pt x="267100" y="86495"/>
                  <a:pt x="265215" y="88128"/>
                  <a:pt x="263577" y="90015"/>
                </a:cubicBezTo>
                <a:cubicBezTo>
                  <a:pt x="261723" y="92149"/>
                  <a:pt x="260158" y="94511"/>
                  <a:pt x="258608" y="96874"/>
                </a:cubicBezTo>
                <a:cubicBezTo>
                  <a:pt x="257208" y="99005"/>
                  <a:pt x="255826" y="101149"/>
                  <a:pt x="254432" y="103283"/>
                </a:cubicBezTo>
                <a:cubicBezTo>
                  <a:pt x="253182" y="105196"/>
                  <a:pt x="251773" y="106975"/>
                  <a:pt x="250160" y="108602"/>
                </a:cubicBezTo>
                <a:cubicBezTo>
                  <a:pt x="248534" y="110242"/>
                  <a:pt x="246740" y="111611"/>
                  <a:pt x="244573" y="112449"/>
                </a:cubicBezTo>
                <a:cubicBezTo>
                  <a:pt x="241836" y="113509"/>
                  <a:pt x="239064" y="113786"/>
                  <a:pt x="236156" y="113118"/>
                </a:cubicBezTo>
                <a:cubicBezTo>
                  <a:pt x="232492" y="112277"/>
                  <a:pt x="229113" y="110771"/>
                  <a:pt x="225876" y="108944"/>
                </a:cubicBezTo>
                <a:cubicBezTo>
                  <a:pt x="223604" y="107662"/>
                  <a:pt x="221427" y="106203"/>
                  <a:pt x="219260" y="104743"/>
                </a:cubicBezTo>
                <a:cubicBezTo>
                  <a:pt x="217700" y="103690"/>
                  <a:pt x="216220" y="102518"/>
                  <a:pt x="214716" y="101383"/>
                </a:cubicBezTo>
                <a:cubicBezTo>
                  <a:pt x="213382" y="100376"/>
                  <a:pt x="212036" y="99385"/>
                  <a:pt x="210745" y="98325"/>
                </a:cubicBezTo>
                <a:cubicBezTo>
                  <a:pt x="208938" y="96839"/>
                  <a:pt x="207172" y="95302"/>
                  <a:pt x="205395" y="93779"/>
                </a:cubicBezTo>
                <a:cubicBezTo>
                  <a:pt x="204197" y="92752"/>
                  <a:pt x="202998" y="91724"/>
                  <a:pt x="201824" y="90669"/>
                </a:cubicBezTo>
                <a:cubicBezTo>
                  <a:pt x="200604" y="89574"/>
                  <a:pt x="199426" y="88430"/>
                  <a:pt x="198204" y="87337"/>
                </a:cubicBezTo>
                <a:cubicBezTo>
                  <a:pt x="196936" y="86204"/>
                  <a:pt x="195641" y="85099"/>
                  <a:pt x="194349" y="83994"/>
                </a:cubicBezTo>
                <a:cubicBezTo>
                  <a:pt x="193010" y="82850"/>
                  <a:pt x="191678" y="81695"/>
                  <a:pt x="190309" y="80588"/>
                </a:cubicBezTo>
                <a:cubicBezTo>
                  <a:pt x="188869" y="79423"/>
                  <a:pt x="187390" y="78306"/>
                  <a:pt x="185925" y="77171"/>
                </a:cubicBezTo>
                <a:cubicBezTo>
                  <a:pt x="184605" y="76147"/>
                  <a:pt x="183314" y="75084"/>
                  <a:pt x="181955" y="74116"/>
                </a:cubicBezTo>
                <a:cubicBezTo>
                  <a:pt x="180046" y="72763"/>
                  <a:pt x="178103" y="71457"/>
                  <a:pt x="176144" y="70180"/>
                </a:cubicBezTo>
                <a:cubicBezTo>
                  <a:pt x="174440" y="69070"/>
                  <a:pt x="172724" y="67973"/>
                  <a:pt x="170958" y="66966"/>
                </a:cubicBezTo>
                <a:cubicBezTo>
                  <a:pt x="168953" y="65825"/>
                  <a:pt x="166892" y="64779"/>
                  <a:pt x="164846" y="63710"/>
                </a:cubicBezTo>
                <a:cubicBezTo>
                  <a:pt x="161932" y="62190"/>
                  <a:pt x="158928" y="60868"/>
                  <a:pt x="155853" y="59717"/>
                </a:cubicBezTo>
                <a:cubicBezTo>
                  <a:pt x="154743" y="59300"/>
                  <a:pt x="153598" y="58980"/>
                  <a:pt x="152477" y="58591"/>
                </a:cubicBezTo>
                <a:cubicBezTo>
                  <a:pt x="149927" y="57705"/>
                  <a:pt x="147293" y="57292"/>
                  <a:pt x="144601" y="57173"/>
                </a:cubicBezTo>
                <a:cubicBezTo>
                  <a:pt x="139863" y="56965"/>
                  <a:pt x="136099" y="58867"/>
                  <a:pt x="133374" y="62639"/>
                </a:cubicBezTo>
                <a:cubicBezTo>
                  <a:pt x="131706" y="64946"/>
                  <a:pt x="130348" y="67481"/>
                  <a:pt x="128894" y="69941"/>
                </a:cubicBezTo>
                <a:cubicBezTo>
                  <a:pt x="127512" y="72273"/>
                  <a:pt x="126062" y="74533"/>
                  <a:pt x="123990" y="76352"/>
                </a:cubicBezTo>
                <a:cubicBezTo>
                  <a:pt x="122095" y="78015"/>
                  <a:pt x="119892" y="78977"/>
                  <a:pt x="117451" y="79331"/>
                </a:cubicBezTo>
                <a:cubicBezTo>
                  <a:pt x="115866" y="79562"/>
                  <a:pt x="114229" y="79605"/>
                  <a:pt x="112627" y="79517"/>
                </a:cubicBezTo>
                <a:cubicBezTo>
                  <a:pt x="110444" y="79395"/>
                  <a:pt x="108272" y="79063"/>
                  <a:pt x="106097" y="78829"/>
                </a:cubicBezTo>
                <a:cubicBezTo>
                  <a:pt x="103463" y="78543"/>
                  <a:pt x="100833" y="78216"/>
                  <a:pt x="98196" y="77992"/>
                </a:cubicBezTo>
                <a:cubicBezTo>
                  <a:pt x="94456" y="77672"/>
                  <a:pt x="90709" y="77683"/>
                  <a:pt x="86969" y="77979"/>
                </a:cubicBezTo>
                <a:cubicBezTo>
                  <a:pt x="83874" y="78225"/>
                  <a:pt x="80788" y="78528"/>
                  <a:pt x="77738" y="79154"/>
                </a:cubicBezTo>
                <a:cubicBezTo>
                  <a:pt x="75743" y="79562"/>
                  <a:pt x="73721" y="79839"/>
                  <a:pt x="71714" y="80197"/>
                </a:cubicBezTo>
                <a:cubicBezTo>
                  <a:pt x="68749" y="80727"/>
                  <a:pt x="65797" y="81343"/>
                  <a:pt x="62822" y="81805"/>
                </a:cubicBezTo>
                <a:cubicBezTo>
                  <a:pt x="59234" y="82359"/>
                  <a:pt x="55692" y="82189"/>
                  <a:pt x="52170" y="81109"/>
                </a:cubicBezTo>
                <a:cubicBezTo>
                  <a:pt x="48557" y="80001"/>
                  <a:pt x="45213" y="78405"/>
                  <a:pt x="42058" y="76355"/>
                </a:cubicBezTo>
                <a:cubicBezTo>
                  <a:pt x="40318" y="75226"/>
                  <a:pt x="38700" y="73941"/>
                  <a:pt x="37142" y="72584"/>
                </a:cubicBezTo>
                <a:cubicBezTo>
                  <a:pt x="35955" y="71550"/>
                  <a:pt x="34846" y="70417"/>
                  <a:pt x="33760" y="69273"/>
                </a:cubicBezTo>
                <a:cubicBezTo>
                  <a:pt x="31920" y="67336"/>
                  <a:pt x="30097" y="65381"/>
                  <a:pt x="28323" y="63385"/>
                </a:cubicBezTo>
                <a:cubicBezTo>
                  <a:pt x="26808" y="61681"/>
                  <a:pt x="25399" y="59887"/>
                  <a:pt x="23898" y="58173"/>
                </a:cubicBezTo>
                <a:cubicBezTo>
                  <a:pt x="22536" y="56619"/>
                  <a:pt x="21180" y="55051"/>
                  <a:pt x="19707" y="53607"/>
                </a:cubicBezTo>
                <a:cubicBezTo>
                  <a:pt x="18146" y="52078"/>
                  <a:pt x="16490" y="50655"/>
                  <a:pt x="14674" y="49405"/>
                </a:cubicBezTo>
                <a:cubicBezTo>
                  <a:pt x="12882" y="48171"/>
                  <a:pt x="10948" y="47317"/>
                  <a:pt x="8870" y="46844"/>
                </a:cubicBezTo>
                <a:cubicBezTo>
                  <a:pt x="6708" y="46347"/>
                  <a:pt x="4519" y="46431"/>
                  <a:pt x="2398" y="47231"/>
                </a:cubicBezTo>
                <a:cubicBezTo>
                  <a:pt x="1667" y="47507"/>
                  <a:pt x="911" y="47717"/>
                  <a:pt x="145" y="47963"/>
                </a:cubicBezTo>
                <a:cubicBezTo>
                  <a:pt x="152" y="49066"/>
                  <a:pt x="56" y="50114"/>
                  <a:pt x="221" y="51285"/>
                </a:cubicBezTo>
                <a:cubicBezTo>
                  <a:pt x="908" y="51106"/>
                  <a:pt x="1493" y="50971"/>
                  <a:pt x="2068" y="50798"/>
                </a:cubicBezTo>
                <a:cubicBezTo>
                  <a:pt x="3748" y="50288"/>
                  <a:pt x="5457" y="50106"/>
                  <a:pt x="7211" y="50224"/>
                </a:cubicBezTo>
                <a:cubicBezTo>
                  <a:pt x="9645" y="50390"/>
                  <a:pt x="11834" y="51255"/>
                  <a:pt x="13870" y="52522"/>
                </a:cubicBezTo>
                <a:cubicBezTo>
                  <a:pt x="15004" y="53230"/>
                  <a:pt x="16090" y="54009"/>
                  <a:pt x="17123" y="54858"/>
                </a:cubicBezTo>
                <a:cubicBezTo>
                  <a:pt x="18435" y="55937"/>
                  <a:pt x="19702" y="57078"/>
                  <a:pt x="20922" y="58259"/>
                </a:cubicBezTo>
                <a:cubicBezTo>
                  <a:pt x="21967" y="59273"/>
                  <a:pt x="22918" y="60383"/>
                  <a:pt x="23912" y="61448"/>
                </a:cubicBezTo>
                <a:cubicBezTo>
                  <a:pt x="24989" y="62603"/>
                  <a:pt x="26072" y="63753"/>
                  <a:pt x="27144" y="64911"/>
                </a:cubicBezTo>
                <a:cubicBezTo>
                  <a:pt x="28855" y="66762"/>
                  <a:pt x="30521" y="68653"/>
                  <a:pt x="32278" y="70459"/>
                </a:cubicBezTo>
                <a:cubicBezTo>
                  <a:pt x="33505" y="71720"/>
                  <a:pt x="34862" y="72853"/>
                  <a:pt x="36139" y="74066"/>
                </a:cubicBezTo>
                <a:cubicBezTo>
                  <a:pt x="37664" y="75516"/>
                  <a:pt x="39302" y="76825"/>
                  <a:pt x="41080" y="77936"/>
                </a:cubicBezTo>
                <a:cubicBezTo>
                  <a:pt x="43039" y="79158"/>
                  <a:pt x="45003" y="80393"/>
                  <a:pt x="47070" y="81407"/>
                </a:cubicBezTo>
                <a:cubicBezTo>
                  <a:pt x="48946" y="82326"/>
                  <a:pt x="50929" y="83063"/>
                  <a:pt x="52927" y="83688"/>
                </a:cubicBezTo>
                <a:cubicBezTo>
                  <a:pt x="55650" y="84538"/>
                  <a:pt x="58483" y="84850"/>
                  <a:pt x="61325" y="84509"/>
                </a:cubicBezTo>
                <a:cubicBezTo>
                  <a:pt x="63676" y="84225"/>
                  <a:pt x="66005" y="83745"/>
                  <a:pt x="68341" y="83337"/>
                </a:cubicBezTo>
                <a:cubicBezTo>
                  <a:pt x="72027" y="82695"/>
                  <a:pt x="75718" y="82066"/>
                  <a:pt x="79396" y="81380"/>
                </a:cubicBezTo>
                <a:cubicBezTo>
                  <a:pt x="83330" y="80645"/>
                  <a:pt x="87306" y="80368"/>
                  <a:pt x="91296" y="80276"/>
                </a:cubicBezTo>
                <a:cubicBezTo>
                  <a:pt x="97348" y="80137"/>
                  <a:pt x="103324" y="80937"/>
                  <a:pt x="109295" y="81788"/>
                </a:cubicBezTo>
                <a:cubicBezTo>
                  <a:pt x="112069" y="82182"/>
                  <a:pt x="114845" y="82519"/>
                  <a:pt x="117661" y="82442"/>
                </a:cubicBezTo>
                <a:cubicBezTo>
                  <a:pt x="122012" y="82319"/>
                  <a:pt x="125413" y="80387"/>
                  <a:pt x="128068" y="77042"/>
                </a:cubicBezTo>
                <a:cubicBezTo>
                  <a:pt x="129794" y="74870"/>
                  <a:pt x="131092" y="72417"/>
                  <a:pt x="132431" y="69999"/>
                </a:cubicBezTo>
                <a:cubicBezTo>
                  <a:pt x="133761" y="67600"/>
                  <a:pt x="135138" y="65254"/>
                  <a:pt x="137107" y="63295"/>
                </a:cubicBezTo>
                <a:cubicBezTo>
                  <a:pt x="138658" y="61751"/>
                  <a:pt x="140484" y="60720"/>
                  <a:pt x="142563" y="60133"/>
                </a:cubicBezTo>
                <a:cubicBezTo>
                  <a:pt x="144007" y="59725"/>
                  <a:pt x="145501" y="59643"/>
                  <a:pt x="147001" y="59712"/>
                </a:cubicBezTo>
                <a:cubicBezTo>
                  <a:pt x="149290" y="59818"/>
                  <a:pt x="151512" y="60240"/>
                  <a:pt x="153718" y="60885"/>
                </a:cubicBezTo>
                <a:cubicBezTo>
                  <a:pt x="156823" y="61793"/>
                  <a:pt x="159811" y="62973"/>
                  <a:pt x="162755" y="64295"/>
                </a:cubicBezTo>
                <a:cubicBezTo>
                  <a:pt x="163366" y="64569"/>
                  <a:pt x="163996" y="64803"/>
                  <a:pt x="164588" y="65113"/>
                </a:cubicBezTo>
                <a:cubicBezTo>
                  <a:pt x="166471" y="66094"/>
                  <a:pt x="168359" y="67070"/>
                  <a:pt x="170211" y="68111"/>
                </a:cubicBezTo>
                <a:cubicBezTo>
                  <a:pt x="172330" y="69300"/>
                  <a:pt x="174467" y="70469"/>
                  <a:pt x="176493" y="71805"/>
                </a:cubicBezTo>
                <a:cubicBezTo>
                  <a:pt x="179001" y="73457"/>
                  <a:pt x="181426" y="75240"/>
                  <a:pt x="183841" y="77027"/>
                </a:cubicBezTo>
                <a:cubicBezTo>
                  <a:pt x="185941" y="78581"/>
                  <a:pt x="188013" y="80178"/>
                  <a:pt x="190034" y="81834"/>
                </a:cubicBezTo>
                <a:cubicBezTo>
                  <a:pt x="192289" y="83683"/>
                  <a:pt x="194485" y="85603"/>
                  <a:pt x="196678" y="87524"/>
                </a:cubicBezTo>
                <a:cubicBezTo>
                  <a:pt x="198209" y="88865"/>
                  <a:pt x="199684" y="90266"/>
                  <a:pt x="201196" y="91628"/>
                </a:cubicBezTo>
                <a:cubicBezTo>
                  <a:pt x="203456" y="93660"/>
                  <a:pt x="205702" y="95707"/>
                  <a:pt x="207994" y="97702"/>
                </a:cubicBezTo>
                <a:cubicBezTo>
                  <a:pt x="209461" y="98977"/>
                  <a:pt x="210994" y="100177"/>
                  <a:pt x="212509" y="101395"/>
                </a:cubicBezTo>
                <a:cubicBezTo>
                  <a:pt x="214213" y="102765"/>
                  <a:pt x="215926" y="104125"/>
                  <a:pt x="217645" y="105475"/>
                </a:cubicBezTo>
                <a:cubicBezTo>
                  <a:pt x="218003" y="105757"/>
                  <a:pt x="218392" y="105998"/>
                  <a:pt x="218759" y="106268"/>
                </a:cubicBezTo>
                <a:cubicBezTo>
                  <a:pt x="220053" y="107227"/>
                  <a:pt x="221297" y="108256"/>
                  <a:pt x="222643" y="109134"/>
                </a:cubicBezTo>
                <a:cubicBezTo>
                  <a:pt x="224654" y="110445"/>
                  <a:pt x="226747" y="111628"/>
                  <a:pt x="228778" y="112908"/>
                </a:cubicBezTo>
                <a:cubicBezTo>
                  <a:pt x="230618" y="114070"/>
                  <a:pt x="232618" y="114898"/>
                  <a:pt x="234642" y="115630"/>
                </a:cubicBezTo>
                <a:cubicBezTo>
                  <a:pt x="239678" y="117447"/>
                  <a:pt x="244416" y="116707"/>
                  <a:pt x="248768" y="113626"/>
                </a:cubicBezTo>
                <a:cubicBezTo>
                  <a:pt x="250561" y="112358"/>
                  <a:pt x="252086" y="110772"/>
                  <a:pt x="253463" y="109067"/>
                </a:cubicBezTo>
                <a:cubicBezTo>
                  <a:pt x="254360" y="107956"/>
                  <a:pt x="255195" y="106795"/>
                  <a:pt x="255998" y="105616"/>
                </a:cubicBezTo>
                <a:cubicBezTo>
                  <a:pt x="257451" y="103483"/>
                  <a:pt x="258843" y="101308"/>
                  <a:pt x="260294" y="99173"/>
                </a:cubicBezTo>
                <a:cubicBezTo>
                  <a:pt x="261387" y="97564"/>
                  <a:pt x="262456" y="95929"/>
                  <a:pt x="263677" y="94419"/>
                </a:cubicBezTo>
                <a:cubicBezTo>
                  <a:pt x="264759" y="93079"/>
                  <a:pt x="265909" y="91786"/>
                  <a:pt x="267220" y="90631"/>
                </a:cubicBezTo>
                <a:cubicBezTo>
                  <a:pt x="268511" y="89493"/>
                  <a:pt x="269899" y="88524"/>
                  <a:pt x="271412" y="87748"/>
                </a:cubicBezTo>
                <a:cubicBezTo>
                  <a:pt x="274002" y="86418"/>
                  <a:pt x="276844" y="85970"/>
                  <a:pt x="279699" y="85715"/>
                </a:cubicBezTo>
                <a:cubicBezTo>
                  <a:pt x="281666" y="85541"/>
                  <a:pt x="283654" y="85595"/>
                  <a:pt x="285632" y="85548"/>
                </a:cubicBezTo>
                <a:lnTo>
                  <a:pt x="285632" y="82807"/>
                </a:lnTo>
                <a:cubicBezTo>
                  <a:pt x="284169" y="82803"/>
                  <a:pt x="282708" y="82796"/>
                  <a:pt x="281246" y="82801"/>
                </a:cubicBezTo>
                <a:cubicBezTo>
                  <a:pt x="278529" y="82810"/>
                  <a:pt x="275833" y="82960"/>
                  <a:pt x="273205" y="83748"/>
                </a:cubicBezTo>
                <a:close/>
                <a:moveTo>
                  <a:pt x="282014" y="97428"/>
                </a:moveTo>
                <a:cubicBezTo>
                  <a:pt x="277291" y="98168"/>
                  <a:pt x="273375" y="100440"/>
                  <a:pt x="270074" y="103803"/>
                </a:cubicBezTo>
                <a:cubicBezTo>
                  <a:pt x="268372" y="105537"/>
                  <a:pt x="266844" y="107432"/>
                  <a:pt x="265401" y="109390"/>
                </a:cubicBezTo>
                <a:cubicBezTo>
                  <a:pt x="263978" y="111325"/>
                  <a:pt x="262518" y="113232"/>
                  <a:pt x="261133" y="115192"/>
                </a:cubicBezTo>
                <a:cubicBezTo>
                  <a:pt x="259692" y="117232"/>
                  <a:pt x="258160" y="119194"/>
                  <a:pt x="256454" y="121017"/>
                </a:cubicBezTo>
                <a:cubicBezTo>
                  <a:pt x="253869" y="123778"/>
                  <a:pt x="250916" y="126046"/>
                  <a:pt x="247404" y="127504"/>
                </a:cubicBezTo>
                <a:cubicBezTo>
                  <a:pt x="244983" y="128511"/>
                  <a:pt x="242442" y="128912"/>
                  <a:pt x="239811" y="128742"/>
                </a:cubicBezTo>
                <a:cubicBezTo>
                  <a:pt x="236081" y="128502"/>
                  <a:pt x="232909" y="126936"/>
                  <a:pt x="229988" y="124731"/>
                </a:cubicBezTo>
                <a:cubicBezTo>
                  <a:pt x="227334" y="122729"/>
                  <a:pt x="225053" y="120316"/>
                  <a:pt x="222645" y="118044"/>
                </a:cubicBezTo>
                <a:cubicBezTo>
                  <a:pt x="220723" y="116232"/>
                  <a:pt x="218871" y="114347"/>
                  <a:pt x="216957" y="112526"/>
                </a:cubicBezTo>
                <a:cubicBezTo>
                  <a:pt x="215681" y="111311"/>
                  <a:pt x="214340" y="110167"/>
                  <a:pt x="213051" y="108967"/>
                </a:cubicBezTo>
                <a:cubicBezTo>
                  <a:pt x="211919" y="107912"/>
                  <a:pt x="210834" y="106803"/>
                  <a:pt x="209697" y="105752"/>
                </a:cubicBezTo>
                <a:cubicBezTo>
                  <a:pt x="207846" y="104041"/>
                  <a:pt x="205960" y="102368"/>
                  <a:pt x="204110" y="100657"/>
                </a:cubicBezTo>
                <a:cubicBezTo>
                  <a:pt x="202815" y="99461"/>
                  <a:pt x="201566" y="98218"/>
                  <a:pt x="200280" y="97015"/>
                </a:cubicBezTo>
                <a:cubicBezTo>
                  <a:pt x="198726" y="95561"/>
                  <a:pt x="197163" y="94116"/>
                  <a:pt x="195590" y="92683"/>
                </a:cubicBezTo>
                <a:cubicBezTo>
                  <a:pt x="193678" y="90946"/>
                  <a:pt x="191798" y="89166"/>
                  <a:pt x="189808" y="87521"/>
                </a:cubicBezTo>
                <a:cubicBezTo>
                  <a:pt x="187541" y="85643"/>
                  <a:pt x="185194" y="83856"/>
                  <a:pt x="182829" y="82101"/>
                </a:cubicBezTo>
                <a:cubicBezTo>
                  <a:pt x="181173" y="80870"/>
                  <a:pt x="179486" y="79655"/>
                  <a:pt x="177708" y="78612"/>
                </a:cubicBezTo>
                <a:cubicBezTo>
                  <a:pt x="174984" y="77016"/>
                  <a:pt x="172216" y="75478"/>
                  <a:pt x="169376" y="74104"/>
                </a:cubicBezTo>
                <a:cubicBezTo>
                  <a:pt x="167195" y="73049"/>
                  <a:pt x="164906" y="72178"/>
                  <a:pt x="162603" y="71417"/>
                </a:cubicBezTo>
                <a:cubicBezTo>
                  <a:pt x="159262" y="70312"/>
                  <a:pt x="155827" y="69662"/>
                  <a:pt x="152271" y="70032"/>
                </a:cubicBezTo>
                <a:cubicBezTo>
                  <a:pt x="150331" y="70233"/>
                  <a:pt x="148496" y="70782"/>
                  <a:pt x="146875" y="71865"/>
                </a:cubicBezTo>
                <a:cubicBezTo>
                  <a:pt x="145109" y="73046"/>
                  <a:pt x="143736" y="74648"/>
                  <a:pt x="142563" y="76395"/>
                </a:cubicBezTo>
                <a:cubicBezTo>
                  <a:pt x="141736" y="77629"/>
                  <a:pt x="141025" y="78946"/>
                  <a:pt x="140302" y="80247"/>
                </a:cubicBezTo>
                <a:cubicBezTo>
                  <a:pt x="139312" y="82027"/>
                  <a:pt x="138371" y="83832"/>
                  <a:pt x="137391" y="85619"/>
                </a:cubicBezTo>
                <a:cubicBezTo>
                  <a:pt x="136331" y="87548"/>
                  <a:pt x="135037" y="89311"/>
                  <a:pt x="133420" y="90813"/>
                </a:cubicBezTo>
                <a:cubicBezTo>
                  <a:pt x="131290" y="92795"/>
                  <a:pt x="128804" y="94027"/>
                  <a:pt x="125880" y="94373"/>
                </a:cubicBezTo>
                <a:cubicBezTo>
                  <a:pt x="123703" y="94631"/>
                  <a:pt x="121560" y="94443"/>
                  <a:pt x="119427" y="94051"/>
                </a:cubicBezTo>
                <a:cubicBezTo>
                  <a:pt x="116795" y="93566"/>
                  <a:pt x="114183" y="92975"/>
                  <a:pt x="111549" y="92499"/>
                </a:cubicBezTo>
                <a:cubicBezTo>
                  <a:pt x="107503" y="91767"/>
                  <a:pt x="103430" y="91221"/>
                  <a:pt x="99320" y="90972"/>
                </a:cubicBezTo>
                <a:cubicBezTo>
                  <a:pt x="93680" y="90629"/>
                  <a:pt x="88053" y="90758"/>
                  <a:pt x="82453" y="91526"/>
                </a:cubicBezTo>
                <a:cubicBezTo>
                  <a:pt x="79835" y="91884"/>
                  <a:pt x="77232" y="92375"/>
                  <a:pt x="74628" y="92838"/>
                </a:cubicBezTo>
                <a:cubicBezTo>
                  <a:pt x="72471" y="93223"/>
                  <a:pt x="70320" y="93641"/>
                  <a:pt x="68172" y="94073"/>
                </a:cubicBezTo>
                <a:cubicBezTo>
                  <a:pt x="63700" y="94975"/>
                  <a:pt x="59266" y="94848"/>
                  <a:pt x="54888" y="93562"/>
                </a:cubicBezTo>
                <a:cubicBezTo>
                  <a:pt x="52232" y="92783"/>
                  <a:pt x="49685" y="91672"/>
                  <a:pt x="47308" y="90256"/>
                </a:cubicBezTo>
                <a:cubicBezTo>
                  <a:pt x="44984" y="88874"/>
                  <a:pt x="42638" y="87526"/>
                  <a:pt x="40302" y="86165"/>
                </a:cubicBezTo>
                <a:cubicBezTo>
                  <a:pt x="40146" y="86072"/>
                  <a:pt x="39986" y="85986"/>
                  <a:pt x="39838" y="85882"/>
                </a:cubicBezTo>
                <a:cubicBezTo>
                  <a:pt x="38495" y="84939"/>
                  <a:pt x="37122" y="84037"/>
                  <a:pt x="35822" y="83041"/>
                </a:cubicBezTo>
                <a:cubicBezTo>
                  <a:pt x="33216" y="81044"/>
                  <a:pt x="30635" y="79016"/>
                  <a:pt x="28077" y="76960"/>
                </a:cubicBezTo>
                <a:cubicBezTo>
                  <a:pt x="26872" y="75989"/>
                  <a:pt x="25777" y="74882"/>
                  <a:pt x="24590" y="73889"/>
                </a:cubicBezTo>
                <a:cubicBezTo>
                  <a:pt x="22886" y="72467"/>
                  <a:pt x="21168" y="71061"/>
                  <a:pt x="19407" y="69712"/>
                </a:cubicBezTo>
                <a:cubicBezTo>
                  <a:pt x="17791" y="68471"/>
                  <a:pt x="16097" y="67328"/>
                  <a:pt x="14230" y="66486"/>
                </a:cubicBezTo>
                <a:cubicBezTo>
                  <a:pt x="13345" y="66087"/>
                  <a:pt x="12414" y="65789"/>
                  <a:pt x="11509" y="65431"/>
                </a:cubicBezTo>
                <a:cubicBezTo>
                  <a:pt x="9827" y="64768"/>
                  <a:pt x="8083" y="64691"/>
                  <a:pt x="6302" y="64811"/>
                </a:cubicBezTo>
                <a:cubicBezTo>
                  <a:pt x="4089" y="64961"/>
                  <a:pt x="2259" y="66235"/>
                  <a:pt x="130" y="66755"/>
                </a:cubicBezTo>
                <a:cubicBezTo>
                  <a:pt x="130" y="67469"/>
                  <a:pt x="108" y="68137"/>
                  <a:pt x="135" y="68803"/>
                </a:cubicBezTo>
                <a:cubicBezTo>
                  <a:pt x="164" y="69483"/>
                  <a:pt x="1" y="70183"/>
                  <a:pt x="283" y="70899"/>
                </a:cubicBezTo>
                <a:cubicBezTo>
                  <a:pt x="1080" y="70829"/>
                  <a:pt x="1694" y="70431"/>
                  <a:pt x="2305" y="70051"/>
                </a:cubicBezTo>
                <a:cubicBezTo>
                  <a:pt x="4428" y="68727"/>
                  <a:pt x="6758" y="68290"/>
                  <a:pt x="9213" y="68464"/>
                </a:cubicBezTo>
                <a:cubicBezTo>
                  <a:pt x="11171" y="68605"/>
                  <a:pt x="13004" y="69168"/>
                  <a:pt x="14798" y="70018"/>
                </a:cubicBezTo>
                <a:cubicBezTo>
                  <a:pt x="17209" y="71161"/>
                  <a:pt x="19405" y="72617"/>
                  <a:pt x="21512" y="74214"/>
                </a:cubicBezTo>
                <a:cubicBezTo>
                  <a:pt x="23810" y="75958"/>
                  <a:pt x="26022" y="77813"/>
                  <a:pt x="28289" y="79600"/>
                </a:cubicBezTo>
                <a:cubicBezTo>
                  <a:pt x="29672" y="80691"/>
                  <a:pt x="31073" y="81760"/>
                  <a:pt x="32492" y="82808"/>
                </a:cubicBezTo>
                <a:cubicBezTo>
                  <a:pt x="34206" y="84068"/>
                  <a:pt x="35915" y="85340"/>
                  <a:pt x="37686" y="86517"/>
                </a:cubicBezTo>
                <a:cubicBezTo>
                  <a:pt x="39561" y="87762"/>
                  <a:pt x="41499" y="88910"/>
                  <a:pt x="43418" y="90084"/>
                </a:cubicBezTo>
                <a:cubicBezTo>
                  <a:pt x="45049" y="91082"/>
                  <a:pt x="46657" y="92128"/>
                  <a:pt x="48340" y="93029"/>
                </a:cubicBezTo>
                <a:cubicBezTo>
                  <a:pt x="50485" y="94175"/>
                  <a:pt x="52693" y="95199"/>
                  <a:pt x="55034" y="95901"/>
                </a:cubicBezTo>
                <a:cubicBezTo>
                  <a:pt x="57852" y="96746"/>
                  <a:pt x="60735" y="97225"/>
                  <a:pt x="63671" y="97218"/>
                </a:cubicBezTo>
                <a:cubicBezTo>
                  <a:pt x="65957" y="97211"/>
                  <a:pt x="68218" y="96839"/>
                  <a:pt x="70461" y="96390"/>
                </a:cubicBezTo>
                <a:cubicBezTo>
                  <a:pt x="73236" y="95832"/>
                  <a:pt x="76000" y="95215"/>
                  <a:pt x="78792" y="94765"/>
                </a:cubicBezTo>
                <a:cubicBezTo>
                  <a:pt x="81554" y="94320"/>
                  <a:pt x="84341" y="93999"/>
                  <a:pt x="87126" y="93714"/>
                </a:cubicBezTo>
                <a:cubicBezTo>
                  <a:pt x="92203" y="93194"/>
                  <a:pt x="97284" y="93321"/>
                  <a:pt x="102360" y="93803"/>
                </a:cubicBezTo>
                <a:cubicBezTo>
                  <a:pt x="106214" y="94168"/>
                  <a:pt x="110007" y="94910"/>
                  <a:pt x="113795" y="95674"/>
                </a:cubicBezTo>
                <a:cubicBezTo>
                  <a:pt x="116510" y="96223"/>
                  <a:pt x="119205" y="96877"/>
                  <a:pt x="121933" y="97330"/>
                </a:cubicBezTo>
                <a:cubicBezTo>
                  <a:pt x="124279" y="97717"/>
                  <a:pt x="126625" y="97738"/>
                  <a:pt x="128990" y="97103"/>
                </a:cubicBezTo>
                <a:cubicBezTo>
                  <a:pt x="131672" y="96382"/>
                  <a:pt x="133899" y="95037"/>
                  <a:pt x="135799" y="93061"/>
                </a:cubicBezTo>
                <a:cubicBezTo>
                  <a:pt x="137054" y="91757"/>
                  <a:pt x="138040" y="90254"/>
                  <a:pt x="138975" y="88729"/>
                </a:cubicBezTo>
                <a:cubicBezTo>
                  <a:pt x="139927" y="87177"/>
                  <a:pt x="140758" y="85547"/>
                  <a:pt x="141594" y="83927"/>
                </a:cubicBezTo>
                <a:cubicBezTo>
                  <a:pt x="142878" y="81438"/>
                  <a:pt x="144199" y="78982"/>
                  <a:pt x="146056" y="76849"/>
                </a:cubicBezTo>
                <a:cubicBezTo>
                  <a:pt x="147741" y="74913"/>
                  <a:pt x="149737" y="73524"/>
                  <a:pt x="152255" y="72917"/>
                </a:cubicBezTo>
                <a:cubicBezTo>
                  <a:pt x="154792" y="72304"/>
                  <a:pt x="157331" y="72443"/>
                  <a:pt x="159877" y="72834"/>
                </a:cubicBezTo>
                <a:cubicBezTo>
                  <a:pt x="163092" y="73326"/>
                  <a:pt x="166126" y="74433"/>
                  <a:pt x="169071" y="75741"/>
                </a:cubicBezTo>
                <a:cubicBezTo>
                  <a:pt x="171481" y="76810"/>
                  <a:pt x="173820" y="78054"/>
                  <a:pt x="176130" y="79330"/>
                </a:cubicBezTo>
                <a:cubicBezTo>
                  <a:pt x="177910" y="80313"/>
                  <a:pt x="179598" y="81466"/>
                  <a:pt x="181325" y="82547"/>
                </a:cubicBezTo>
                <a:cubicBezTo>
                  <a:pt x="181763" y="82820"/>
                  <a:pt x="182213" y="83080"/>
                  <a:pt x="182626" y="83388"/>
                </a:cubicBezTo>
                <a:cubicBezTo>
                  <a:pt x="183893" y="84331"/>
                  <a:pt x="185161" y="85270"/>
                  <a:pt x="186395" y="86254"/>
                </a:cubicBezTo>
                <a:cubicBezTo>
                  <a:pt x="188060" y="87581"/>
                  <a:pt x="189702" y="88939"/>
                  <a:pt x="191333" y="90306"/>
                </a:cubicBezTo>
                <a:cubicBezTo>
                  <a:pt x="192173" y="91008"/>
                  <a:pt x="192984" y="91743"/>
                  <a:pt x="193783" y="92490"/>
                </a:cubicBezTo>
                <a:cubicBezTo>
                  <a:pt x="195070" y="93693"/>
                  <a:pt x="196328" y="94925"/>
                  <a:pt x="197614" y="96132"/>
                </a:cubicBezTo>
                <a:cubicBezTo>
                  <a:pt x="198722" y="97170"/>
                  <a:pt x="199858" y="98175"/>
                  <a:pt x="200965" y="99215"/>
                </a:cubicBezTo>
                <a:cubicBezTo>
                  <a:pt x="202092" y="100277"/>
                  <a:pt x="203191" y="101370"/>
                  <a:pt x="204316" y="102433"/>
                </a:cubicBezTo>
                <a:cubicBezTo>
                  <a:pt x="206327" y="104328"/>
                  <a:pt x="208356" y="106204"/>
                  <a:pt x="210363" y="108103"/>
                </a:cubicBezTo>
                <a:cubicBezTo>
                  <a:pt x="211709" y="109375"/>
                  <a:pt x="213031" y="110673"/>
                  <a:pt x="214359" y="111960"/>
                </a:cubicBezTo>
                <a:cubicBezTo>
                  <a:pt x="215518" y="113080"/>
                  <a:pt x="216690" y="114187"/>
                  <a:pt x="217822" y="115332"/>
                </a:cubicBezTo>
                <a:cubicBezTo>
                  <a:pt x="218760" y="116282"/>
                  <a:pt x="219649" y="117282"/>
                  <a:pt x="220568" y="118251"/>
                </a:cubicBezTo>
                <a:cubicBezTo>
                  <a:pt x="221798" y="119554"/>
                  <a:pt x="223034" y="120852"/>
                  <a:pt x="224273" y="122146"/>
                </a:cubicBezTo>
                <a:cubicBezTo>
                  <a:pt x="225260" y="123179"/>
                  <a:pt x="226196" y="124263"/>
                  <a:pt x="227246" y="125227"/>
                </a:cubicBezTo>
                <a:cubicBezTo>
                  <a:pt x="228810" y="126664"/>
                  <a:pt x="230418" y="128050"/>
                  <a:pt x="232248" y="129172"/>
                </a:cubicBezTo>
                <a:cubicBezTo>
                  <a:pt x="234661" y="130652"/>
                  <a:pt x="237272" y="131463"/>
                  <a:pt x="240062" y="131735"/>
                </a:cubicBezTo>
                <a:cubicBezTo>
                  <a:pt x="242284" y="131953"/>
                  <a:pt x="244439" y="131537"/>
                  <a:pt x="246530" y="130836"/>
                </a:cubicBezTo>
                <a:cubicBezTo>
                  <a:pt x="247795" y="130413"/>
                  <a:pt x="249058" y="129929"/>
                  <a:pt x="250231" y="129301"/>
                </a:cubicBezTo>
                <a:cubicBezTo>
                  <a:pt x="253262" y="127674"/>
                  <a:pt x="255854" y="125463"/>
                  <a:pt x="258127" y="122903"/>
                </a:cubicBezTo>
                <a:cubicBezTo>
                  <a:pt x="259516" y="121337"/>
                  <a:pt x="260816" y="119688"/>
                  <a:pt x="262086" y="118022"/>
                </a:cubicBezTo>
                <a:cubicBezTo>
                  <a:pt x="263763" y="115826"/>
                  <a:pt x="265370" y="113574"/>
                  <a:pt x="267007" y="111349"/>
                </a:cubicBezTo>
                <a:cubicBezTo>
                  <a:pt x="268270" y="109633"/>
                  <a:pt x="269692" y="108063"/>
                  <a:pt x="271212" y="106562"/>
                </a:cubicBezTo>
                <a:cubicBezTo>
                  <a:pt x="272759" y="105034"/>
                  <a:pt x="274439" y="103715"/>
                  <a:pt x="276326" y="102638"/>
                </a:cubicBezTo>
                <a:cubicBezTo>
                  <a:pt x="279214" y="100991"/>
                  <a:pt x="282334" y="100184"/>
                  <a:pt x="285630" y="99970"/>
                </a:cubicBezTo>
                <a:lnTo>
                  <a:pt x="285630" y="97051"/>
                </a:lnTo>
                <a:cubicBezTo>
                  <a:pt x="284398" y="96920"/>
                  <a:pt x="283215" y="97239"/>
                  <a:pt x="282014" y="97426"/>
                </a:cubicBezTo>
                <a:close/>
                <a:moveTo>
                  <a:pt x="279143" y="75689"/>
                </a:moveTo>
                <a:cubicBezTo>
                  <a:pt x="276735" y="75677"/>
                  <a:pt x="274332" y="75746"/>
                  <a:pt x="271940" y="76059"/>
                </a:cubicBezTo>
                <a:cubicBezTo>
                  <a:pt x="269219" y="76416"/>
                  <a:pt x="266647" y="77221"/>
                  <a:pt x="264315" y="78677"/>
                </a:cubicBezTo>
                <a:cubicBezTo>
                  <a:pt x="262336" y="79913"/>
                  <a:pt x="260656" y="81531"/>
                  <a:pt x="259262" y="83368"/>
                </a:cubicBezTo>
                <a:cubicBezTo>
                  <a:pt x="257611" y="85540"/>
                  <a:pt x="256096" y="87831"/>
                  <a:pt x="254675" y="90161"/>
                </a:cubicBezTo>
                <a:cubicBezTo>
                  <a:pt x="253157" y="92652"/>
                  <a:pt x="251706" y="95182"/>
                  <a:pt x="250022" y="97567"/>
                </a:cubicBezTo>
                <a:cubicBezTo>
                  <a:pt x="248546" y="99662"/>
                  <a:pt x="246919" y="101623"/>
                  <a:pt x="244819" y="103135"/>
                </a:cubicBezTo>
                <a:cubicBezTo>
                  <a:pt x="243683" y="103955"/>
                  <a:pt x="242499" y="104679"/>
                  <a:pt x="241139" y="105110"/>
                </a:cubicBezTo>
                <a:cubicBezTo>
                  <a:pt x="238447" y="105958"/>
                  <a:pt x="235738" y="105903"/>
                  <a:pt x="233012" y="105370"/>
                </a:cubicBezTo>
                <a:cubicBezTo>
                  <a:pt x="229489" y="104681"/>
                  <a:pt x="226227" y="103304"/>
                  <a:pt x="223041" y="101688"/>
                </a:cubicBezTo>
                <a:cubicBezTo>
                  <a:pt x="220783" y="100543"/>
                  <a:pt x="218635" y="99232"/>
                  <a:pt x="216513" y="97869"/>
                </a:cubicBezTo>
                <a:cubicBezTo>
                  <a:pt x="216206" y="97672"/>
                  <a:pt x="215888" y="97492"/>
                  <a:pt x="215595" y="97278"/>
                </a:cubicBezTo>
                <a:cubicBezTo>
                  <a:pt x="214272" y="96309"/>
                  <a:pt x="212939" y="95352"/>
                  <a:pt x="211642" y="94349"/>
                </a:cubicBezTo>
                <a:cubicBezTo>
                  <a:pt x="209912" y="93013"/>
                  <a:pt x="208197" y="91655"/>
                  <a:pt x="206500" y="90276"/>
                </a:cubicBezTo>
                <a:cubicBezTo>
                  <a:pt x="205182" y="89201"/>
                  <a:pt x="203908" y="88070"/>
                  <a:pt x="202609" y="86972"/>
                </a:cubicBezTo>
                <a:cubicBezTo>
                  <a:pt x="201333" y="85893"/>
                  <a:pt x="200049" y="84825"/>
                  <a:pt x="198772" y="83746"/>
                </a:cubicBezTo>
                <a:cubicBezTo>
                  <a:pt x="197636" y="82788"/>
                  <a:pt x="196524" y="81800"/>
                  <a:pt x="195371" y="80862"/>
                </a:cubicBezTo>
                <a:cubicBezTo>
                  <a:pt x="193745" y="79538"/>
                  <a:pt x="192089" y="78249"/>
                  <a:pt x="190450" y="76942"/>
                </a:cubicBezTo>
                <a:cubicBezTo>
                  <a:pt x="189214" y="75958"/>
                  <a:pt x="188018" y="74923"/>
                  <a:pt x="186746" y="73989"/>
                </a:cubicBezTo>
                <a:cubicBezTo>
                  <a:pt x="183980" y="71953"/>
                  <a:pt x="181195" y="69946"/>
                  <a:pt x="178388" y="67968"/>
                </a:cubicBezTo>
                <a:cubicBezTo>
                  <a:pt x="176777" y="66830"/>
                  <a:pt x="175147" y="65712"/>
                  <a:pt x="173471" y="64676"/>
                </a:cubicBezTo>
                <a:cubicBezTo>
                  <a:pt x="171094" y="63207"/>
                  <a:pt x="168691" y="61774"/>
                  <a:pt x="166249" y="60416"/>
                </a:cubicBezTo>
                <a:cubicBezTo>
                  <a:pt x="164071" y="59206"/>
                  <a:pt x="161829" y="58114"/>
                  <a:pt x="159610" y="56980"/>
                </a:cubicBezTo>
                <a:cubicBezTo>
                  <a:pt x="159150" y="56746"/>
                  <a:pt x="158669" y="56553"/>
                  <a:pt x="158195" y="56347"/>
                </a:cubicBezTo>
                <a:cubicBezTo>
                  <a:pt x="156111" y="55433"/>
                  <a:pt x="154054" y="54443"/>
                  <a:pt x="151932" y="53627"/>
                </a:cubicBezTo>
                <a:cubicBezTo>
                  <a:pt x="149810" y="52813"/>
                  <a:pt x="147637" y="52085"/>
                  <a:pt x="145445" y="51474"/>
                </a:cubicBezTo>
                <a:cubicBezTo>
                  <a:pt x="142827" y="50749"/>
                  <a:pt x="140145" y="50362"/>
                  <a:pt x="137407" y="50495"/>
                </a:cubicBezTo>
                <a:cubicBezTo>
                  <a:pt x="134627" y="50629"/>
                  <a:pt x="132195" y="51615"/>
                  <a:pt x="130114" y="53450"/>
                </a:cubicBezTo>
                <a:cubicBezTo>
                  <a:pt x="128596" y="54792"/>
                  <a:pt x="127455" y="56452"/>
                  <a:pt x="126393" y="58154"/>
                </a:cubicBezTo>
                <a:cubicBezTo>
                  <a:pt x="124930" y="60496"/>
                  <a:pt x="123551" y="62892"/>
                  <a:pt x="122123" y="65259"/>
                </a:cubicBezTo>
                <a:cubicBezTo>
                  <a:pt x="121269" y="66674"/>
                  <a:pt x="120202" y="67918"/>
                  <a:pt x="118947" y="68996"/>
                </a:cubicBezTo>
                <a:cubicBezTo>
                  <a:pt x="117997" y="69813"/>
                  <a:pt x="116992" y="70562"/>
                  <a:pt x="115816" y="71018"/>
                </a:cubicBezTo>
                <a:cubicBezTo>
                  <a:pt x="113587" y="71886"/>
                  <a:pt x="111286" y="72402"/>
                  <a:pt x="108878" y="72436"/>
                </a:cubicBezTo>
                <a:cubicBezTo>
                  <a:pt x="106434" y="72472"/>
                  <a:pt x="104014" y="72228"/>
                  <a:pt x="101589" y="71994"/>
                </a:cubicBezTo>
                <a:cubicBezTo>
                  <a:pt x="95627" y="71419"/>
                  <a:pt x="89671" y="71416"/>
                  <a:pt x="83731" y="72300"/>
                </a:cubicBezTo>
                <a:cubicBezTo>
                  <a:pt x="81805" y="72586"/>
                  <a:pt x="79866" y="72787"/>
                  <a:pt x="77941" y="73089"/>
                </a:cubicBezTo>
                <a:cubicBezTo>
                  <a:pt x="74934" y="73559"/>
                  <a:pt x="71940" y="74099"/>
                  <a:pt x="68933" y="74571"/>
                </a:cubicBezTo>
                <a:cubicBezTo>
                  <a:pt x="66828" y="74901"/>
                  <a:pt x="64717" y="75194"/>
                  <a:pt x="62602" y="75450"/>
                </a:cubicBezTo>
                <a:cubicBezTo>
                  <a:pt x="58046" y="76010"/>
                  <a:pt x="53571" y="75872"/>
                  <a:pt x="49210" y="74166"/>
                </a:cubicBezTo>
                <a:cubicBezTo>
                  <a:pt x="46578" y="73137"/>
                  <a:pt x="44106" y="71834"/>
                  <a:pt x="41867" y="70157"/>
                </a:cubicBezTo>
                <a:cubicBezTo>
                  <a:pt x="40098" y="68834"/>
                  <a:pt x="38473" y="67302"/>
                  <a:pt x="36888" y="65756"/>
                </a:cubicBezTo>
                <a:cubicBezTo>
                  <a:pt x="35672" y="64574"/>
                  <a:pt x="34598" y="63242"/>
                  <a:pt x="33499" y="61946"/>
                </a:cubicBezTo>
                <a:cubicBezTo>
                  <a:pt x="32497" y="60767"/>
                  <a:pt x="31511" y="59572"/>
                  <a:pt x="30578" y="58340"/>
                </a:cubicBezTo>
                <a:cubicBezTo>
                  <a:pt x="29259" y="56595"/>
                  <a:pt x="28003" y="54801"/>
                  <a:pt x="26703" y="53040"/>
                </a:cubicBezTo>
                <a:cubicBezTo>
                  <a:pt x="25731" y="51722"/>
                  <a:pt x="24758" y="50402"/>
                  <a:pt x="23734" y="49121"/>
                </a:cubicBezTo>
                <a:cubicBezTo>
                  <a:pt x="22464" y="47531"/>
                  <a:pt x="21228" y="45897"/>
                  <a:pt x="19817" y="44436"/>
                </a:cubicBezTo>
                <a:cubicBezTo>
                  <a:pt x="18304" y="42868"/>
                  <a:pt x="16658" y="41429"/>
                  <a:pt x="14793" y="40242"/>
                </a:cubicBezTo>
                <a:cubicBezTo>
                  <a:pt x="12870" y="39018"/>
                  <a:pt x="10818" y="38288"/>
                  <a:pt x="8574" y="38047"/>
                </a:cubicBezTo>
                <a:cubicBezTo>
                  <a:pt x="5598" y="37725"/>
                  <a:pt x="2853" y="38534"/>
                  <a:pt x="195" y="39823"/>
                </a:cubicBezTo>
                <a:lnTo>
                  <a:pt x="195" y="42901"/>
                </a:lnTo>
                <a:cubicBezTo>
                  <a:pt x="717" y="42739"/>
                  <a:pt x="1176" y="42675"/>
                  <a:pt x="1555" y="42469"/>
                </a:cubicBezTo>
                <a:cubicBezTo>
                  <a:pt x="2899" y="41732"/>
                  <a:pt x="4361" y="41491"/>
                  <a:pt x="5849" y="41353"/>
                </a:cubicBezTo>
                <a:cubicBezTo>
                  <a:pt x="9547" y="41009"/>
                  <a:pt x="12727" y="42381"/>
                  <a:pt x="15627" y="44467"/>
                </a:cubicBezTo>
                <a:cubicBezTo>
                  <a:pt x="17350" y="45708"/>
                  <a:pt x="18917" y="47169"/>
                  <a:pt x="20342" y="48751"/>
                </a:cubicBezTo>
                <a:cubicBezTo>
                  <a:pt x="21767" y="50333"/>
                  <a:pt x="23139" y="51954"/>
                  <a:pt x="24471" y="53612"/>
                </a:cubicBezTo>
                <a:cubicBezTo>
                  <a:pt x="26221" y="55789"/>
                  <a:pt x="27884" y="58040"/>
                  <a:pt x="29634" y="60218"/>
                </a:cubicBezTo>
                <a:cubicBezTo>
                  <a:pt x="31175" y="62133"/>
                  <a:pt x="32738" y="64035"/>
                  <a:pt x="34382" y="65861"/>
                </a:cubicBezTo>
                <a:cubicBezTo>
                  <a:pt x="35557" y="67168"/>
                  <a:pt x="36896" y="68328"/>
                  <a:pt x="38144" y="69569"/>
                </a:cubicBezTo>
                <a:cubicBezTo>
                  <a:pt x="39791" y="71207"/>
                  <a:pt x="41676" y="72529"/>
                  <a:pt x="43623" y="73782"/>
                </a:cubicBezTo>
                <a:cubicBezTo>
                  <a:pt x="46072" y="75359"/>
                  <a:pt x="48716" y="76507"/>
                  <a:pt x="51490" y="77331"/>
                </a:cubicBezTo>
                <a:cubicBezTo>
                  <a:pt x="55604" y="78559"/>
                  <a:pt x="59788" y="78469"/>
                  <a:pt x="63979" y="77772"/>
                </a:cubicBezTo>
                <a:cubicBezTo>
                  <a:pt x="66559" y="77342"/>
                  <a:pt x="69129" y="76860"/>
                  <a:pt x="71709" y="76431"/>
                </a:cubicBezTo>
                <a:cubicBezTo>
                  <a:pt x="74322" y="75997"/>
                  <a:pt x="76934" y="75571"/>
                  <a:pt x="79556" y="75197"/>
                </a:cubicBezTo>
                <a:cubicBezTo>
                  <a:pt x="82088" y="74836"/>
                  <a:pt x="84621" y="74438"/>
                  <a:pt x="87167" y="74259"/>
                </a:cubicBezTo>
                <a:cubicBezTo>
                  <a:pt x="89928" y="74063"/>
                  <a:pt x="92704" y="74058"/>
                  <a:pt x="95475" y="74051"/>
                </a:cubicBezTo>
                <a:cubicBezTo>
                  <a:pt x="96933" y="74047"/>
                  <a:pt x="98396" y="74178"/>
                  <a:pt x="99850" y="74319"/>
                </a:cubicBezTo>
                <a:cubicBezTo>
                  <a:pt x="102668" y="74596"/>
                  <a:pt x="105474" y="75004"/>
                  <a:pt x="108295" y="75207"/>
                </a:cubicBezTo>
                <a:cubicBezTo>
                  <a:pt x="111463" y="75435"/>
                  <a:pt x="114599" y="75302"/>
                  <a:pt x="117618" y="74037"/>
                </a:cubicBezTo>
                <a:cubicBezTo>
                  <a:pt x="119737" y="73149"/>
                  <a:pt x="121455" y="71772"/>
                  <a:pt x="122868" y="70056"/>
                </a:cubicBezTo>
                <a:cubicBezTo>
                  <a:pt x="124689" y="67849"/>
                  <a:pt x="126050" y="65319"/>
                  <a:pt x="127477" y="62846"/>
                </a:cubicBezTo>
                <a:cubicBezTo>
                  <a:pt x="128799" y="60555"/>
                  <a:pt x="130181" y="58324"/>
                  <a:pt x="132124" y="56460"/>
                </a:cubicBezTo>
                <a:cubicBezTo>
                  <a:pt x="133651" y="54996"/>
                  <a:pt x="135438" y="54080"/>
                  <a:pt x="137422" y="53572"/>
                </a:cubicBezTo>
                <a:cubicBezTo>
                  <a:pt x="140288" y="52841"/>
                  <a:pt x="143190" y="53097"/>
                  <a:pt x="146018" y="53789"/>
                </a:cubicBezTo>
                <a:cubicBezTo>
                  <a:pt x="148875" y="54488"/>
                  <a:pt x="151741" y="55207"/>
                  <a:pt x="154438" y="56447"/>
                </a:cubicBezTo>
                <a:cubicBezTo>
                  <a:pt x="155569" y="56966"/>
                  <a:pt x="156777" y="57323"/>
                  <a:pt x="157899" y="57858"/>
                </a:cubicBezTo>
                <a:cubicBezTo>
                  <a:pt x="160340" y="59021"/>
                  <a:pt x="162786" y="60181"/>
                  <a:pt x="165157" y="61472"/>
                </a:cubicBezTo>
                <a:cubicBezTo>
                  <a:pt x="168278" y="63173"/>
                  <a:pt x="171331" y="64996"/>
                  <a:pt x="174412" y="66768"/>
                </a:cubicBezTo>
                <a:cubicBezTo>
                  <a:pt x="174781" y="66980"/>
                  <a:pt x="175154" y="67187"/>
                  <a:pt x="175502" y="67428"/>
                </a:cubicBezTo>
                <a:cubicBezTo>
                  <a:pt x="176827" y="68343"/>
                  <a:pt x="178146" y="69264"/>
                  <a:pt x="179459" y="70194"/>
                </a:cubicBezTo>
                <a:cubicBezTo>
                  <a:pt x="181295" y="71493"/>
                  <a:pt x="183142" y="72779"/>
                  <a:pt x="184949" y="74116"/>
                </a:cubicBezTo>
                <a:cubicBezTo>
                  <a:pt x="186170" y="75018"/>
                  <a:pt x="187332" y="75997"/>
                  <a:pt x="188517" y="76946"/>
                </a:cubicBezTo>
                <a:cubicBezTo>
                  <a:pt x="190507" y="78540"/>
                  <a:pt x="192519" y="80113"/>
                  <a:pt x="194480" y="81741"/>
                </a:cubicBezTo>
                <a:cubicBezTo>
                  <a:pt x="196561" y="83466"/>
                  <a:pt x="198600" y="85239"/>
                  <a:pt x="200647" y="87006"/>
                </a:cubicBezTo>
                <a:cubicBezTo>
                  <a:pt x="202370" y="88493"/>
                  <a:pt x="204065" y="90018"/>
                  <a:pt x="205795" y="91499"/>
                </a:cubicBezTo>
                <a:cubicBezTo>
                  <a:pt x="208678" y="93968"/>
                  <a:pt x="211581" y="96419"/>
                  <a:pt x="214717" y="98569"/>
                </a:cubicBezTo>
                <a:cubicBezTo>
                  <a:pt x="217096" y="100201"/>
                  <a:pt x="219526" y="101759"/>
                  <a:pt x="221950" y="103327"/>
                </a:cubicBezTo>
                <a:cubicBezTo>
                  <a:pt x="223996" y="104652"/>
                  <a:pt x="226220" y="105647"/>
                  <a:pt x="228451" y="106605"/>
                </a:cubicBezTo>
                <a:cubicBezTo>
                  <a:pt x="230580" y="107521"/>
                  <a:pt x="232817" y="108101"/>
                  <a:pt x="235094" y="108549"/>
                </a:cubicBezTo>
                <a:cubicBezTo>
                  <a:pt x="237069" y="108936"/>
                  <a:pt x="238991" y="108920"/>
                  <a:pt x="240969" y="108494"/>
                </a:cubicBezTo>
                <a:cubicBezTo>
                  <a:pt x="243924" y="107858"/>
                  <a:pt x="246298" y="106271"/>
                  <a:pt x="248356" y="104197"/>
                </a:cubicBezTo>
                <a:cubicBezTo>
                  <a:pt x="250289" y="102252"/>
                  <a:pt x="251850" y="99989"/>
                  <a:pt x="253329" y="97683"/>
                </a:cubicBezTo>
                <a:cubicBezTo>
                  <a:pt x="254788" y="95407"/>
                  <a:pt x="256169" y="93082"/>
                  <a:pt x="257649" y="90820"/>
                </a:cubicBezTo>
                <a:cubicBezTo>
                  <a:pt x="258678" y="89245"/>
                  <a:pt x="259782" y="87714"/>
                  <a:pt x="260916" y="86213"/>
                </a:cubicBezTo>
                <a:cubicBezTo>
                  <a:pt x="262112" y="84633"/>
                  <a:pt x="263498" y="83214"/>
                  <a:pt x="265164" y="82121"/>
                </a:cubicBezTo>
                <a:cubicBezTo>
                  <a:pt x="266226" y="81424"/>
                  <a:pt x="267322" y="80722"/>
                  <a:pt x="268496" y="80256"/>
                </a:cubicBezTo>
                <a:cubicBezTo>
                  <a:pt x="271141" y="79206"/>
                  <a:pt x="273925" y="78667"/>
                  <a:pt x="276777" y="78590"/>
                </a:cubicBezTo>
                <a:cubicBezTo>
                  <a:pt x="279363" y="78521"/>
                  <a:pt x="281954" y="78531"/>
                  <a:pt x="284543" y="78498"/>
                </a:cubicBezTo>
                <a:cubicBezTo>
                  <a:pt x="284906" y="78495"/>
                  <a:pt x="285267" y="78448"/>
                  <a:pt x="285629" y="78423"/>
                </a:cubicBezTo>
                <a:lnTo>
                  <a:pt x="285629" y="75684"/>
                </a:lnTo>
                <a:cubicBezTo>
                  <a:pt x="283469" y="75686"/>
                  <a:pt x="281305" y="75698"/>
                  <a:pt x="279143" y="75689"/>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73"/>
          <p:cNvSpPr txBox="1"/>
          <p:nvPr>
            <p:ph idx="1" type="body"/>
          </p:nvPr>
        </p:nvSpPr>
        <p:spPr>
          <a:xfrm>
            <a:off x="720000" y="1218450"/>
            <a:ext cx="5883600" cy="3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lang="es" sz="1200">
                <a:solidFill>
                  <a:schemeClr val="dk1"/>
                </a:solidFill>
                <a:latin typeface="Montserrat Medium"/>
                <a:ea typeface="Montserrat Medium"/>
                <a:cs typeface="Montserrat Medium"/>
                <a:sym typeface="Montserrat Medium"/>
              </a:rPr>
              <a:t>A continuación, se muestra una variedad de recursos alternativos cuyo estilo encaja en esta plantilla</a:t>
            </a:r>
            <a:endParaRPr sz="1200">
              <a:solidFill>
                <a:schemeClr val="dk1"/>
              </a:solidFill>
              <a:latin typeface="Montserrat Medium"/>
              <a:ea typeface="Montserrat Medium"/>
              <a:cs typeface="Montserrat Medium"/>
              <a:sym typeface="Montserrat Medium"/>
            </a:endParaRPr>
          </a:p>
          <a:p>
            <a:pPr indent="0" lvl="0" marL="0" rtl="0" algn="l">
              <a:spcBef>
                <a:spcPts val="1000"/>
              </a:spcBef>
              <a:spcAft>
                <a:spcPts val="0"/>
              </a:spcAft>
              <a:buClr>
                <a:schemeClr val="dk2"/>
              </a:buClr>
              <a:buSzPts val="1100"/>
              <a:buFont typeface="Arial"/>
              <a:buNone/>
            </a:pPr>
            <a:r>
              <a:rPr lang="es" sz="1900">
                <a:solidFill>
                  <a:schemeClr val="dk1"/>
                </a:solidFill>
                <a:latin typeface="Days One"/>
                <a:ea typeface="Days One"/>
                <a:cs typeface="Days One"/>
                <a:sym typeface="Days One"/>
              </a:rPr>
              <a:t>VECTORES</a:t>
            </a:r>
            <a:endParaRPr sz="1200">
              <a:solidFill>
                <a:schemeClr val="dk1"/>
              </a:solidFill>
              <a:latin typeface="Montserrat Medium"/>
              <a:ea typeface="Montserrat Medium"/>
              <a:cs typeface="Montserrat Medium"/>
              <a:sym typeface="Montserrat Medium"/>
            </a:endParaRPr>
          </a:p>
          <a:p>
            <a:pPr indent="-306600" lvl="0" marL="460800" marR="50800" rtl="0" algn="l">
              <a:spcBef>
                <a:spcPts val="0"/>
              </a:spcBef>
              <a:spcAft>
                <a:spcPts val="1000"/>
              </a:spcAft>
              <a:buClr>
                <a:schemeClr val="dk1"/>
              </a:buClr>
              <a:buSzPts val="1200"/>
              <a:buFont typeface="Montserrat Medium"/>
              <a:buChar char="●"/>
            </a:pPr>
            <a:r>
              <a:rPr lang="es" sz="1200">
                <a:solidFill>
                  <a:schemeClr val="dk1"/>
                </a:solidFill>
                <a:uFill>
                  <a:noFill/>
                </a:uFill>
                <a:latin typeface="Montserrat Medium"/>
                <a:ea typeface="Montserrat Medium"/>
                <a:cs typeface="Montserrat Medium"/>
                <a:sym typeface="Montserrat Medium"/>
                <a:hlinkClick r:id="rId3">
                  <a:extLst>
                    <a:ext uri="{A12FA001-AC4F-418D-AE19-62706E023703}">
                      <ahyp:hlinkClr val="tx"/>
                    </a:ext>
                  </a:extLst>
                </a:hlinkClick>
              </a:rPr>
              <a:t>Psychedelic groovy background wavy lines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0" name="Shape 1320"/>
        <p:cNvGrpSpPr/>
        <p:nvPr/>
      </p:nvGrpSpPr>
      <p:grpSpPr>
        <a:xfrm>
          <a:off x="0" y="0"/>
          <a:ext cx="0" cy="0"/>
          <a:chOff x="0" y="0"/>
          <a:chExt cx="0" cy="0"/>
        </a:xfrm>
      </p:grpSpPr>
      <p:sp>
        <p:nvSpPr>
          <p:cNvPr id="1321" name="Google Shape;1321;p74"/>
          <p:cNvSpPr txBox="1"/>
          <p:nvPr>
            <p:ph type="title"/>
          </p:nvPr>
        </p:nvSpPr>
        <p:spPr>
          <a:xfrm>
            <a:off x="720000" y="535000"/>
            <a:ext cx="7704000" cy="57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RECURSOS</a:t>
            </a:r>
            <a:endParaRPr/>
          </a:p>
        </p:txBody>
      </p:sp>
      <p:sp>
        <p:nvSpPr>
          <p:cNvPr id="1322" name="Google Shape;1322;p74"/>
          <p:cNvSpPr txBox="1"/>
          <p:nvPr>
            <p:ph idx="1" type="body"/>
          </p:nvPr>
        </p:nvSpPr>
        <p:spPr>
          <a:xfrm>
            <a:off x="720000" y="1218450"/>
            <a:ext cx="5883600" cy="3390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lang="es" sz="1200">
                <a:solidFill>
                  <a:schemeClr val="dk1"/>
                </a:solidFill>
                <a:latin typeface="Montserrat Medium"/>
                <a:ea typeface="Montserrat Medium"/>
                <a:cs typeface="Montserrat Medium"/>
                <a:sym typeface="Montserrat Medium"/>
              </a:rPr>
              <a:t>¿Te gustaron los recursos de esta plantilla? Consíguelos gratis en nuestras otras webs:</a:t>
            </a:r>
            <a:endParaRPr sz="1200">
              <a:solidFill>
                <a:schemeClr val="dk1"/>
              </a:solidFill>
              <a:latin typeface="Days One"/>
              <a:ea typeface="Days One"/>
              <a:cs typeface="Days One"/>
              <a:sym typeface="Days One"/>
            </a:endParaRPr>
          </a:p>
          <a:p>
            <a:pPr indent="0" lvl="0" marL="0" rtl="0" algn="l">
              <a:spcBef>
                <a:spcPts val="1000"/>
              </a:spcBef>
              <a:spcAft>
                <a:spcPts val="0"/>
              </a:spcAft>
              <a:buClr>
                <a:schemeClr val="dk2"/>
              </a:buClr>
              <a:buSzPts val="1100"/>
              <a:buFont typeface="Arial"/>
              <a:buNone/>
            </a:pPr>
            <a:r>
              <a:rPr lang="es" sz="1900">
                <a:solidFill>
                  <a:schemeClr val="dk1"/>
                </a:solidFill>
                <a:latin typeface="Days One"/>
                <a:ea typeface="Days One"/>
                <a:cs typeface="Days One"/>
                <a:sym typeface="Days One"/>
              </a:rPr>
              <a:t>VECTORES</a:t>
            </a:r>
            <a:endParaRPr sz="1900">
              <a:solidFill>
                <a:schemeClr val="dk1"/>
              </a:solidFill>
              <a:latin typeface="Days One"/>
              <a:ea typeface="Days One"/>
              <a:cs typeface="Days One"/>
              <a:sym typeface="Days One"/>
            </a:endParaRPr>
          </a:p>
          <a:p>
            <a:pPr indent="-304800" lvl="0" marL="457200" marR="50800" rtl="0" algn="l">
              <a:lnSpc>
                <a:spcPct val="100000"/>
              </a:lnSpc>
              <a:spcBef>
                <a:spcPts val="0"/>
              </a:spcBef>
              <a:spcAft>
                <a:spcPts val="0"/>
              </a:spcAft>
              <a:buSzPts val="1200"/>
              <a:buFont typeface="Montserrat Medium"/>
              <a:buChar char="●"/>
            </a:pPr>
            <a:r>
              <a:rPr lang="es" sz="1200">
                <a:solidFill>
                  <a:schemeClr val="hlink"/>
                </a:solidFill>
                <a:uFill>
                  <a:noFill/>
                </a:uFill>
                <a:latin typeface="Montserrat Medium"/>
                <a:ea typeface="Montserrat Medium"/>
                <a:cs typeface="Montserrat Medium"/>
                <a:sym typeface="Montserrat Medium"/>
                <a:hlinkClick r:id="rId3"/>
              </a:rPr>
              <a:t>Business card with distorted lines collection</a:t>
            </a:r>
            <a:endParaRPr sz="1200">
              <a:solidFill>
                <a:schemeClr val="dk1"/>
              </a:solidFill>
              <a:latin typeface="Montserrat Medium"/>
              <a:ea typeface="Montserrat Medium"/>
              <a:cs typeface="Montserrat Medium"/>
              <a:sym typeface="Montserrat Medium"/>
            </a:endParaRPr>
          </a:p>
          <a:p>
            <a:pPr indent="0" lvl="0" marL="0" rtl="0" algn="l">
              <a:spcBef>
                <a:spcPts val="1000"/>
              </a:spcBef>
              <a:spcAft>
                <a:spcPts val="0"/>
              </a:spcAft>
              <a:buClr>
                <a:schemeClr val="dk2"/>
              </a:buClr>
              <a:buSzPts val="1100"/>
              <a:buFont typeface="Arial"/>
              <a:buNone/>
            </a:pPr>
            <a:r>
              <a:rPr lang="es" sz="1900">
                <a:solidFill>
                  <a:schemeClr val="dk1"/>
                </a:solidFill>
                <a:latin typeface="Days One"/>
                <a:ea typeface="Days One"/>
                <a:cs typeface="Days One"/>
                <a:sym typeface="Days One"/>
              </a:rPr>
              <a:t>FOTOS</a:t>
            </a:r>
            <a:endParaRPr sz="1900">
              <a:solidFill>
                <a:schemeClr val="dk1"/>
              </a:solidFill>
              <a:latin typeface="Days One"/>
              <a:ea typeface="Days One"/>
              <a:cs typeface="Days One"/>
              <a:sym typeface="Days One"/>
            </a:endParaRPr>
          </a:p>
          <a:p>
            <a:pPr indent="-304800" lvl="0" marL="457200" marR="50800" rtl="0" algn="l">
              <a:lnSpc>
                <a:spcPct val="100000"/>
              </a:lnSpc>
              <a:spcBef>
                <a:spcPts val="0"/>
              </a:spcBef>
              <a:spcAft>
                <a:spcPts val="0"/>
              </a:spcAft>
              <a:buSzPts val="1200"/>
              <a:buFont typeface="Montserrat Medium"/>
              <a:buChar char="●"/>
            </a:pPr>
            <a:r>
              <a:rPr lang="es" sz="1200">
                <a:solidFill>
                  <a:schemeClr val="hlink"/>
                </a:solidFill>
                <a:uFill>
                  <a:noFill/>
                </a:uFill>
                <a:latin typeface="Montserrat Medium"/>
                <a:ea typeface="Montserrat Medium"/>
                <a:cs typeface="Montserrat Medium"/>
                <a:sym typeface="Montserrat Medium"/>
                <a:hlinkClick r:id="rId4"/>
              </a:rPr>
              <a:t>People working as a team company </a:t>
            </a:r>
            <a:endParaRPr sz="1200">
              <a:solidFill>
                <a:schemeClr val="dk1"/>
              </a:solidFill>
              <a:latin typeface="Montserrat Medium"/>
              <a:ea typeface="Montserrat Medium"/>
              <a:cs typeface="Montserrat Medium"/>
              <a:sym typeface="Montserrat Medium"/>
            </a:endParaRPr>
          </a:p>
          <a:p>
            <a:pPr indent="-304800" lvl="0" marL="457200" marR="50800" rtl="0" algn="l">
              <a:lnSpc>
                <a:spcPct val="100000"/>
              </a:lnSpc>
              <a:spcBef>
                <a:spcPts val="0"/>
              </a:spcBef>
              <a:spcAft>
                <a:spcPts val="0"/>
              </a:spcAft>
              <a:buSzPts val="1200"/>
              <a:buFont typeface="Montserrat Medium"/>
              <a:buChar char="●"/>
            </a:pPr>
            <a:r>
              <a:rPr lang="es" sz="1200">
                <a:solidFill>
                  <a:schemeClr val="hlink"/>
                </a:solidFill>
                <a:uFill>
                  <a:noFill/>
                </a:uFill>
                <a:latin typeface="Montserrat Medium"/>
                <a:ea typeface="Montserrat Medium"/>
                <a:cs typeface="Montserrat Medium"/>
                <a:sym typeface="Montserrat Medium"/>
                <a:hlinkClick r:id="rId5"/>
              </a:rPr>
              <a:t>People working as a team company</a:t>
            </a:r>
            <a:endParaRPr sz="1200">
              <a:solidFill>
                <a:srgbClr val="374957"/>
              </a:solidFill>
              <a:latin typeface="Montserrat Medium"/>
              <a:ea typeface="Montserrat Medium"/>
              <a:cs typeface="Montserrat Medium"/>
              <a:sym typeface="Montserrat Medium"/>
            </a:endParaRPr>
          </a:p>
          <a:p>
            <a:pPr indent="-304800" lvl="0" marL="457200" marR="50800" rtl="0" algn="l">
              <a:lnSpc>
                <a:spcPct val="100000"/>
              </a:lnSpc>
              <a:spcBef>
                <a:spcPts val="0"/>
              </a:spcBef>
              <a:spcAft>
                <a:spcPts val="0"/>
              </a:spcAft>
              <a:buSzPts val="1200"/>
              <a:buFont typeface="Montserrat Medium"/>
              <a:buChar char="●"/>
            </a:pPr>
            <a:r>
              <a:rPr lang="es" sz="1200">
                <a:solidFill>
                  <a:schemeClr val="hlink"/>
                </a:solidFill>
                <a:uFill>
                  <a:noFill/>
                </a:uFill>
                <a:latin typeface="Montserrat Medium"/>
                <a:ea typeface="Montserrat Medium"/>
                <a:cs typeface="Montserrat Medium"/>
                <a:sym typeface="Montserrat Medium"/>
                <a:hlinkClick r:id="rId6"/>
              </a:rPr>
              <a:t>Portrait of smiley businesswoman indoors with arms closed</a:t>
            </a:r>
            <a:endParaRPr sz="1200">
              <a:solidFill>
                <a:schemeClr val="dk1"/>
              </a:solidFill>
              <a:latin typeface="Montserrat Medium"/>
              <a:ea typeface="Montserrat Medium"/>
              <a:cs typeface="Montserrat Medium"/>
              <a:sym typeface="Montserrat Medium"/>
            </a:endParaRPr>
          </a:p>
          <a:p>
            <a:pPr indent="-304800" lvl="0" marL="457200" marR="50800" rtl="0" algn="l">
              <a:lnSpc>
                <a:spcPct val="100000"/>
              </a:lnSpc>
              <a:spcBef>
                <a:spcPts val="0"/>
              </a:spcBef>
              <a:spcAft>
                <a:spcPts val="0"/>
              </a:spcAft>
              <a:buSzPts val="1200"/>
              <a:buFont typeface="Montserrat Medium"/>
              <a:buChar char="●"/>
            </a:pPr>
            <a:r>
              <a:rPr lang="es" sz="1200">
                <a:solidFill>
                  <a:schemeClr val="hlink"/>
                </a:solidFill>
                <a:uFill>
                  <a:noFill/>
                </a:uFill>
                <a:latin typeface="Montserrat Medium"/>
                <a:ea typeface="Montserrat Medium"/>
                <a:cs typeface="Montserrat Medium"/>
                <a:sym typeface="Montserrat Medium"/>
                <a:hlinkClick r:id="rId7"/>
              </a:rPr>
              <a:t>Business man showing hand medium shot </a:t>
            </a:r>
            <a:endParaRPr sz="1200">
              <a:solidFill>
                <a:schemeClr val="dk1"/>
              </a:solidFill>
              <a:latin typeface="Montserrat Medium"/>
              <a:ea typeface="Montserrat Medium"/>
              <a:cs typeface="Montserrat Medium"/>
              <a:sym typeface="Montserrat Medium"/>
            </a:endParaRPr>
          </a:p>
          <a:p>
            <a:pPr indent="-304800" lvl="0" marL="457200" marR="50800" rtl="0" algn="l">
              <a:lnSpc>
                <a:spcPct val="100000"/>
              </a:lnSpc>
              <a:spcBef>
                <a:spcPts val="0"/>
              </a:spcBef>
              <a:spcAft>
                <a:spcPts val="0"/>
              </a:spcAft>
              <a:buSzPts val="1200"/>
              <a:buFont typeface="Montserrat Medium"/>
              <a:buChar char="●"/>
            </a:pPr>
            <a:r>
              <a:rPr lang="es" sz="1200">
                <a:solidFill>
                  <a:schemeClr val="dk1"/>
                </a:solidFill>
                <a:uFill>
                  <a:noFill/>
                </a:uFill>
                <a:latin typeface="Montserrat Medium"/>
                <a:ea typeface="Montserrat Medium"/>
                <a:cs typeface="Montserrat Medium"/>
                <a:sym typeface="Montserrat Medium"/>
                <a:hlinkClick r:id="rId8">
                  <a:extLst>
                    <a:ext uri="{A12FA001-AC4F-418D-AE19-62706E023703}">
                      <ahyp:hlinkClr val="tx"/>
                    </a:ext>
                  </a:extLst>
                </a:hlinkClick>
              </a:rPr>
              <a:t>People in business meeting high angle</a:t>
            </a:r>
            <a:endParaRPr sz="2200">
              <a:solidFill>
                <a:schemeClr val="dk1"/>
              </a:solidFill>
              <a:latin typeface="Montserrat Medium"/>
              <a:ea typeface="Montserrat Medium"/>
              <a:cs typeface="Montserrat Medium"/>
              <a:sym typeface="Montserrat Medium"/>
            </a:endParaRPr>
          </a:p>
          <a:p>
            <a:pPr indent="0" lvl="0" marL="0" marR="50800" rtl="0" algn="l">
              <a:spcBef>
                <a:spcPts val="1000"/>
              </a:spcBef>
              <a:spcAft>
                <a:spcPts val="0"/>
              </a:spcAft>
              <a:buClr>
                <a:schemeClr val="dk2"/>
              </a:buClr>
              <a:buSzPts val="1100"/>
              <a:buFont typeface="Arial"/>
              <a:buNone/>
            </a:pPr>
            <a:r>
              <a:rPr lang="es" sz="1900">
                <a:solidFill>
                  <a:schemeClr val="dk1"/>
                </a:solidFill>
                <a:latin typeface="Days One"/>
                <a:ea typeface="Days One"/>
                <a:cs typeface="Days One"/>
                <a:sym typeface="Days One"/>
              </a:rPr>
              <a:t>ICON</a:t>
            </a:r>
            <a:endParaRPr sz="1900">
              <a:solidFill>
                <a:schemeClr val="dk1"/>
              </a:solidFill>
              <a:latin typeface="Days One"/>
              <a:ea typeface="Days One"/>
              <a:cs typeface="Days One"/>
              <a:sym typeface="Days One"/>
            </a:endParaRPr>
          </a:p>
          <a:p>
            <a:pPr indent="-166199" lvl="0" marL="503999" rtl="0" algn="l">
              <a:spcBef>
                <a:spcPts val="0"/>
              </a:spcBef>
              <a:spcAft>
                <a:spcPts val="1000"/>
              </a:spcAft>
              <a:buSzPts val="1200"/>
              <a:buFont typeface="Montserrat Medium"/>
              <a:buChar char="●"/>
            </a:pPr>
            <a:r>
              <a:rPr lang="es" sz="1200">
                <a:solidFill>
                  <a:schemeClr val="hlink"/>
                </a:solidFill>
                <a:uFill>
                  <a:noFill/>
                </a:uFill>
                <a:latin typeface="Montserrat Medium"/>
                <a:ea typeface="Montserrat Medium"/>
                <a:cs typeface="Montserrat Medium"/>
                <a:sym typeface="Montserrat Medium"/>
                <a:hlinkClick r:id="rId9"/>
              </a:rPr>
              <a:t>Icon pack: Leadership | Lineal</a:t>
            </a:r>
            <a:endParaRPr sz="1200">
              <a:latin typeface="Montserrat Medium"/>
              <a:ea typeface="Montserrat Medium"/>
              <a:cs typeface="Montserrat Medium"/>
              <a:sym typeface="Montserrat Medium"/>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26" name="Shape 1326"/>
        <p:cNvGrpSpPr/>
        <p:nvPr/>
      </p:nvGrpSpPr>
      <p:grpSpPr>
        <a:xfrm>
          <a:off x="0" y="0"/>
          <a:ext cx="0" cy="0"/>
          <a:chOff x="0" y="0"/>
          <a:chExt cx="0" cy="0"/>
        </a:xfrm>
      </p:grpSpPr>
      <p:sp>
        <p:nvSpPr>
          <p:cNvPr id="1327" name="Google Shape;1327;p75"/>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s" sz="1100">
                <a:solidFill>
                  <a:schemeClr val="lt1"/>
                </a:solidFill>
              </a:rPr>
              <a:t>In order to use this template, you must credit </a:t>
            </a:r>
            <a:r>
              <a:rPr b="1" lang="es" sz="1100" u="sng">
                <a:solidFill>
                  <a:srgbClr val="869FB2"/>
                </a:solidFill>
                <a:hlinkClick r:id="rId3">
                  <a:extLst>
                    <a:ext uri="{A12FA001-AC4F-418D-AE19-62706E023703}">
                      <ahyp:hlinkClr val="tx"/>
                    </a:ext>
                  </a:extLst>
                </a:hlinkClick>
              </a:rPr>
              <a:t>Slidesgo</a:t>
            </a:r>
            <a:r>
              <a:rPr lang="es" sz="1100">
                <a:solidFill>
                  <a:srgbClr val="435D74"/>
                </a:solidFill>
              </a:rPr>
              <a:t> </a:t>
            </a:r>
            <a:r>
              <a:rPr lang="es" sz="1100">
                <a:solidFill>
                  <a:schemeClr val="lt1"/>
                </a:solidFill>
              </a:rPr>
              <a:t>by keeping the </a:t>
            </a:r>
            <a:r>
              <a:rPr b="1" lang="es" sz="1100" u="sng">
                <a:solidFill>
                  <a:schemeClr val="hlink"/>
                </a:solidFill>
                <a:hlinkClick action="ppaction://hlinksldjump" r:id="rId4"/>
              </a:rPr>
              <a:t>Thanks</a:t>
            </a:r>
            <a:r>
              <a:rPr lang="es" sz="1100">
                <a:solidFill>
                  <a:srgbClr val="869FB2"/>
                </a:solidFill>
              </a:rPr>
              <a:t> </a:t>
            </a:r>
            <a:r>
              <a:rPr lang="es"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s"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s"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s"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s"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s"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s"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s"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s"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s" sz="1000">
                <a:solidFill>
                  <a:schemeClr val="lt1"/>
                </a:solidFill>
              </a:rPr>
              <a:t>- Acquire the copyright of Slidesgo Content.</a:t>
            </a:r>
            <a:endParaRPr sz="1000">
              <a:solidFill>
                <a:srgbClr val="FFFFFF"/>
              </a:solidFill>
            </a:endParaRPr>
          </a:p>
        </p:txBody>
      </p:sp>
      <p:sp>
        <p:nvSpPr>
          <p:cNvPr id="1328" name="Google Shape;1328;p75"/>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s" sz="1000" u="sng">
                <a:solidFill>
                  <a:srgbClr val="869FB2"/>
                </a:solidFill>
                <a:hlinkClick r:id="rId5">
                  <a:extLst>
                    <a:ext uri="{A12FA001-AC4F-418D-AE19-62706E023703}">
                      <ahyp:hlinkClr val="tx"/>
                    </a:ext>
                  </a:extLst>
                </a:hlinkClick>
              </a:rPr>
              <a:t>https://slidesgo.com/faqs</a:t>
            </a:r>
            <a:r>
              <a:rPr lang="es" sz="1200">
                <a:solidFill>
                  <a:srgbClr val="FFFFFF"/>
                </a:solidFill>
              </a:rPr>
              <a:t> </a:t>
            </a:r>
            <a:r>
              <a:rPr lang="es" sz="1000">
                <a:solidFill>
                  <a:srgbClr val="FFFFFF"/>
                </a:solidFill>
              </a:rPr>
              <a:t>and</a:t>
            </a:r>
            <a:r>
              <a:rPr lang="es" sz="1200">
                <a:solidFill>
                  <a:srgbClr val="FFFFFF"/>
                </a:solidFill>
              </a:rPr>
              <a:t> </a:t>
            </a:r>
            <a:r>
              <a:rPr lang="es"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1329" name="Google Shape;1329;p7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Instructions for use</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33" name="Shape 1333"/>
        <p:cNvGrpSpPr/>
        <p:nvPr/>
      </p:nvGrpSpPr>
      <p:grpSpPr>
        <a:xfrm>
          <a:off x="0" y="0"/>
          <a:ext cx="0" cy="0"/>
          <a:chOff x="0" y="0"/>
          <a:chExt cx="0" cy="0"/>
        </a:xfrm>
      </p:grpSpPr>
      <p:sp>
        <p:nvSpPr>
          <p:cNvPr id="1334" name="Google Shape;1334;p76"/>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s" sz="1100">
                <a:solidFill>
                  <a:schemeClr val="lt1"/>
                </a:solidFill>
              </a:rPr>
              <a:t>As a Premium user, you can use this template without attributing </a:t>
            </a:r>
            <a:r>
              <a:rPr b="1" lang="es" sz="1000" u="sng">
                <a:solidFill>
                  <a:schemeClr val="hlink"/>
                </a:solidFill>
              </a:rPr>
              <a:t>S</a:t>
            </a:r>
            <a:r>
              <a:rPr b="1" lang="es" sz="1100" u="sng">
                <a:solidFill>
                  <a:schemeClr val="hlink"/>
                </a:solidFill>
                <a:hlinkClick r:id="rId3"/>
              </a:rPr>
              <a:t>lidesgo</a:t>
            </a:r>
            <a:r>
              <a:rPr lang="es"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s"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s"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s"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s"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s"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s"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s"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s"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s"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s"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335" name="Google Shape;1335;p7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sz="1000">
                <a:solidFill>
                  <a:srgbClr val="FFFFFF"/>
                </a:solidFill>
              </a:rPr>
              <a:t>For more information about editing slides, please read</a:t>
            </a:r>
            <a:r>
              <a:rPr lang="es" sz="900">
                <a:solidFill>
                  <a:srgbClr val="FFFFFF"/>
                </a:solidFill>
              </a:rPr>
              <a:t> </a:t>
            </a:r>
            <a:r>
              <a:rPr lang="es"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s" sz="1000" u="sng">
                <a:solidFill>
                  <a:srgbClr val="869FB2"/>
                </a:solidFill>
                <a:hlinkClick r:id="rId4">
                  <a:extLst>
                    <a:ext uri="{A12FA001-AC4F-418D-AE19-62706E023703}">
                      <ahyp:hlinkClr val="tx"/>
                    </a:ext>
                  </a:extLst>
                </a:hlinkClick>
              </a:rPr>
              <a:t>https://slidesgo.com/faqs</a:t>
            </a:r>
            <a:r>
              <a:rPr lang="es" sz="1200">
                <a:solidFill>
                  <a:srgbClr val="FFFFFF"/>
                </a:solidFill>
              </a:rPr>
              <a:t> </a:t>
            </a:r>
            <a:r>
              <a:rPr lang="es" sz="1000">
                <a:solidFill>
                  <a:srgbClr val="FFFFFF"/>
                </a:solidFill>
              </a:rPr>
              <a:t>and</a:t>
            </a:r>
            <a:r>
              <a:rPr lang="es" sz="1200">
                <a:solidFill>
                  <a:srgbClr val="FFFFFF"/>
                </a:solidFill>
              </a:rPr>
              <a:t> </a:t>
            </a:r>
            <a:r>
              <a:rPr lang="es"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1336" name="Google Shape;1336;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Instructions for use (premium users)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 name="Shape 348"/>
        <p:cNvGrpSpPr/>
        <p:nvPr/>
      </p:nvGrpSpPr>
      <p:grpSpPr>
        <a:xfrm>
          <a:off x="0" y="0"/>
          <a:ext cx="0" cy="0"/>
          <a:chOff x="0" y="0"/>
          <a:chExt cx="0" cy="0"/>
        </a:xfrm>
      </p:grpSpPr>
      <p:sp>
        <p:nvSpPr>
          <p:cNvPr id="349" name="Google Shape;349;p41"/>
          <p:cNvSpPr txBox="1"/>
          <p:nvPr>
            <p:ph type="title"/>
          </p:nvPr>
        </p:nvSpPr>
        <p:spPr>
          <a:xfrm>
            <a:off x="1530900" y="1588000"/>
            <a:ext cx="28653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INTRODUCCIÓN</a:t>
            </a:r>
            <a:endParaRPr/>
          </a:p>
        </p:txBody>
      </p:sp>
      <p:sp>
        <p:nvSpPr>
          <p:cNvPr id="350" name="Google Shape;350;p41"/>
          <p:cNvSpPr txBox="1"/>
          <p:nvPr>
            <p:ph idx="2" type="title"/>
          </p:nvPr>
        </p:nvSpPr>
        <p:spPr>
          <a:xfrm>
            <a:off x="720000" y="1588000"/>
            <a:ext cx="810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01</a:t>
            </a:r>
            <a:endParaRPr/>
          </a:p>
        </p:txBody>
      </p:sp>
      <p:sp>
        <p:nvSpPr>
          <p:cNvPr id="351" name="Google Shape;351;p41"/>
          <p:cNvSpPr txBox="1"/>
          <p:nvPr>
            <p:ph idx="1" type="subTitle"/>
          </p:nvPr>
        </p:nvSpPr>
        <p:spPr>
          <a:xfrm>
            <a:off x="1530900" y="2115700"/>
            <a:ext cx="2865300" cy="6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describir en qué consiste la sección aquí</a:t>
            </a:r>
            <a:endParaRPr/>
          </a:p>
        </p:txBody>
      </p:sp>
      <p:sp>
        <p:nvSpPr>
          <p:cNvPr id="352" name="Google Shape;352;p41"/>
          <p:cNvSpPr txBox="1"/>
          <p:nvPr>
            <p:ph idx="3" type="title"/>
          </p:nvPr>
        </p:nvSpPr>
        <p:spPr>
          <a:xfrm>
            <a:off x="5573775" y="1588000"/>
            <a:ext cx="2865300" cy="52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TIPOS </a:t>
            </a:r>
            <a:r>
              <a:rPr lang="es"/>
              <a:t>DE</a:t>
            </a:r>
            <a:r>
              <a:rPr lang="es"/>
              <a:t> </a:t>
            </a:r>
            <a:r>
              <a:rPr lang="es"/>
              <a:t>LÍDER</a:t>
            </a:r>
            <a:endParaRPr/>
          </a:p>
        </p:txBody>
      </p:sp>
      <p:sp>
        <p:nvSpPr>
          <p:cNvPr id="353" name="Google Shape;353;p41"/>
          <p:cNvSpPr txBox="1"/>
          <p:nvPr>
            <p:ph idx="4" type="title"/>
          </p:nvPr>
        </p:nvSpPr>
        <p:spPr>
          <a:xfrm>
            <a:off x="4762875" y="1588225"/>
            <a:ext cx="810900" cy="527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sp>
        <p:nvSpPr>
          <p:cNvPr id="354" name="Google Shape;354;p41"/>
          <p:cNvSpPr txBox="1"/>
          <p:nvPr>
            <p:ph idx="5" type="subTitle"/>
          </p:nvPr>
        </p:nvSpPr>
        <p:spPr>
          <a:xfrm>
            <a:off x="5573775" y="2115700"/>
            <a:ext cx="2865300" cy="6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describir en qué consiste la sección aquí</a:t>
            </a:r>
            <a:endParaRPr/>
          </a:p>
        </p:txBody>
      </p:sp>
      <p:sp>
        <p:nvSpPr>
          <p:cNvPr id="355" name="Google Shape;355;p41"/>
          <p:cNvSpPr txBox="1"/>
          <p:nvPr>
            <p:ph idx="6" type="title"/>
          </p:nvPr>
        </p:nvSpPr>
        <p:spPr>
          <a:xfrm>
            <a:off x="1530900" y="3440934"/>
            <a:ext cx="2865300" cy="50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VENTAJAS</a:t>
            </a:r>
            <a:endParaRPr/>
          </a:p>
        </p:txBody>
      </p:sp>
      <p:sp>
        <p:nvSpPr>
          <p:cNvPr id="356" name="Google Shape;356;p41"/>
          <p:cNvSpPr txBox="1"/>
          <p:nvPr>
            <p:ph idx="7" type="title"/>
          </p:nvPr>
        </p:nvSpPr>
        <p:spPr>
          <a:xfrm>
            <a:off x="720000" y="3439875"/>
            <a:ext cx="810900" cy="50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03</a:t>
            </a:r>
            <a:endParaRPr/>
          </a:p>
        </p:txBody>
      </p:sp>
      <p:sp>
        <p:nvSpPr>
          <p:cNvPr id="357" name="Google Shape;357;p41"/>
          <p:cNvSpPr txBox="1"/>
          <p:nvPr>
            <p:ph idx="8" type="subTitle"/>
          </p:nvPr>
        </p:nvSpPr>
        <p:spPr>
          <a:xfrm>
            <a:off x="1530900" y="3944950"/>
            <a:ext cx="2865300" cy="6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describir en qué consiste la sección aquí</a:t>
            </a:r>
            <a:endParaRPr/>
          </a:p>
        </p:txBody>
      </p:sp>
      <p:sp>
        <p:nvSpPr>
          <p:cNvPr id="358" name="Google Shape;358;p41"/>
          <p:cNvSpPr txBox="1"/>
          <p:nvPr>
            <p:ph idx="9" type="title"/>
          </p:nvPr>
        </p:nvSpPr>
        <p:spPr>
          <a:xfrm>
            <a:off x="5573775" y="3440926"/>
            <a:ext cx="2865300" cy="504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ANÁLISIS</a:t>
            </a:r>
            <a:endParaRPr/>
          </a:p>
        </p:txBody>
      </p:sp>
      <p:sp>
        <p:nvSpPr>
          <p:cNvPr id="359" name="Google Shape;359;p41"/>
          <p:cNvSpPr txBox="1"/>
          <p:nvPr>
            <p:ph idx="13" type="title"/>
          </p:nvPr>
        </p:nvSpPr>
        <p:spPr>
          <a:xfrm>
            <a:off x="4762875" y="3440925"/>
            <a:ext cx="810900" cy="504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04</a:t>
            </a:r>
            <a:endParaRPr/>
          </a:p>
        </p:txBody>
      </p:sp>
      <p:sp>
        <p:nvSpPr>
          <p:cNvPr id="360" name="Google Shape;360;p41"/>
          <p:cNvSpPr txBox="1"/>
          <p:nvPr>
            <p:ph idx="14" type="subTitle"/>
          </p:nvPr>
        </p:nvSpPr>
        <p:spPr>
          <a:xfrm>
            <a:off x="5573775" y="3943825"/>
            <a:ext cx="2865300" cy="657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Puedes describir en qué consiste la sección aquí</a:t>
            </a:r>
            <a:endParaRPr/>
          </a:p>
        </p:txBody>
      </p:sp>
      <p:sp>
        <p:nvSpPr>
          <p:cNvPr id="361" name="Google Shape;361;p41"/>
          <p:cNvSpPr txBox="1"/>
          <p:nvPr>
            <p:ph idx="15" type="title"/>
          </p:nvPr>
        </p:nvSpPr>
        <p:spPr>
          <a:xfrm>
            <a:off x="720000" y="532925"/>
            <a:ext cx="3072300" cy="587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ÍNDICE</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0" name="Shape 1340"/>
        <p:cNvGrpSpPr/>
        <p:nvPr/>
      </p:nvGrpSpPr>
      <p:grpSpPr>
        <a:xfrm>
          <a:off x="0" y="0"/>
          <a:ext cx="0" cy="0"/>
          <a:chOff x="0" y="0"/>
          <a:chExt cx="0" cy="0"/>
        </a:xfrm>
      </p:grpSpPr>
      <p:sp>
        <p:nvSpPr>
          <p:cNvPr id="1341" name="Google Shape;1341;p77"/>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1342" name="Google Shape;1342;p77"/>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EFEFEF"/>
                </a:solidFill>
                <a:latin typeface="Arial"/>
                <a:ea typeface="Arial"/>
                <a:cs typeface="Arial"/>
                <a:sym typeface="Arial"/>
              </a:rPr>
              <a:t>Days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s">
                <a:solidFill>
                  <a:schemeClr val="lt1"/>
                </a:solidFill>
                <a:latin typeface="Arial"/>
                <a:ea typeface="Arial"/>
                <a:cs typeface="Arial"/>
                <a:sym typeface="Arial"/>
              </a:rPr>
              <a:t>(</a:t>
            </a:r>
            <a:r>
              <a:rPr lang="es" u="sng">
                <a:solidFill>
                  <a:schemeClr val="lt1"/>
                </a:solidFill>
                <a:latin typeface="Arial"/>
                <a:ea typeface="Arial"/>
                <a:cs typeface="Arial"/>
                <a:sym typeface="Arial"/>
                <a:hlinkClick r:id="rId3">
                  <a:extLst>
                    <a:ext uri="{A12FA001-AC4F-418D-AE19-62706E023703}">
                      <ahyp:hlinkClr val="tx"/>
                    </a:ext>
                  </a:extLst>
                </a:hlinkClick>
              </a:rPr>
              <a:t>https://fonts.google.com/specimen/Days+One</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Montserrat</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chemeClr val="lt1"/>
                </a:solidFill>
                <a:latin typeface="Arial"/>
                <a:ea typeface="Arial"/>
                <a:cs typeface="Arial"/>
                <a:sym typeface="Arial"/>
              </a:rPr>
              <a:t>(</a:t>
            </a:r>
            <a:r>
              <a:rPr lang="es" u="sng">
                <a:solidFill>
                  <a:schemeClr val="lt1"/>
                </a:solidFill>
                <a:latin typeface="Arial"/>
                <a:ea typeface="Arial"/>
                <a:cs typeface="Arial"/>
                <a:sym typeface="Arial"/>
                <a:hlinkClick r:id="rId4">
                  <a:extLst>
                    <a:ext uri="{A12FA001-AC4F-418D-AE19-62706E023703}">
                      <ahyp:hlinkClr val="tx"/>
                    </a:ext>
                  </a:extLst>
                </a:hlinkClick>
              </a:rPr>
              <a:t>https://fonts.google.com/specimen/Montserrat</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1343" name="Google Shape;1343;p77"/>
          <p:cNvSpPr/>
          <p:nvPr/>
        </p:nvSpPr>
        <p:spPr>
          <a:xfrm>
            <a:off x="3114475" y="2988225"/>
            <a:ext cx="791400" cy="754200"/>
          </a:xfrm>
          <a:prstGeom prst="roundRect">
            <a:avLst>
              <a:gd fmla="val 16667" name="adj"/>
            </a:avLst>
          </a:prstGeom>
          <a:solidFill>
            <a:srgbClr val="1A05F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77"/>
          <p:cNvSpPr/>
          <p:nvPr/>
        </p:nvSpPr>
        <p:spPr>
          <a:xfrm>
            <a:off x="4176295" y="2988225"/>
            <a:ext cx="791400" cy="754200"/>
          </a:xfrm>
          <a:prstGeom prst="roundRect">
            <a:avLst>
              <a:gd fmla="val 16667" name="adj"/>
            </a:avLst>
          </a:prstGeom>
          <a:solidFill>
            <a:srgbClr val="D1D1D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77"/>
          <p:cNvSpPr/>
          <p:nvPr/>
        </p:nvSpPr>
        <p:spPr>
          <a:xfrm>
            <a:off x="5238114" y="29882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77"/>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#1a05f1</a:t>
            </a:r>
            <a:endParaRPr sz="1000">
              <a:solidFill>
                <a:srgbClr val="FFFFFF"/>
              </a:solidFill>
            </a:endParaRPr>
          </a:p>
        </p:txBody>
      </p:sp>
      <p:sp>
        <p:nvSpPr>
          <p:cNvPr id="1347" name="Google Shape;1347;p77"/>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1"/>
                </a:solidFill>
              </a:rPr>
              <a:t>#d1d1d1</a:t>
            </a:r>
            <a:endParaRPr sz="1000">
              <a:solidFill>
                <a:schemeClr val="dk1"/>
              </a:solidFill>
            </a:endParaRPr>
          </a:p>
        </p:txBody>
      </p:sp>
      <p:sp>
        <p:nvSpPr>
          <p:cNvPr id="1348" name="Google Shape;1348;p77"/>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#000000</a:t>
            </a:r>
            <a:endParaRPr sz="1000">
              <a:solidFill>
                <a:srgbClr val="FFFFFF"/>
              </a:solidFill>
            </a:endParaRPr>
          </a:p>
        </p:txBody>
      </p:sp>
      <p:sp>
        <p:nvSpPr>
          <p:cNvPr id="1349" name="Google Shape;1349;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Fonts &amp; colors used</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53" name="Shape 1353"/>
        <p:cNvGrpSpPr/>
        <p:nvPr/>
      </p:nvGrpSpPr>
      <p:grpSpPr>
        <a:xfrm>
          <a:off x="0" y="0"/>
          <a:ext cx="0" cy="0"/>
          <a:chOff x="0" y="0"/>
          <a:chExt cx="0" cy="0"/>
        </a:xfrm>
      </p:grpSpPr>
      <p:sp>
        <p:nvSpPr>
          <p:cNvPr id="1354" name="Google Shape;1354;p78"/>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a:t>
            </a:r>
            <a:r>
              <a:rPr lang="es"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355" name="Google Shape;1355;p78"/>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356" name="Google Shape;1356;p78">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357" name="Google Shape;1357;p78">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358" name="Google Shape;1358;p78">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359" name="Google Shape;1359;p78">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360" name="Google Shape;1360;p78"/>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361" name="Google Shape;1361;p78"/>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362" name="Google Shape;1362;p78"/>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363" name="Google Shape;1363;p78"/>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364" name="Google Shape;1364;p78">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365" name="Google Shape;1365;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chemeClr val="lt1"/>
                </a:solidFill>
              </a:rPr>
              <a:t>Storyset</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9" name="Shape 1369"/>
        <p:cNvGrpSpPr/>
        <p:nvPr/>
      </p:nvGrpSpPr>
      <p:grpSpPr>
        <a:xfrm>
          <a:off x="0" y="0"/>
          <a:ext cx="0" cy="0"/>
          <a:chOff x="0" y="0"/>
          <a:chExt cx="0" cy="0"/>
        </a:xfrm>
      </p:grpSpPr>
      <p:sp>
        <p:nvSpPr>
          <p:cNvPr id="1370" name="Google Shape;1370;p79"/>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s" sz="1100">
                <a:solidFill>
                  <a:srgbClr val="FFFFFF"/>
                </a:solidFill>
              </a:rPr>
              <a:t>You can easily</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resources without losing quality. To</a:t>
            </a:r>
            <a:r>
              <a:rPr lang="es" sz="1100">
                <a:solidFill>
                  <a:srgbClr val="435D74"/>
                </a:solidFill>
              </a:rPr>
              <a:t> </a:t>
            </a:r>
            <a:r>
              <a:rPr lang="es" sz="1100">
                <a:solidFill>
                  <a:srgbClr val="869FB2"/>
                </a:solidFill>
              </a:rPr>
              <a:t>change the color</a:t>
            </a:r>
            <a:r>
              <a:rPr lang="es" sz="1100">
                <a:solidFill>
                  <a:srgbClr val="FFFFFF"/>
                </a:solidFill>
              </a:rPr>
              <a:t>, just ungroup the resource and click on the object you want to change. Then, click on the paint bucket and select the color you want. Group the resource again when you’re done. You can also look for more </a:t>
            </a:r>
            <a:r>
              <a:rPr lang="es" sz="1100">
                <a:solidFill>
                  <a:srgbClr val="869FB2"/>
                </a:solidFill>
                <a:uFill>
                  <a:noFill/>
                </a:uFill>
                <a:hlinkClick r:id="rId3">
                  <a:extLst>
                    <a:ext uri="{A12FA001-AC4F-418D-AE19-62706E023703}">
                      <ahyp:hlinkClr val="tx"/>
                    </a:ext>
                  </a:extLst>
                </a:hlinkClick>
              </a:rPr>
              <a:t>infographics</a:t>
            </a:r>
            <a:r>
              <a:rPr lang="es" sz="1100">
                <a:solidFill>
                  <a:srgbClr val="FFFFFF"/>
                </a:solidFill>
              </a:rPr>
              <a:t> on Slidesgo.</a:t>
            </a:r>
            <a:endParaRPr sz="1100">
              <a:solidFill>
                <a:srgbClr val="FFFFFF"/>
              </a:solidFill>
            </a:endParaRPr>
          </a:p>
        </p:txBody>
      </p:sp>
      <p:grpSp>
        <p:nvGrpSpPr>
          <p:cNvPr id="1371" name="Google Shape;1371;p79"/>
          <p:cNvGrpSpPr/>
          <p:nvPr/>
        </p:nvGrpSpPr>
        <p:grpSpPr>
          <a:xfrm>
            <a:off x="5156078" y="3085736"/>
            <a:ext cx="474294" cy="551291"/>
            <a:chOff x="4727025" y="1332775"/>
            <a:chExt cx="59900" cy="69625"/>
          </a:xfrm>
        </p:grpSpPr>
        <p:sp>
          <p:nvSpPr>
            <p:cNvPr id="1372" name="Google Shape;1372;p79"/>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79"/>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 name="Google Shape;1374;p79"/>
          <p:cNvGrpSpPr/>
          <p:nvPr/>
        </p:nvGrpSpPr>
        <p:grpSpPr>
          <a:xfrm>
            <a:off x="5769734" y="2314340"/>
            <a:ext cx="555653" cy="557031"/>
            <a:chOff x="4820425" y="1329900"/>
            <a:chExt cx="70175" cy="70350"/>
          </a:xfrm>
        </p:grpSpPr>
        <p:sp>
          <p:nvSpPr>
            <p:cNvPr id="1375" name="Google Shape;1375;p79"/>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79"/>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79"/>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79"/>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79"/>
          <p:cNvGrpSpPr/>
          <p:nvPr/>
        </p:nvGrpSpPr>
        <p:grpSpPr>
          <a:xfrm>
            <a:off x="6396103" y="2318845"/>
            <a:ext cx="582574" cy="533871"/>
            <a:chOff x="4903200" y="1331525"/>
            <a:chExt cx="73575" cy="67425"/>
          </a:xfrm>
        </p:grpSpPr>
        <p:sp>
          <p:nvSpPr>
            <p:cNvPr id="1380" name="Google Shape;1380;p79"/>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79"/>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 name="Google Shape;1382;p79"/>
          <p:cNvGrpSpPr/>
          <p:nvPr/>
        </p:nvGrpSpPr>
        <p:grpSpPr>
          <a:xfrm>
            <a:off x="5755581" y="3078709"/>
            <a:ext cx="583960" cy="565345"/>
            <a:chOff x="4815575" y="1416800"/>
            <a:chExt cx="73750" cy="71400"/>
          </a:xfrm>
        </p:grpSpPr>
        <p:sp>
          <p:nvSpPr>
            <p:cNvPr id="1383" name="Google Shape;1383;p79"/>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79"/>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79"/>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 name="Google Shape;1386;p79"/>
          <p:cNvGrpSpPr/>
          <p:nvPr/>
        </p:nvGrpSpPr>
        <p:grpSpPr>
          <a:xfrm>
            <a:off x="6390362" y="3108896"/>
            <a:ext cx="589898" cy="504970"/>
            <a:chOff x="4902475" y="1418875"/>
            <a:chExt cx="74500" cy="63775"/>
          </a:xfrm>
        </p:grpSpPr>
        <p:sp>
          <p:nvSpPr>
            <p:cNvPr id="1387" name="Google Shape;1387;p79"/>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79"/>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79"/>
          <p:cNvGrpSpPr/>
          <p:nvPr/>
        </p:nvGrpSpPr>
        <p:grpSpPr>
          <a:xfrm>
            <a:off x="5765577" y="3826000"/>
            <a:ext cx="563967" cy="567127"/>
            <a:chOff x="4818100" y="1507675"/>
            <a:chExt cx="71225" cy="71625"/>
          </a:xfrm>
        </p:grpSpPr>
        <p:sp>
          <p:nvSpPr>
            <p:cNvPr id="1390" name="Google Shape;1390;p79"/>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79"/>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79"/>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79"/>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 name="Google Shape;1394;p79"/>
          <p:cNvGrpSpPr/>
          <p:nvPr/>
        </p:nvGrpSpPr>
        <p:grpSpPr>
          <a:xfrm>
            <a:off x="5079075" y="3829461"/>
            <a:ext cx="628301" cy="588505"/>
            <a:chOff x="4721450" y="1509475"/>
            <a:chExt cx="79350" cy="74325"/>
          </a:xfrm>
        </p:grpSpPr>
        <p:sp>
          <p:nvSpPr>
            <p:cNvPr id="1395" name="Google Shape;1395;p79"/>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79"/>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79"/>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79"/>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 name="Google Shape;1399;p79"/>
          <p:cNvGrpSpPr/>
          <p:nvPr/>
        </p:nvGrpSpPr>
        <p:grpSpPr>
          <a:xfrm>
            <a:off x="6424608" y="3814027"/>
            <a:ext cx="557038" cy="562772"/>
            <a:chOff x="4906800" y="1507500"/>
            <a:chExt cx="70350" cy="71075"/>
          </a:xfrm>
        </p:grpSpPr>
        <p:sp>
          <p:nvSpPr>
            <p:cNvPr id="1400" name="Google Shape;1400;p79"/>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79"/>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79"/>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79"/>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79"/>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 name="Google Shape;1405;p79"/>
          <p:cNvGrpSpPr/>
          <p:nvPr/>
        </p:nvGrpSpPr>
        <p:grpSpPr>
          <a:xfrm>
            <a:off x="4462216" y="2340963"/>
            <a:ext cx="517934" cy="517934"/>
            <a:chOff x="3736598" y="2170606"/>
            <a:chExt cx="404889" cy="404889"/>
          </a:xfrm>
        </p:grpSpPr>
        <p:sp>
          <p:nvSpPr>
            <p:cNvPr id="1406" name="Google Shape;1406;p79"/>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79"/>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79"/>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79"/>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79"/>
          <p:cNvGrpSpPr/>
          <p:nvPr/>
        </p:nvGrpSpPr>
        <p:grpSpPr>
          <a:xfrm>
            <a:off x="3729277" y="2341061"/>
            <a:ext cx="586986" cy="517740"/>
            <a:chOff x="3161917" y="2170682"/>
            <a:chExt cx="458870" cy="404737"/>
          </a:xfrm>
        </p:grpSpPr>
        <p:sp>
          <p:nvSpPr>
            <p:cNvPr id="1411" name="Google Shape;1411;p79"/>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79"/>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79"/>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 name="Google Shape;1414;p79"/>
          <p:cNvGrpSpPr/>
          <p:nvPr/>
        </p:nvGrpSpPr>
        <p:grpSpPr>
          <a:xfrm>
            <a:off x="3752299" y="3102400"/>
            <a:ext cx="540943" cy="517963"/>
            <a:chOff x="3179914" y="2889488"/>
            <a:chExt cx="422876" cy="404911"/>
          </a:xfrm>
        </p:grpSpPr>
        <p:sp>
          <p:nvSpPr>
            <p:cNvPr id="1415" name="Google Shape;1415;p79"/>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79"/>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79"/>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79"/>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79"/>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79"/>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79"/>
          <p:cNvGrpSpPr/>
          <p:nvPr/>
        </p:nvGrpSpPr>
        <p:grpSpPr>
          <a:xfrm>
            <a:off x="4453093" y="3102358"/>
            <a:ext cx="536180" cy="518047"/>
            <a:chOff x="3729467" y="2889422"/>
            <a:chExt cx="419153" cy="404977"/>
          </a:xfrm>
        </p:grpSpPr>
        <p:sp>
          <p:nvSpPr>
            <p:cNvPr id="1422" name="Google Shape;1422;p79"/>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79"/>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79"/>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79"/>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79"/>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79"/>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79"/>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79"/>
          <p:cNvGrpSpPr/>
          <p:nvPr/>
        </p:nvGrpSpPr>
        <p:grpSpPr>
          <a:xfrm>
            <a:off x="1990126" y="3445787"/>
            <a:ext cx="965351" cy="134611"/>
            <a:chOff x="4411970" y="2962952"/>
            <a:chExt cx="706544" cy="104212"/>
          </a:xfrm>
        </p:grpSpPr>
        <p:sp>
          <p:nvSpPr>
            <p:cNvPr id="1430" name="Google Shape;1430;p79"/>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79"/>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79"/>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79"/>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79"/>
          <p:cNvGrpSpPr/>
          <p:nvPr/>
        </p:nvGrpSpPr>
        <p:grpSpPr>
          <a:xfrm>
            <a:off x="1990126" y="3041077"/>
            <a:ext cx="960158" cy="289172"/>
            <a:chOff x="4411970" y="2726085"/>
            <a:chExt cx="643107" cy="193659"/>
          </a:xfrm>
        </p:grpSpPr>
        <p:sp>
          <p:nvSpPr>
            <p:cNvPr id="1435" name="Google Shape;1435;p79"/>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79"/>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79"/>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 name="Google Shape;1438;p79"/>
          <p:cNvGrpSpPr/>
          <p:nvPr/>
        </p:nvGrpSpPr>
        <p:grpSpPr>
          <a:xfrm>
            <a:off x="998624" y="3295400"/>
            <a:ext cx="811503" cy="252584"/>
            <a:chOff x="4411970" y="4340222"/>
            <a:chExt cx="779467" cy="242683"/>
          </a:xfrm>
        </p:grpSpPr>
        <p:sp>
          <p:nvSpPr>
            <p:cNvPr id="1439" name="Google Shape;1439;p79"/>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79"/>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79"/>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 name="Google Shape;1442;p79"/>
          <p:cNvGrpSpPr/>
          <p:nvPr/>
        </p:nvGrpSpPr>
        <p:grpSpPr>
          <a:xfrm>
            <a:off x="1990126" y="2709308"/>
            <a:ext cx="965160" cy="216230"/>
            <a:chOff x="4411970" y="2468674"/>
            <a:chExt cx="747317" cy="167425"/>
          </a:xfrm>
        </p:grpSpPr>
        <p:sp>
          <p:nvSpPr>
            <p:cNvPr id="1443" name="Google Shape;1443;p79"/>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79"/>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 name="Google Shape;1445;p79"/>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 name="Google Shape;1446;p79"/>
          <p:cNvGrpSpPr/>
          <p:nvPr/>
        </p:nvGrpSpPr>
        <p:grpSpPr>
          <a:xfrm>
            <a:off x="997692" y="2334687"/>
            <a:ext cx="1959041" cy="208784"/>
            <a:chOff x="6336019" y="3733725"/>
            <a:chExt cx="2566206" cy="351310"/>
          </a:xfrm>
        </p:grpSpPr>
        <p:sp>
          <p:nvSpPr>
            <p:cNvPr id="1447" name="Google Shape;1447;p79"/>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79"/>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79"/>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79"/>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 name="Google Shape;1451;p79"/>
          <p:cNvGrpSpPr/>
          <p:nvPr/>
        </p:nvGrpSpPr>
        <p:grpSpPr>
          <a:xfrm>
            <a:off x="1990126" y="3950602"/>
            <a:ext cx="946551" cy="153200"/>
            <a:chOff x="4404545" y="3301592"/>
            <a:chExt cx="782403" cy="129272"/>
          </a:xfrm>
        </p:grpSpPr>
        <p:sp>
          <p:nvSpPr>
            <p:cNvPr id="1452" name="Google Shape;1452;p79"/>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79"/>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79"/>
          <p:cNvGrpSpPr/>
          <p:nvPr/>
        </p:nvGrpSpPr>
        <p:grpSpPr>
          <a:xfrm>
            <a:off x="1990126" y="3695937"/>
            <a:ext cx="962257" cy="139127"/>
            <a:chOff x="4411970" y="3131459"/>
            <a:chExt cx="710520" cy="117397"/>
          </a:xfrm>
        </p:grpSpPr>
        <p:sp>
          <p:nvSpPr>
            <p:cNvPr id="1455" name="Google Shape;1455;p79"/>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79"/>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457" name="Google Shape;1457;p79"/>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 name="Google Shape;1458;p79"/>
          <p:cNvGrpSpPr/>
          <p:nvPr/>
        </p:nvGrpSpPr>
        <p:grpSpPr>
          <a:xfrm>
            <a:off x="990271" y="3621603"/>
            <a:ext cx="823838" cy="458988"/>
            <a:chOff x="4411970" y="1801825"/>
            <a:chExt cx="734586" cy="409262"/>
          </a:xfrm>
        </p:grpSpPr>
        <p:sp>
          <p:nvSpPr>
            <p:cNvPr id="1459" name="Google Shape;1459;p79"/>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79"/>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79"/>
          <p:cNvGrpSpPr/>
          <p:nvPr/>
        </p:nvGrpSpPr>
        <p:grpSpPr>
          <a:xfrm>
            <a:off x="3095243" y="2339173"/>
            <a:ext cx="521514" cy="521514"/>
            <a:chOff x="5681300" y="2527788"/>
            <a:chExt cx="805800" cy="805800"/>
          </a:xfrm>
        </p:grpSpPr>
        <p:sp>
          <p:nvSpPr>
            <p:cNvPr id="1462" name="Google Shape;1462;p79"/>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79"/>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79"/>
          <p:cNvGrpSpPr/>
          <p:nvPr/>
        </p:nvGrpSpPr>
        <p:grpSpPr>
          <a:xfrm>
            <a:off x="3089483" y="3094865"/>
            <a:ext cx="533033" cy="533033"/>
            <a:chOff x="4049800" y="640400"/>
            <a:chExt cx="858900" cy="858900"/>
          </a:xfrm>
        </p:grpSpPr>
        <p:sp>
          <p:nvSpPr>
            <p:cNvPr id="1465" name="Google Shape;1465;p79"/>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79"/>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79"/>
          <p:cNvGrpSpPr/>
          <p:nvPr/>
        </p:nvGrpSpPr>
        <p:grpSpPr>
          <a:xfrm>
            <a:off x="3014966" y="3772543"/>
            <a:ext cx="682068" cy="682068"/>
            <a:chOff x="5080188" y="927900"/>
            <a:chExt cx="961200" cy="961200"/>
          </a:xfrm>
        </p:grpSpPr>
        <p:sp>
          <p:nvSpPr>
            <p:cNvPr id="1468" name="Google Shape;1468;p79"/>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79"/>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79"/>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79"/>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79"/>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79"/>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79"/>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79"/>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79"/>
          <p:cNvGrpSpPr/>
          <p:nvPr/>
        </p:nvGrpSpPr>
        <p:grpSpPr>
          <a:xfrm>
            <a:off x="4478465" y="3869234"/>
            <a:ext cx="505650" cy="504006"/>
            <a:chOff x="6039282" y="1042577"/>
            <a:chExt cx="734315" cy="731929"/>
          </a:xfrm>
        </p:grpSpPr>
        <p:sp>
          <p:nvSpPr>
            <p:cNvPr id="1477" name="Google Shape;1477;p79"/>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79"/>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79"/>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79"/>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79"/>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79"/>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79"/>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79"/>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79"/>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79"/>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9"/>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79"/>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79"/>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79"/>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9"/>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9"/>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9"/>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9"/>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9"/>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9"/>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9"/>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79"/>
          <p:cNvGrpSpPr/>
          <p:nvPr/>
        </p:nvGrpSpPr>
        <p:grpSpPr>
          <a:xfrm>
            <a:off x="5091067" y="2298862"/>
            <a:ext cx="567744" cy="602136"/>
            <a:chOff x="1825800" y="1651625"/>
            <a:chExt cx="539989" cy="571775"/>
          </a:xfrm>
        </p:grpSpPr>
        <p:sp>
          <p:nvSpPr>
            <p:cNvPr id="1499" name="Google Shape;1499;p79"/>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9"/>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9"/>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9"/>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79"/>
          <p:cNvGrpSpPr/>
          <p:nvPr/>
        </p:nvGrpSpPr>
        <p:grpSpPr>
          <a:xfrm>
            <a:off x="3765995" y="3855579"/>
            <a:ext cx="508123" cy="507955"/>
            <a:chOff x="1897577" y="2802432"/>
            <a:chExt cx="492176" cy="492014"/>
          </a:xfrm>
        </p:grpSpPr>
        <p:sp>
          <p:nvSpPr>
            <p:cNvPr id="1504" name="Google Shape;1504;p79"/>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9"/>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9"/>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9"/>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9"/>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9"/>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9"/>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9"/>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9"/>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9"/>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9"/>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9"/>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79"/>
          <p:cNvGrpSpPr/>
          <p:nvPr/>
        </p:nvGrpSpPr>
        <p:grpSpPr>
          <a:xfrm>
            <a:off x="997525" y="4169123"/>
            <a:ext cx="809227" cy="200842"/>
            <a:chOff x="2013045" y="4813233"/>
            <a:chExt cx="921986" cy="228854"/>
          </a:xfrm>
        </p:grpSpPr>
        <p:sp>
          <p:nvSpPr>
            <p:cNvPr id="1517" name="Google Shape;1517;p79"/>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9"/>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 name="Google Shape;1519;p79"/>
          <p:cNvGrpSpPr/>
          <p:nvPr/>
        </p:nvGrpSpPr>
        <p:grpSpPr>
          <a:xfrm>
            <a:off x="1005985" y="2656004"/>
            <a:ext cx="792421" cy="269941"/>
            <a:chOff x="1046767" y="4756633"/>
            <a:chExt cx="859646" cy="292841"/>
          </a:xfrm>
        </p:grpSpPr>
        <p:sp>
          <p:nvSpPr>
            <p:cNvPr id="1520" name="Google Shape;1520;p79"/>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9"/>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9"/>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 name="Google Shape;1523;p79"/>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9"/>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9"/>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9"/>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 name="Google Shape;1527;p79"/>
          <p:cNvGrpSpPr/>
          <p:nvPr/>
        </p:nvGrpSpPr>
        <p:grpSpPr>
          <a:xfrm>
            <a:off x="7141841" y="2550562"/>
            <a:ext cx="166473" cy="141497"/>
            <a:chOff x="4660325" y="1866850"/>
            <a:chExt cx="68350" cy="58100"/>
          </a:xfrm>
        </p:grpSpPr>
        <p:sp>
          <p:nvSpPr>
            <p:cNvPr id="1528" name="Google Shape;1528;p79"/>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9"/>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 name="Google Shape;1530;p79"/>
          <p:cNvGrpSpPr/>
          <p:nvPr/>
        </p:nvGrpSpPr>
        <p:grpSpPr>
          <a:xfrm>
            <a:off x="7451186" y="2576286"/>
            <a:ext cx="162515" cy="90049"/>
            <a:chOff x="4791775" y="1877500"/>
            <a:chExt cx="66725" cy="36975"/>
          </a:xfrm>
        </p:grpSpPr>
        <p:sp>
          <p:nvSpPr>
            <p:cNvPr id="1531" name="Google Shape;1531;p79"/>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9"/>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 name="Google Shape;1533;p79"/>
          <p:cNvGrpSpPr/>
          <p:nvPr/>
        </p:nvGrpSpPr>
        <p:grpSpPr>
          <a:xfrm>
            <a:off x="7772899" y="2576286"/>
            <a:ext cx="144979" cy="90049"/>
            <a:chOff x="4923925" y="1877500"/>
            <a:chExt cx="59525" cy="36975"/>
          </a:xfrm>
        </p:grpSpPr>
        <p:sp>
          <p:nvSpPr>
            <p:cNvPr id="1534" name="Google Shape;1534;p79"/>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9"/>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79"/>
          <p:cNvGrpSpPr/>
          <p:nvPr/>
        </p:nvGrpSpPr>
        <p:grpSpPr>
          <a:xfrm>
            <a:off x="8067390" y="2558477"/>
            <a:ext cx="141447" cy="125667"/>
            <a:chOff x="5058450" y="1870100"/>
            <a:chExt cx="58075" cy="51600"/>
          </a:xfrm>
        </p:grpSpPr>
        <p:sp>
          <p:nvSpPr>
            <p:cNvPr id="1537" name="Google Shape;1537;p79"/>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9"/>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 name="Google Shape;1539;p79"/>
          <p:cNvGrpSpPr/>
          <p:nvPr/>
        </p:nvGrpSpPr>
        <p:grpSpPr>
          <a:xfrm>
            <a:off x="7481905" y="2980885"/>
            <a:ext cx="101077" cy="107645"/>
            <a:chOff x="4811425" y="2065025"/>
            <a:chExt cx="41500" cy="44200"/>
          </a:xfrm>
        </p:grpSpPr>
        <p:sp>
          <p:nvSpPr>
            <p:cNvPr id="1540" name="Google Shape;1540;p79"/>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9"/>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 name="Google Shape;1542;p79"/>
          <p:cNvGrpSpPr/>
          <p:nvPr/>
        </p:nvGrpSpPr>
        <p:grpSpPr>
          <a:xfrm>
            <a:off x="7774342" y="2981098"/>
            <a:ext cx="120867" cy="107218"/>
            <a:chOff x="4929875" y="2065025"/>
            <a:chExt cx="49625" cy="44025"/>
          </a:xfrm>
        </p:grpSpPr>
        <p:sp>
          <p:nvSpPr>
            <p:cNvPr id="1543" name="Google Shape;1543;p79"/>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9"/>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 name="Google Shape;1545;p79"/>
          <p:cNvGrpSpPr/>
          <p:nvPr/>
        </p:nvGrpSpPr>
        <p:grpSpPr>
          <a:xfrm>
            <a:off x="8103011" y="2984112"/>
            <a:ext cx="70206" cy="101191"/>
            <a:chOff x="5083925" y="2066350"/>
            <a:chExt cx="28825" cy="41550"/>
          </a:xfrm>
        </p:grpSpPr>
        <p:sp>
          <p:nvSpPr>
            <p:cNvPr id="1546" name="Google Shape;1546;p79"/>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9"/>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79"/>
          <p:cNvGrpSpPr/>
          <p:nvPr/>
        </p:nvGrpSpPr>
        <p:grpSpPr>
          <a:xfrm>
            <a:off x="7134565" y="2999759"/>
            <a:ext cx="181026" cy="69896"/>
            <a:chOff x="4659775" y="2072775"/>
            <a:chExt cx="74325" cy="28700"/>
          </a:xfrm>
        </p:grpSpPr>
        <p:sp>
          <p:nvSpPr>
            <p:cNvPr id="1549" name="Google Shape;1549;p79"/>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9"/>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9"/>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 name="Google Shape;1552;p79"/>
          <p:cNvGrpSpPr/>
          <p:nvPr/>
        </p:nvGrpSpPr>
        <p:grpSpPr>
          <a:xfrm>
            <a:off x="8054421" y="2790324"/>
            <a:ext cx="167387" cy="89197"/>
            <a:chOff x="4662475" y="1976500"/>
            <a:chExt cx="68725" cy="36625"/>
          </a:xfrm>
        </p:grpSpPr>
        <p:sp>
          <p:nvSpPr>
            <p:cNvPr id="1553" name="Google Shape;1553;p79"/>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9"/>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9"/>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 name="Google Shape;1556;p79"/>
          <p:cNvGrpSpPr/>
          <p:nvPr/>
        </p:nvGrpSpPr>
        <p:grpSpPr>
          <a:xfrm>
            <a:off x="7751326" y="2793764"/>
            <a:ext cx="166899" cy="82317"/>
            <a:chOff x="4920150" y="1977875"/>
            <a:chExt cx="68525" cy="33800"/>
          </a:xfrm>
        </p:grpSpPr>
        <p:sp>
          <p:nvSpPr>
            <p:cNvPr id="1557" name="Google Shape;1557;p79"/>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9"/>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9"/>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 name="Google Shape;1560;p79"/>
          <p:cNvGrpSpPr/>
          <p:nvPr/>
        </p:nvGrpSpPr>
        <p:grpSpPr>
          <a:xfrm>
            <a:off x="7162483" y="3197682"/>
            <a:ext cx="125190" cy="127859"/>
            <a:chOff x="4676550" y="2160575"/>
            <a:chExt cx="51400" cy="52500"/>
          </a:xfrm>
        </p:grpSpPr>
        <p:sp>
          <p:nvSpPr>
            <p:cNvPr id="1561" name="Google Shape;1561;p79"/>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9"/>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9"/>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79"/>
          <p:cNvGrpSpPr/>
          <p:nvPr/>
        </p:nvGrpSpPr>
        <p:grpSpPr>
          <a:xfrm>
            <a:off x="7459741" y="3204714"/>
            <a:ext cx="145405" cy="113794"/>
            <a:chOff x="4768325" y="2163475"/>
            <a:chExt cx="59700" cy="46725"/>
          </a:xfrm>
        </p:grpSpPr>
        <p:sp>
          <p:nvSpPr>
            <p:cNvPr id="1565" name="Google Shape;1565;p79"/>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9"/>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79"/>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9"/>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79"/>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79"/>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9"/>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9"/>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3" name="Google Shape;1573;p79"/>
          <p:cNvGrpSpPr/>
          <p:nvPr/>
        </p:nvGrpSpPr>
        <p:grpSpPr>
          <a:xfrm>
            <a:off x="7476059" y="3459808"/>
            <a:ext cx="112768" cy="106853"/>
            <a:chOff x="4768575" y="2253950"/>
            <a:chExt cx="46300" cy="43875"/>
          </a:xfrm>
        </p:grpSpPr>
        <p:sp>
          <p:nvSpPr>
            <p:cNvPr id="1574" name="Google Shape;1574;p79"/>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9"/>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 name="Google Shape;1576;p79"/>
          <p:cNvGrpSpPr/>
          <p:nvPr/>
        </p:nvGrpSpPr>
        <p:grpSpPr>
          <a:xfrm>
            <a:off x="7775682" y="3948834"/>
            <a:ext cx="118187" cy="146246"/>
            <a:chOff x="4960900" y="2433225"/>
            <a:chExt cx="48525" cy="60050"/>
          </a:xfrm>
        </p:grpSpPr>
        <p:sp>
          <p:nvSpPr>
            <p:cNvPr id="1577" name="Google Shape;1577;p79"/>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9"/>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79"/>
          <p:cNvGrpSpPr/>
          <p:nvPr/>
        </p:nvGrpSpPr>
        <p:grpSpPr>
          <a:xfrm>
            <a:off x="7464247" y="4212895"/>
            <a:ext cx="136394" cy="143810"/>
            <a:chOff x="4854075" y="2527625"/>
            <a:chExt cx="56000" cy="59050"/>
          </a:xfrm>
        </p:grpSpPr>
        <p:sp>
          <p:nvSpPr>
            <p:cNvPr id="1580" name="Google Shape;1580;p79"/>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9"/>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 name="Google Shape;1582;p79"/>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9"/>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9"/>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5" name="Google Shape;1585;p79"/>
          <p:cNvGrpSpPr/>
          <p:nvPr/>
        </p:nvGrpSpPr>
        <p:grpSpPr>
          <a:xfrm>
            <a:off x="8088458" y="3676639"/>
            <a:ext cx="99312" cy="160797"/>
            <a:chOff x="5059700" y="2334775"/>
            <a:chExt cx="40775" cy="66025"/>
          </a:xfrm>
        </p:grpSpPr>
        <p:sp>
          <p:nvSpPr>
            <p:cNvPr id="1586" name="Google Shape;1586;p79"/>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9"/>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9"/>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9"/>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9"/>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9"/>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9"/>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9"/>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9"/>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79"/>
          <p:cNvGrpSpPr/>
          <p:nvPr/>
        </p:nvGrpSpPr>
        <p:grpSpPr>
          <a:xfrm>
            <a:off x="8045622" y="3941771"/>
            <a:ext cx="184984" cy="160371"/>
            <a:chOff x="5037700" y="2430325"/>
            <a:chExt cx="75950" cy="65850"/>
          </a:xfrm>
        </p:grpSpPr>
        <p:sp>
          <p:nvSpPr>
            <p:cNvPr id="1596" name="Google Shape;1596;p79"/>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9"/>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 name="Google Shape;1598;p79"/>
          <p:cNvGrpSpPr/>
          <p:nvPr/>
        </p:nvGrpSpPr>
        <p:grpSpPr>
          <a:xfrm>
            <a:off x="7465128" y="3708223"/>
            <a:ext cx="173014" cy="97629"/>
            <a:chOff x="4756975" y="2341800"/>
            <a:chExt cx="91975" cy="51925"/>
          </a:xfrm>
        </p:grpSpPr>
        <p:sp>
          <p:nvSpPr>
            <p:cNvPr id="1599" name="Google Shape;1599;p79"/>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9"/>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9"/>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9"/>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9"/>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9"/>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9"/>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9"/>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9"/>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9"/>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9"/>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9"/>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9"/>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9"/>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9"/>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9"/>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9"/>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9"/>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9"/>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9"/>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 name="Google Shape;1619;p79"/>
          <p:cNvGrpSpPr/>
          <p:nvPr/>
        </p:nvGrpSpPr>
        <p:grpSpPr>
          <a:xfrm>
            <a:off x="7732065" y="4196920"/>
            <a:ext cx="212497" cy="175761"/>
            <a:chOff x="4943575" y="2516350"/>
            <a:chExt cx="98675" cy="81700"/>
          </a:xfrm>
        </p:grpSpPr>
        <p:sp>
          <p:nvSpPr>
            <p:cNvPr id="1620" name="Google Shape;1620;p79"/>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9"/>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9"/>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9"/>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9"/>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9"/>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9"/>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9"/>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9"/>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9"/>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9"/>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9"/>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9"/>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9"/>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9"/>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9"/>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9"/>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9"/>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9"/>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9"/>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9"/>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9"/>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9"/>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9"/>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9"/>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9"/>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9"/>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9"/>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9"/>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79"/>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79"/>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9"/>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9"/>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79"/>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79"/>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9"/>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9"/>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9"/>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9"/>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79"/>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79"/>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9"/>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9"/>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79"/>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79"/>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9"/>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9"/>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79"/>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79"/>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9"/>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9"/>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79"/>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79"/>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9"/>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9"/>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9"/>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9"/>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79"/>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79"/>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79"/>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79"/>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79"/>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79"/>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79"/>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79"/>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79"/>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79"/>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79"/>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79"/>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79"/>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79"/>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79"/>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79"/>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79"/>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79"/>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79"/>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79"/>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79"/>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 name="Google Shape;1698;p79"/>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79"/>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79"/>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79"/>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Use our editable graphic resources...</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6" name="Shape 1706"/>
        <p:cNvGrpSpPr/>
        <p:nvPr/>
      </p:nvGrpSpPr>
      <p:grpSpPr>
        <a:xfrm>
          <a:off x="0" y="0"/>
          <a:ext cx="0" cy="0"/>
          <a:chOff x="0" y="0"/>
          <a:chExt cx="0" cy="0"/>
        </a:xfrm>
      </p:grpSpPr>
      <p:grpSp>
        <p:nvGrpSpPr>
          <p:cNvPr id="1707" name="Google Shape;1707;p80"/>
          <p:cNvGrpSpPr/>
          <p:nvPr/>
        </p:nvGrpSpPr>
        <p:grpSpPr>
          <a:xfrm>
            <a:off x="719115" y="2852867"/>
            <a:ext cx="2622876" cy="1333540"/>
            <a:chOff x="238125" y="1038125"/>
            <a:chExt cx="7146800" cy="3633625"/>
          </a:xfrm>
        </p:grpSpPr>
        <p:sp>
          <p:nvSpPr>
            <p:cNvPr id="1708" name="Google Shape;1708;p80"/>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0"/>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0"/>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0"/>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0"/>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0"/>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0"/>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0"/>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0"/>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0"/>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0"/>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0"/>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0"/>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0"/>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0"/>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0"/>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0"/>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0"/>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0"/>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0"/>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0"/>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0"/>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0"/>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0"/>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0"/>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0"/>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0"/>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0"/>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0"/>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0"/>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0"/>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0"/>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0"/>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0"/>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0"/>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0"/>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0"/>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0"/>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0"/>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0"/>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0"/>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0"/>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0"/>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0"/>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0"/>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0"/>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0"/>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0"/>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0"/>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0"/>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0"/>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0"/>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0"/>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0"/>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0"/>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0"/>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0"/>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0"/>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0"/>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0"/>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0"/>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0"/>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0"/>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0"/>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0"/>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0"/>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0"/>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0"/>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0"/>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0"/>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0"/>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0"/>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0"/>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0"/>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0"/>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0"/>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0"/>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0"/>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0"/>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0"/>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80"/>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80"/>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0"/>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0"/>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0"/>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0"/>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0"/>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0"/>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0"/>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0"/>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0"/>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0"/>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0"/>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0"/>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0"/>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0"/>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0"/>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0"/>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0"/>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0"/>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0"/>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0"/>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0"/>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0"/>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0"/>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0"/>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0"/>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0"/>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0"/>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0"/>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0"/>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0"/>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0"/>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0"/>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0"/>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0"/>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0"/>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0"/>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0"/>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0"/>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0"/>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0"/>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0"/>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0"/>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0"/>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0"/>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0"/>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0"/>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0"/>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0"/>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0"/>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0"/>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0"/>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0"/>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0"/>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0"/>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0"/>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0"/>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0"/>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0"/>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0"/>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0"/>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0"/>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0"/>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0"/>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0"/>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0"/>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0"/>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0"/>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0"/>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0"/>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80"/>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80"/>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0"/>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0"/>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0"/>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0"/>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0"/>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0"/>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0"/>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0"/>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0"/>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0"/>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0"/>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0"/>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0"/>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0"/>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0"/>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0"/>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0"/>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0"/>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0"/>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0"/>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0"/>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0"/>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0"/>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0"/>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80"/>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80"/>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0"/>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0"/>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0"/>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0"/>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0"/>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0"/>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0"/>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0"/>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0"/>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0"/>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0"/>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0"/>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0"/>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0"/>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0"/>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0"/>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0"/>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0"/>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0"/>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0"/>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0"/>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0"/>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0"/>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0"/>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80"/>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80"/>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80"/>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0"/>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0"/>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0"/>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0"/>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0"/>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0"/>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0"/>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0"/>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0"/>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0"/>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0"/>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0"/>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0"/>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0"/>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0"/>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0"/>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0"/>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0"/>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0"/>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80"/>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80"/>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0"/>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0"/>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0"/>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0"/>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0"/>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0"/>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0"/>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0"/>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0"/>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0"/>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0"/>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0"/>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0"/>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0"/>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0"/>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0"/>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0"/>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0"/>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0"/>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0"/>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0"/>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0"/>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0"/>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0"/>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0"/>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0"/>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0"/>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0"/>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0"/>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0"/>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0"/>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0"/>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0"/>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0"/>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0"/>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0"/>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0"/>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0"/>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0"/>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0"/>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0"/>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0"/>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0"/>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0"/>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0"/>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0"/>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0"/>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0"/>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0"/>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0"/>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0"/>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0"/>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0"/>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0"/>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0"/>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0"/>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0"/>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0"/>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0"/>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0"/>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0"/>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0"/>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0"/>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0"/>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0"/>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0"/>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0"/>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0"/>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0"/>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0"/>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0"/>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0"/>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0"/>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0"/>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0"/>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0"/>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0"/>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0"/>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0"/>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0"/>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0"/>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0"/>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0"/>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0"/>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0"/>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80"/>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80"/>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0"/>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0"/>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0"/>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0"/>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0"/>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0"/>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0"/>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0"/>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0"/>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0"/>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0"/>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0"/>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0"/>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0"/>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0"/>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0"/>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0"/>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0"/>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0"/>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0"/>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0"/>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0"/>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0"/>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0"/>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0"/>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0"/>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0"/>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0"/>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0"/>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0"/>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0"/>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0"/>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0"/>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0"/>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0"/>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0"/>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0"/>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0"/>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0"/>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0"/>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0"/>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0"/>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0"/>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0"/>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0"/>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0"/>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0"/>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0"/>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0"/>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0"/>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0"/>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0"/>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0"/>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0"/>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0"/>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0"/>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0"/>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0"/>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0"/>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0"/>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0"/>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0"/>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0"/>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0"/>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0"/>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0"/>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0"/>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0"/>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0"/>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80"/>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80"/>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0"/>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0"/>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80"/>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80"/>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0"/>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0"/>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0"/>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0"/>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80"/>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80"/>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0"/>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0"/>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80"/>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80"/>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80"/>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0"/>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0"/>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0"/>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0"/>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80"/>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80"/>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0"/>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0"/>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0"/>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0"/>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80"/>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80"/>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0"/>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0"/>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0"/>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0"/>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0"/>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0"/>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0"/>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0"/>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0"/>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0"/>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0"/>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0"/>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0"/>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0"/>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0"/>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0"/>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0"/>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0"/>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0"/>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0"/>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0"/>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0"/>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0"/>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0"/>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0"/>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0"/>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0"/>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0"/>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0"/>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0"/>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0"/>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0"/>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0"/>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0"/>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0"/>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0"/>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0"/>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0"/>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0"/>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0"/>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0"/>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0"/>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0"/>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0"/>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0"/>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0"/>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0"/>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0"/>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0"/>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0"/>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0"/>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0"/>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0"/>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0"/>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0"/>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0"/>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0"/>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0"/>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0"/>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0"/>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0"/>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0"/>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0"/>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0"/>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0"/>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0"/>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80"/>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80"/>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80"/>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80"/>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80"/>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80"/>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80"/>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80"/>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80"/>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80"/>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80"/>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80"/>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80"/>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80"/>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80"/>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80"/>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80"/>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80"/>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80"/>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80"/>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80"/>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80"/>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80"/>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80"/>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80"/>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80"/>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80"/>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80"/>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80"/>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80"/>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80"/>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80"/>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80"/>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80"/>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80"/>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80"/>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80"/>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80"/>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80"/>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80"/>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80"/>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80"/>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80"/>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80"/>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80"/>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80"/>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80"/>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80"/>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80"/>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80"/>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80"/>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80"/>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80"/>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80"/>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80"/>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80"/>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80"/>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80"/>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80"/>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80"/>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80"/>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80"/>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80"/>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80"/>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80"/>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80"/>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80"/>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80"/>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80"/>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80"/>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80"/>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80"/>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80"/>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80"/>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80"/>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80"/>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80"/>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80"/>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80"/>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80"/>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80"/>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80"/>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80"/>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80"/>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80"/>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80"/>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80"/>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80"/>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80"/>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80"/>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80"/>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80"/>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80"/>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80"/>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80"/>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80"/>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80"/>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80"/>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80"/>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80"/>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80"/>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80"/>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80"/>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80"/>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80"/>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80"/>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80"/>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80"/>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80"/>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80"/>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80"/>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80"/>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80"/>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80"/>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80"/>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80"/>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80"/>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80"/>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80"/>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80"/>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80"/>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80"/>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80"/>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80"/>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80"/>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80"/>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80"/>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80"/>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80"/>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80"/>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80"/>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80"/>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80"/>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80"/>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80"/>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80"/>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80"/>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80"/>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80"/>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80"/>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80"/>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80"/>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80"/>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80"/>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80"/>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80"/>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80"/>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80"/>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80"/>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80"/>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80"/>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80"/>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80"/>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80"/>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80"/>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80"/>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80"/>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80"/>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80"/>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80"/>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80"/>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80"/>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80"/>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80"/>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80"/>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80"/>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80"/>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80"/>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80"/>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80"/>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80"/>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80"/>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80"/>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80"/>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80"/>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80"/>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80"/>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80"/>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80"/>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80"/>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80"/>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80"/>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80"/>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80"/>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80"/>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80"/>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80"/>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80"/>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80"/>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80"/>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80"/>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80"/>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80"/>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80"/>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80"/>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80"/>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80"/>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80"/>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80"/>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80"/>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80"/>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80"/>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80"/>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80"/>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80"/>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80"/>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80"/>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80"/>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80"/>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80"/>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80"/>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80"/>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80"/>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80"/>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80"/>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80"/>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80"/>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80"/>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80"/>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80"/>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80"/>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80"/>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80"/>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80"/>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80"/>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80"/>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80"/>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80"/>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80"/>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80"/>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80"/>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80"/>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80"/>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80"/>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80"/>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80"/>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80"/>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80"/>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80"/>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80"/>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80"/>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80"/>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80"/>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80"/>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80"/>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80"/>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80"/>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80"/>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80"/>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80"/>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80"/>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80"/>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80"/>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80"/>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80"/>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80"/>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80"/>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80"/>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80"/>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80"/>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80"/>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80"/>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80"/>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80"/>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80"/>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80"/>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80"/>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80"/>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80"/>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80"/>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80"/>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80"/>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80"/>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80"/>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80"/>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80"/>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80"/>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80"/>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80"/>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80"/>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80"/>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80"/>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80"/>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80"/>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80"/>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80"/>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80"/>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80"/>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80"/>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80"/>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80"/>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80"/>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80"/>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80"/>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80"/>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80"/>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80"/>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80"/>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80"/>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80"/>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80"/>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80"/>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80"/>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80"/>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80"/>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80"/>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80"/>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80"/>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80"/>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80"/>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80"/>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80"/>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80"/>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80"/>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80"/>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80"/>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80"/>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80"/>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80"/>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80"/>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80"/>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80"/>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80"/>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80"/>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80"/>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80"/>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80"/>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80"/>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80"/>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80"/>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80"/>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80"/>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80"/>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80"/>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80"/>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80"/>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80"/>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80"/>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80"/>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80"/>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80"/>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80"/>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80"/>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0"/>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80"/>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80"/>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0"/>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0"/>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0"/>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0"/>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0"/>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0"/>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0"/>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0"/>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0"/>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0"/>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0"/>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0"/>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0"/>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0"/>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0"/>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0"/>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0"/>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0"/>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0"/>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0"/>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0"/>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0"/>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0"/>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0"/>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0"/>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0"/>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0"/>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0"/>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0"/>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0"/>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0"/>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0"/>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0"/>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0"/>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0"/>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0"/>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0"/>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0"/>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0"/>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0"/>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0"/>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0"/>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0"/>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0"/>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0"/>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0"/>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0"/>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0"/>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0"/>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0"/>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0"/>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0"/>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0"/>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0"/>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0"/>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0"/>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0"/>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0"/>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0"/>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0"/>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0"/>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0"/>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0"/>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0"/>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0"/>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0"/>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0"/>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0"/>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0"/>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0"/>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0"/>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0"/>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0"/>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0"/>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0"/>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0"/>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0"/>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0"/>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0"/>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0"/>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0"/>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0"/>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0"/>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0"/>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0"/>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0"/>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0"/>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0"/>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0"/>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0"/>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0"/>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0"/>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0"/>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0"/>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0"/>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0"/>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0"/>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0"/>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0"/>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0"/>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0"/>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0"/>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0"/>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0"/>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0"/>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0"/>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0"/>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0"/>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0"/>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0"/>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0"/>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0"/>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0"/>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0"/>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0"/>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0"/>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0"/>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0"/>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0"/>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0"/>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0"/>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0"/>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0"/>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0"/>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0"/>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0"/>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0"/>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0"/>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0"/>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0"/>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0"/>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0"/>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0"/>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0"/>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0"/>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0"/>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0"/>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0"/>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0"/>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0"/>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0"/>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0"/>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0"/>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0"/>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0"/>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0"/>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0"/>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0"/>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0"/>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0"/>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0"/>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0"/>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0"/>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0"/>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0"/>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0"/>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0"/>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0"/>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0"/>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0"/>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0"/>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0"/>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0"/>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0"/>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0"/>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0"/>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0"/>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0"/>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0"/>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0"/>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0"/>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0"/>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0"/>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0"/>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0"/>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0"/>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0"/>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0"/>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0"/>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0"/>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0"/>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0"/>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0"/>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0"/>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0"/>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0"/>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0"/>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0"/>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0"/>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0"/>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0"/>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0"/>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0"/>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0"/>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0"/>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0"/>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0"/>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0"/>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0"/>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0"/>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0"/>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0"/>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0"/>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0"/>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0"/>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0"/>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0"/>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0"/>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0"/>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0"/>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0"/>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0"/>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0"/>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0"/>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0"/>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0"/>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0"/>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0"/>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0"/>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0"/>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0"/>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0"/>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0"/>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0"/>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0"/>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0"/>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0"/>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0"/>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0"/>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0"/>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0"/>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0"/>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0"/>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0"/>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0"/>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0"/>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0"/>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0"/>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0"/>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0"/>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0"/>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0"/>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0"/>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0"/>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80"/>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80"/>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0"/>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0"/>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0"/>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0"/>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0"/>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0"/>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0"/>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0"/>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0"/>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0"/>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0"/>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0"/>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0"/>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0"/>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0"/>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0"/>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80"/>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80"/>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0"/>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0"/>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0"/>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0"/>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0"/>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0"/>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0"/>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0"/>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0"/>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0"/>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0"/>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0"/>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0"/>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0"/>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0"/>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0"/>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0"/>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0"/>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0"/>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0"/>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0"/>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0"/>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0"/>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0"/>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80"/>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80"/>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0"/>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0"/>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0"/>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0"/>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0"/>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0"/>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0"/>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0"/>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0"/>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0"/>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0"/>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0"/>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0"/>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0"/>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0"/>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0"/>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0"/>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0"/>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0"/>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0"/>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0"/>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0"/>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0"/>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0"/>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0"/>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0"/>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0"/>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0"/>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0"/>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0"/>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0"/>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0"/>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0"/>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0"/>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0"/>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0"/>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0"/>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0"/>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0"/>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0"/>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0"/>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0"/>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0"/>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0"/>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0"/>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0"/>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0"/>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0"/>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0"/>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0"/>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0"/>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0"/>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0"/>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0"/>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0"/>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0"/>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0"/>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0"/>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0"/>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0"/>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0"/>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0"/>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0"/>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0"/>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0"/>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0"/>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0"/>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0"/>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0"/>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0"/>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0"/>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0"/>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0"/>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0"/>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0"/>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0"/>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0"/>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0"/>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0"/>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0"/>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0"/>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80"/>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80"/>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0"/>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0"/>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0"/>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80"/>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80"/>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0"/>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80"/>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80"/>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0"/>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0"/>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80"/>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80"/>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0"/>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80"/>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80"/>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0"/>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0"/>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0"/>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80"/>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80"/>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0"/>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0"/>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0"/>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80"/>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80"/>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0"/>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0"/>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0"/>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0"/>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80"/>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80"/>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0"/>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0"/>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0"/>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80"/>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80"/>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0"/>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0"/>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80"/>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80"/>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0"/>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0"/>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0"/>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0"/>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0"/>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80"/>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80"/>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0"/>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0"/>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0"/>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0"/>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0"/>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0"/>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80"/>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80"/>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0"/>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0"/>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0"/>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80"/>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80"/>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0"/>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0"/>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80"/>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80"/>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0"/>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0"/>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80"/>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80"/>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0"/>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80"/>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80"/>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80"/>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0"/>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0"/>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0"/>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80"/>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80"/>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0"/>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80"/>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80"/>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0"/>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80"/>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80"/>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80"/>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0"/>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80"/>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80"/>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0"/>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80"/>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80"/>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0"/>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80"/>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80"/>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0"/>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0"/>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0"/>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0"/>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0"/>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0"/>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0"/>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80"/>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80"/>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0"/>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0"/>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0"/>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0"/>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0"/>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0"/>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0"/>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0"/>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0"/>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0"/>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0"/>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0"/>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0"/>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0"/>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0"/>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0"/>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0"/>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0"/>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0"/>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0"/>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80"/>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80"/>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0"/>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0"/>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0"/>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80"/>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80"/>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0"/>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0"/>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0"/>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0"/>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0"/>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0"/>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0"/>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0"/>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0"/>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0"/>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0"/>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80"/>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80"/>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0"/>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80"/>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80"/>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0"/>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0"/>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80"/>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0"/>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0"/>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0"/>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80"/>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80"/>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0"/>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80"/>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80"/>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0"/>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80"/>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80"/>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0"/>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0"/>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0"/>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0"/>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80"/>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80"/>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0"/>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0"/>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80"/>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0"/>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0"/>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0"/>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0"/>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80"/>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80"/>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0"/>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0"/>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80"/>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80"/>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0"/>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0"/>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80"/>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80"/>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0"/>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0"/>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80"/>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80"/>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0"/>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0"/>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80"/>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80"/>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0"/>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80"/>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0"/>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0"/>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0"/>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0"/>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0"/>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80"/>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80"/>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0"/>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80"/>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80"/>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0"/>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0"/>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0"/>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0"/>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80"/>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0"/>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0"/>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80"/>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0"/>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0"/>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0"/>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0"/>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0"/>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0"/>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0"/>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0"/>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0"/>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0"/>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80"/>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0"/>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0"/>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0"/>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0"/>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0"/>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0"/>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0"/>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0"/>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0"/>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0"/>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0"/>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0"/>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0"/>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0"/>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0"/>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0"/>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0"/>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0"/>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0"/>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0"/>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0"/>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0"/>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0"/>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0"/>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0"/>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0"/>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0"/>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0"/>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0"/>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0"/>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0"/>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0"/>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0"/>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0"/>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0"/>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0"/>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0"/>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0"/>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0"/>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0"/>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0"/>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0"/>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0"/>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0"/>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0"/>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0"/>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0"/>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0"/>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0"/>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0"/>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0"/>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0"/>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0"/>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0"/>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0"/>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0"/>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0"/>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0"/>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0"/>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0"/>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0"/>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0"/>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0"/>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0"/>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0"/>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0"/>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0"/>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0"/>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0"/>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0"/>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0"/>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0"/>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0"/>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0"/>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0"/>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0"/>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0"/>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0"/>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0"/>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0"/>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0"/>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0"/>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0"/>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0"/>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0"/>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0"/>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0"/>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0"/>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0"/>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0"/>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0"/>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0"/>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0"/>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0"/>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0"/>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0"/>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0"/>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0"/>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0"/>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0"/>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0"/>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0"/>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0"/>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0"/>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0"/>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0"/>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0"/>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0"/>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0"/>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80"/>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0"/>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0"/>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0"/>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0"/>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0"/>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0"/>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0"/>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0"/>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0"/>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0"/>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0"/>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0"/>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0"/>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0"/>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0"/>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0"/>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0"/>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0"/>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0"/>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0"/>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0"/>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0"/>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0"/>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0"/>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0"/>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0"/>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0"/>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0"/>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0"/>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0"/>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0"/>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0"/>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80"/>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0"/>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0"/>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0"/>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0"/>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0"/>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0"/>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0"/>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0"/>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0"/>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0"/>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80"/>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80"/>
          <p:cNvGrpSpPr/>
          <p:nvPr/>
        </p:nvGrpSpPr>
        <p:grpSpPr>
          <a:xfrm>
            <a:off x="3574273" y="2854307"/>
            <a:ext cx="2241344" cy="1330656"/>
            <a:chOff x="3597785" y="3065882"/>
            <a:chExt cx="2241344" cy="1330656"/>
          </a:xfrm>
        </p:grpSpPr>
        <p:grpSp>
          <p:nvGrpSpPr>
            <p:cNvPr id="3281" name="Google Shape;3281;p80"/>
            <p:cNvGrpSpPr/>
            <p:nvPr/>
          </p:nvGrpSpPr>
          <p:grpSpPr>
            <a:xfrm>
              <a:off x="5296908" y="3937355"/>
              <a:ext cx="143198" cy="32380"/>
              <a:chOff x="5296908" y="3937355"/>
              <a:chExt cx="143198" cy="32380"/>
            </a:xfrm>
          </p:grpSpPr>
          <p:sp>
            <p:nvSpPr>
              <p:cNvPr id="3282" name="Google Shape;3282;p80"/>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3" name="Google Shape;3283;p80"/>
              <p:cNvGrpSpPr/>
              <p:nvPr/>
            </p:nvGrpSpPr>
            <p:grpSpPr>
              <a:xfrm>
                <a:off x="5402331" y="3937355"/>
                <a:ext cx="37776" cy="32380"/>
                <a:chOff x="5402331" y="3937355"/>
                <a:chExt cx="37776" cy="32380"/>
              </a:xfrm>
            </p:grpSpPr>
            <p:sp>
              <p:nvSpPr>
                <p:cNvPr id="3284" name="Google Shape;3284;p80"/>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0"/>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80"/>
              <p:cNvGrpSpPr/>
              <p:nvPr/>
            </p:nvGrpSpPr>
            <p:grpSpPr>
              <a:xfrm>
                <a:off x="5296908" y="3937355"/>
                <a:ext cx="37783" cy="32380"/>
                <a:chOff x="5296908" y="3937355"/>
                <a:chExt cx="37783" cy="32380"/>
              </a:xfrm>
            </p:grpSpPr>
            <p:sp>
              <p:nvSpPr>
                <p:cNvPr id="3287" name="Google Shape;3287;p80"/>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0"/>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9" name="Google Shape;3289;p80"/>
            <p:cNvGrpSpPr/>
            <p:nvPr/>
          </p:nvGrpSpPr>
          <p:grpSpPr>
            <a:xfrm>
              <a:off x="4724163" y="3119631"/>
              <a:ext cx="120838" cy="84218"/>
              <a:chOff x="4724163" y="3119631"/>
              <a:chExt cx="120838" cy="84218"/>
            </a:xfrm>
          </p:grpSpPr>
          <p:grpSp>
            <p:nvGrpSpPr>
              <p:cNvPr id="3290" name="Google Shape;3290;p80"/>
              <p:cNvGrpSpPr/>
              <p:nvPr/>
            </p:nvGrpSpPr>
            <p:grpSpPr>
              <a:xfrm>
                <a:off x="4746712" y="3132773"/>
                <a:ext cx="86869" cy="56424"/>
                <a:chOff x="4746712" y="3132773"/>
                <a:chExt cx="86869" cy="56424"/>
              </a:xfrm>
            </p:grpSpPr>
            <p:sp>
              <p:nvSpPr>
                <p:cNvPr id="3291" name="Google Shape;3291;p80"/>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0"/>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80"/>
              <p:cNvGrpSpPr/>
              <p:nvPr/>
            </p:nvGrpSpPr>
            <p:grpSpPr>
              <a:xfrm>
                <a:off x="4773634" y="3143336"/>
                <a:ext cx="37776" cy="32451"/>
                <a:chOff x="4773634" y="3143336"/>
                <a:chExt cx="37776" cy="32451"/>
              </a:xfrm>
            </p:grpSpPr>
            <p:sp>
              <p:nvSpPr>
                <p:cNvPr id="3294" name="Google Shape;3294;p80"/>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0"/>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80"/>
              <p:cNvGrpSpPr/>
              <p:nvPr/>
            </p:nvGrpSpPr>
            <p:grpSpPr>
              <a:xfrm>
                <a:off x="4724163" y="3131248"/>
                <a:ext cx="37776" cy="32459"/>
                <a:chOff x="4724163" y="3131248"/>
                <a:chExt cx="37776" cy="32459"/>
              </a:xfrm>
            </p:grpSpPr>
            <p:sp>
              <p:nvSpPr>
                <p:cNvPr id="3297" name="Google Shape;3297;p80"/>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0"/>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80"/>
              <p:cNvGrpSpPr/>
              <p:nvPr/>
            </p:nvGrpSpPr>
            <p:grpSpPr>
              <a:xfrm>
                <a:off x="4755081" y="3176054"/>
                <a:ext cx="32357" cy="27795"/>
                <a:chOff x="4755081" y="3176054"/>
                <a:chExt cx="32357" cy="27795"/>
              </a:xfrm>
            </p:grpSpPr>
            <p:sp>
              <p:nvSpPr>
                <p:cNvPr id="3300" name="Google Shape;3300;p80"/>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0"/>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2" name="Google Shape;3302;p80"/>
              <p:cNvGrpSpPr/>
              <p:nvPr/>
            </p:nvGrpSpPr>
            <p:grpSpPr>
              <a:xfrm>
                <a:off x="4812550" y="3119631"/>
                <a:ext cx="32451" cy="27803"/>
                <a:chOff x="4812550" y="3119631"/>
                <a:chExt cx="32451" cy="27803"/>
              </a:xfrm>
            </p:grpSpPr>
            <p:sp>
              <p:nvSpPr>
                <p:cNvPr id="3303" name="Google Shape;3303;p80"/>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0"/>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05" name="Google Shape;3305;p80"/>
            <p:cNvGrpSpPr/>
            <p:nvPr/>
          </p:nvGrpSpPr>
          <p:grpSpPr>
            <a:xfrm>
              <a:off x="5382826" y="4027197"/>
              <a:ext cx="268967" cy="250422"/>
              <a:chOff x="5382826" y="4027197"/>
              <a:chExt cx="268967" cy="250422"/>
            </a:xfrm>
          </p:grpSpPr>
          <p:grpSp>
            <p:nvGrpSpPr>
              <p:cNvPr id="3306" name="Google Shape;3306;p80"/>
              <p:cNvGrpSpPr/>
              <p:nvPr/>
            </p:nvGrpSpPr>
            <p:grpSpPr>
              <a:xfrm>
                <a:off x="5405280" y="4042510"/>
                <a:ext cx="237570" cy="218647"/>
                <a:chOff x="5405280" y="4042510"/>
                <a:chExt cx="237570" cy="218647"/>
              </a:xfrm>
            </p:grpSpPr>
            <p:sp>
              <p:nvSpPr>
                <p:cNvPr id="3307" name="Google Shape;3307;p80"/>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80"/>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0"/>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0"/>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0"/>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0"/>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80"/>
              <p:cNvGrpSpPr/>
              <p:nvPr/>
            </p:nvGrpSpPr>
            <p:grpSpPr>
              <a:xfrm>
                <a:off x="5382826" y="4125549"/>
                <a:ext cx="37776" cy="32380"/>
                <a:chOff x="5382826" y="4125549"/>
                <a:chExt cx="37776" cy="32380"/>
              </a:xfrm>
            </p:grpSpPr>
            <p:sp>
              <p:nvSpPr>
                <p:cNvPr id="3314" name="Google Shape;3314;p80"/>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0"/>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80"/>
              <p:cNvGrpSpPr/>
              <p:nvPr/>
            </p:nvGrpSpPr>
            <p:grpSpPr>
              <a:xfrm>
                <a:off x="5475680" y="4195587"/>
                <a:ext cx="37783" cy="32364"/>
                <a:chOff x="5475680" y="4195587"/>
                <a:chExt cx="37783" cy="32364"/>
              </a:xfrm>
            </p:grpSpPr>
            <p:sp>
              <p:nvSpPr>
                <p:cNvPr id="3317" name="Google Shape;3317;p80"/>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0"/>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80"/>
              <p:cNvGrpSpPr/>
              <p:nvPr/>
            </p:nvGrpSpPr>
            <p:grpSpPr>
              <a:xfrm>
                <a:off x="5532575" y="4027197"/>
                <a:ext cx="33308" cy="32262"/>
                <a:chOff x="5532575" y="4027197"/>
                <a:chExt cx="33308" cy="32262"/>
              </a:xfrm>
            </p:grpSpPr>
            <p:sp>
              <p:nvSpPr>
                <p:cNvPr id="3320" name="Google Shape;3320;p80"/>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0"/>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80"/>
              <p:cNvGrpSpPr/>
              <p:nvPr/>
            </p:nvGrpSpPr>
            <p:grpSpPr>
              <a:xfrm>
                <a:off x="5590706" y="4245348"/>
                <a:ext cx="33497" cy="32270"/>
                <a:chOff x="5590706" y="4245348"/>
                <a:chExt cx="33497" cy="32270"/>
              </a:xfrm>
            </p:grpSpPr>
            <p:sp>
              <p:nvSpPr>
                <p:cNvPr id="3323" name="Google Shape;3323;p80"/>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0"/>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80"/>
              <p:cNvGrpSpPr/>
              <p:nvPr/>
            </p:nvGrpSpPr>
            <p:grpSpPr>
              <a:xfrm>
                <a:off x="5618681" y="4109677"/>
                <a:ext cx="33112" cy="32357"/>
                <a:chOff x="5618681" y="4109677"/>
                <a:chExt cx="33112" cy="32357"/>
              </a:xfrm>
            </p:grpSpPr>
            <p:sp>
              <p:nvSpPr>
                <p:cNvPr id="3326" name="Google Shape;3326;p80"/>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0"/>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8" name="Google Shape;3328;p80"/>
              <p:cNvGrpSpPr/>
              <p:nvPr/>
            </p:nvGrpSpPr>
            <p:grpSpPr>
              <a:xfrm>
                <a:off x="5479298" y="4128262"/>
                <a:ext cx="31405" cy="26906"/>
                <a:chOff x="5479298" y="4128262"/>
                <a:chExt cx="31405" cy="26906"/>
              </a:xfrm>
            </p:grpSpPr>
            <p:sp>
              <p:nvSpPr>
                <p:cNvPr id="3329" name="Google Shape;3329;p80"/>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0"/>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1" name="Google Shape;3331;p80"/>
              <p:cNvGrpSpPr/>
              <p:nvPr/>
            </p:nvGrpSpPr>
            <p:grpSpPr>
              <a:xfrm>
                <a:off x="5582903" y="4180116"/>
                <a:ext cx="31499" cy="26898"/>
                <a:chOff x="5582903" y="4180116"/>
                <a:chExt cx="31499" cy="26898"/>
              </a:xfrm>
            </p:grpSpPr>
            <p:sp>
              <p:nvSpPr>
                <p:cNvPr id="3332" name="Google Shape;3332;p80"/>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0"/>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4" name="Google Shape;3334;p80"/>
            <p:cNvGrpSpPr/>
            <p:nvPr/>
          </p:nvGrpSpPr>
          <p:grpSpPr>
            <a:xfrm>
              <a:off x="3977681" y="3230323"/>
              <a:ext cx="94584" cy="84085"/>
              <a:chOff x="3977681" y="3230323"/>
              <a:chExt cx="94584" cy="84085"/>
            </a:xfrm>
          </p:grpSpPr>
          <p:grpSp>
            <p:nvGrpSpPr>
              <p:cNvPr id="3335" name="Google Shape;3335;p80"/>
              <p:cNvGrpSpPr/>
              <p:nvPr/>
            </p:nvGrpSpPr>
            <p:grpSpPr>
              <a:xfrm>
                <a:off x="4000135" y="3243041"/>
                <a:ext cx="59570" cy="57186"/>
                <a:chOff x="4000135" y="3243041"/>
                <a:chExt cx="59570" cy="57186"/>
              </a:xfrm>
            </p:grpSpPr>
            <p:sp>
              <p:nvSpPr>
                <p:cNvPr id="3336" name="Google Shape;3336;p80"/>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0"/>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0"/>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9" name="Google Shape;3339;p80"/>
              <p:cNvGrpSpPr/>
              <p:nvPr/>
            </p:nvGrpSpPr>
            <p:grpSpPr>
              <a:xfrm>
                <a:off x="3977681" y="3245872"/>
                <a:ext cx="37783" cy="32380"/>
                <a:chOff x="3977681" y="3245872"/>
                <a:chExt cx="37783" cy="32380"/>
              </a:xfrm>
            </p:grpSpPr>
            <p:sp>
              <p:nvSpPr>
                <p:cNvPr id="3340" name="Google Shape;3340;p80"/>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0"/>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2" name="Google Shape;3342;p80"/>
              <p:cNvGrpSpPr/>
              <p:nvPr/>
            </p:nvGrpSpPr>
            <p:grpSpPr>
              <a:xfrm>
                <a:off x="4040860" y="3262672"/>
                <a:ext cx="31405" cy="27001"/>
                <a:chOff x="4040860" y="3262672"/>
                <a:chExt cx="31405" cy="27001"/>
              </a:xfrm>
            </p:grpSpPr>
            <p:sp>
              <p:nvSpPr>
                <p:cNvPr id="3343" name="Google Shape;3343;p80"/>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0"/>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5" name="Google Shape;3345;p80"/>
              <p:cNvGrpSpPr/>
              <p:nvPr/>
            </p:nvGrpSpPr>
            <p:grpSpPr>
              <a:xfrm>
                <a:off x="4021072" y="3230323"/>
                <a:ext cx="31397" cy="26906"/>
                <a:chOff x="4021072" y="3230323"/>
                <a:chExt cx="31397" cy="26906"/>
              </a:xfrm>
            </p:grpSpPr>
            <p:sp>
              <p:nvSpPr>
                <p:cNvPr id="3346" name="Google Shape;3346;p80"/>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0"/>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80"/>
              <p:cNvGrpSpPr/>
              <p:nvPr/>
            </p:nvGrpSpPr>
            <p:grpSpPr>
              <a:xfrm>
                <a:off x="4001472" y="3287462"/>
                <a:ext cx="31499" cy="26945"/>
                <a:chOff x="4001472" y="3287462"/>
                <a:chExt cx="31499" cy="26945"/>
              </a:xfrm>
            </p:grpSpPr>
            <p:sp>
              <p:nvSpPr>
                <p:cNvPr id="3349" name="Google Shape;3349;p80"/>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0"/>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51" name="Google Shape;3351;p80"/>
            <p:cNvGrpSpPr/>
            <p:nvPr/>
          </p:nvGrpSpPr>
          <p:grpSpPr>
            <a:xfrm>
              <a:off x="4084715" y="3258865"/>
              <a:ext cx="184961" cy="137268"/>
              <a:chOff x="4084715" y="3258865"/>
              <a:chExt cx="184961" cy="137268"/>
            </a:xfrm>
          </p:grpSpPr>
          <p:grpSp>
            <p:nvGrpSpPr>
              <p:cNvPr id="3352" name="Google Shape;3352;p80"/>
              <p:cNvGrpSpPr/>
              <p:nvPr/>
            </p:nvGrpSpPr>
            <p:grpSpPr>
              <a:xfrm>
                <a:off x="4107453" y="3271583"/>
                <a:ext cx="153470" cy="110275"/>
                <a:chOff x="4107453" y="3271583"/>
                <a:chExt cx="153470" cy="110275"/>
              </a:xfrm>
            </p:grpSpPr>
            <p:sp>
              <p:nvSpPr>
                <p:cNvPr id="3353" name="Google Shape;3353;p80"/>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0"/>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0"/>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0"/>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7" name="Google Shape;3357;p80"/>
              <p:cNvGrpSpPr/>
              <p:nvPr/>
            </p:nvGrpSpPr>
            <p:grpSpPr>
              <a:xfrm>
                <a:off x="4136947" y="3258865"/>
                <a:ext cx="31499" cy="27001"/>
                <a:chOff x="4136947" y="3258865"/>
                <a:chExt cx="31499" cy="27001"/>
              </a:xfrm>
            </p:grpSpPr>
            <p:sp>
              <p:nvSpPr>
                <p:cNvPr id="3358" name="Google Shape;3358;p80"/>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0"/>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0" name="Google Shape;3360;p80"/>
              <p:cNvGrpSpPr/>
              <p:nvPr/>
            </p:nvGrpSpPr>
            <p:grpSpPr>
              <a:xfrm>
                <a:off x="4084715" y="3266478"/>
                <a:ext cx="31468" cy="26898"/>
                <a:chOff x="4084715" y="3266478"/>
                <a:chExt cx="31468" cy="26898"/>
              </a:xfrm>
            </p:grpSpPr>
            <p:sp>
              <p:nvSpPr>
                <p:cNvPr id="3361" name="Google Shape;3361;p80"/>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0"/>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80"/>
              <p:cNvGrpSpPr/>
              <p:nvPr/>
            </p:nvGrpSpPr>
            <p:grpSpPr>
              <a:xfrm>
                <a:off x="4159213" y="3279849"/>
                <a:ext cx="31405" cy="26945"/>
                <a:chOff x="4159213" y="3279849"/>
                <a:chExt cx="31405" cy="26945"/>
              </a:xfrm>
            </p:grpSpPr>
            <p:sp>
              <p:nvSpPr>
                <p:cNvPr id="3364" name="Google Shape;3364;p80"/>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0"/>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6" name="Google Shape;3366;p80"/>
              <p:cNvGrpSpPr/>
              <p:nvPr/>
            </p:nvGrpSpPr>
            <p:grpSpPr>
              <a:xfrm>
                <a:off x="4201550" y="3266502"/>
                <a:ext cx="31405" cy="26883"/>
                <a:chOff x="4201550" y="3266502"/>
                <a:chExt cx="31405" cy="26883"/>
              </a:xfrm>
            </p:grpSpPr>
            <p:sp>
              <p:nvSpPr>
                <p:cNvPr id="3367" name="Google Shape;3367;p80"/>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0"/>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9" name="Google Shape;3369;p80"/>
              <p:cNvGrpSpPr/>
              <p:nvPr/>
            </p:nvGrpSpPr>
            <p:grpSpPr>
              <a:xfrm>
                <a:off x="4201550" y="3338278"/>
                <a:ext cx="31405" cy="26930"/>
                <a:chOff x="4201550" y="3338278"/>
                <a:chExt cx="31405" cy="26930"/>
              </a:xfrm>
            </p:grpSpPr>
            <p:sp>
              <p:nvSpPr>
                <p:cNvPr id="3370" name="Google Shape;3370;p80"/>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0"/>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2" name="Google Shape;3372;p80"/>
              <p:cNvGrpSpPr/>
              <p:nvPr/>
            </p:nvGrpSpPr>
            <p:grpSpPr>
              <a:xfrm>
                <a:off x="4238272" y="3369132"/>
                <a:ext cx="31405" cy="27001"/>
                <a:chOff x="4238272" y="3369132"/>
                <a:chExt cx="31405" cy="27001"/>
              </a:xfrm>
            </p:grpSpPr>
            <p:sp>
              <p:nvSpPr>
                <p:cNvPr id="3373" name="Google Shape;3373;p80"/>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0"/>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75" name="Google Shape;3375;p80"/>
            <p:cNvGrpSpPr/>
            <p:nvPr/>
          </p:nvGrpSpPr>
          <p:grpSpPr>
            <a:xfrm>
              <a:off x="4068639" y="3200169"/>
              <a:ext cx="77643" cy="37272"/>
              <a:chOff x="4068639" y="3200169"/>
              <a:chExt cx="77643" cy="37272"/>
            </a:xfrm>
          </p:grpSpPr>
          <p:sp>
            <p:nvSpPr>
              <p:cNvPr id="3376" name="Google Shape;3376;p80"/>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7" name="Google Shape;3377;p80"/>
              <p:cNvGrpSpPr/>
              <p:nvPr/>
            </p:nvGrpSpPr>
            <p:grpSpPr>
              <a:xfrm>
                <a:off x="4114878" y="3200169"/>
                <a:ext cx="31405" cy="26993"/>
                <a:chOff x="4114878" y="3200169"/>
                <a:chExt cx="31405" cy="26993"/>
              </a:xfrm>
            </p:grpSpPr>
            <p:sp>
              <p:nvSpPr>
                <p:cNvPr id="3378" name="Google Shape;3378;p80"/>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0"/>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0" name="Google Shape;3380;p80"/>
              <p:cNvGrpSpPr/>
              <p:nvPr/>
            </p:nvGrpSpPr>
            <p:grpSpPr>
              <a:xfrm>
                <a:off x="4068639" y="3210535"/>
                <a:ext cx="31499" cy="26906"/>
                <a:chOff x="4068639" y="3210535"/>
                <a:chExt cx="31499" cy="26906"/>
              </a:xfrm>
            </p:grpSpPr>
            <p:sp>
              <p:nvSpPr>
                <p:cNvPr id="3381" name="Google Shape;3381;p80"/>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0"/>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3" name="Google Shape;3383;p80"/>
            <p:cNvGrpSpPr/>
            <p:nvPr/>
          </p:nvGrpSpPr>
          <p:grpSpPr>
            <a:xfrm>
              <a:off x="3869702" y="3066935"/>
              <a:ext cx="382664" cy="190294"/>
              <a:chOff x="3869702" y="3066935"/>
              <a:chExt cx="382664" cy="190294"/>
            </a:xfrm>
          </p:grpSpPr>
          <p:grpSp>
            <p:nvGrpSpPr>
              <p:cNvPr id="3384" name="Google Shape;3384;p80"/>
              <p:cNvGrpSpPr/>
              <p:nvPr/>
            </p:nvGrpSpPr>
            <p:grpSpPr>
              <a:xfrm>
                <a:off x="3888633" y="3082351"/>
                <a:ext cx="351172" cy="160698"/>
                <a:chOff x="3888633" y="3082351"/>
                <a:chExt cx="351172" cy="160698"/>
              </a:xfrm>
            </p:grpSpPr>
            <p:sp>
              <p:nvSpPr>
                <p:cNvPr id="3385" name="Google Shape;3385;p80"/>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0"/>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0"/>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0"/>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0"/>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0"/>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1" name="Google Shape;3391;p80"/>
              <p:cNvGrpSpPr/>
              <p:nvPr/>
            </p:nvGrpSpPr>
            <p:grpSpPr>
              <a:xfrm>
                <a:off x="4143703" y="3066935"/>
                <a:ext cx="37783" cy="32357"/>
                <a:chOff x="4143703" y="3066935"/>
                <a:chExt cx="37783" cy="32357"/>
              </a:xfrm>
            </p:grpSpPr>
            <p:sp>
              <p:nvSpPr>
                <p:cNvPr id="3392" name="Google Shape;3392;p80"/>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0"/>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80"/>
              <p:cNvGrpSpPr/>
              <p:nvPr/>
            </p:nvGrpSpPr>
            <p:grpSpPr>
              <a:xfrm>
                <a:off x="4044565" y="3103563"/>
                <a:ext cx="37783" cy="32451"/>
                <a:chOff x="4044565" y="3103563"/>
                <a:chExt cx="37783" cy="32451"/>
              </a:xfrm>
            </p:grpSpPr>
            <p:sp>
              <p:nvSpPr>
                <p:cNvPr id="3395" name="Google Shape;3395;p80"/>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0"/>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7" name="Google Shape;3397;p80"/>
              <p:cNvGrpSpPr/>
              <p:nvPr/>
            </p:nvGrpSpPr>
            <p:grpSpPr>
              <a:xfrm>
                <a:off x="4017454" y="3188237"/>
                <a:ext cx="37776" cy="32357"/>
                <a:chOff x="4017454" y="3188237"/>
                <a:chExt cx="37776" cy="32357"/>
              </a:xfrm>
            </p:grpSpPr>
            <p:sp>
              <p:nvSpPr>
                <p:cNvPr id="3398" name="Google Shape;3398;p80"/>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0"/>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0" name="Google Shape;3400;p80"/>
              <p:cNvGrpSpPr/>
              <p:nvPr/>
            </p:nvGrpSpPr>
            <p:grpSpPr>
              <a:xfrm>
                <a:off x="3921548" y="3157509"/>
                <a:ext cx="37783" cy="32357"/>
                <a:chOff x="3921548" y="3157509"/>
                <a:chExt cx="37783" cy="32357"/>
              </a:xfrm>
            </p:grpSpPr>
            <p:sp>
              <p:nvSpPr>
                <p:cNvPr id="3401" name="Google Shape;3401;p80"/>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0"/>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80"/>
              <p:cNvGrpSpPr/>
              <p:nvPr/>
            </p:nvGrpSpPr>
            <p:grpSpPr>
              <a:xfrm>
                <a:off x="3939056" y="3211620"/>
                <a:ext cx="37783" cy="32380"/>
                <a:chOff x="3939056" y="3211620"/>
                <a:chExt cx="37783" cy="32380"/>
              </a:xfrm>
            </p:grpSpPr>
            <p:sp>
              <p:nvSpPr>
                <p:cNvPr id="3404" name="Google Shape;3404;p80"/>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0"/>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80"/>
              <p:cNvGrpSpPr/>
              <p:nvPr/>
            </p:nvGrpSpPr>
            <p:grpSpPr>
              <a:xfrm>
                <a:off x="4176240" y="3136965"/>
                <a:ext cx="31405" cy="26930"/>
                <a:chOff x="4176240" y="3136965"/>
                <a:chExt cx="31405" cy="26930"/>
              </a:xfrm>
            </p:grpSpPr>
            <p:sp>
              <p:nvSpPr>
                <p:cNvPr id="3407" name="Google Shape;3407;p80"/>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0"/>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80"/>
              <p:cNvGrpSpPr/>
              <p:nvPr/>
            </p:nvGrpSpPr>
            <p:grpSpPr>
              <a:xfrm>
                <a:off x="4133148" y="3152593"/>
                <a:ext cx="31499" cy="27001"/>
                <a:chOff x="4133148" y="3152593"/>
                <a:chExt cx="31499" cy="27001"/>
              </a:xfrm>
            </p:grpSpPr>
            <p:sp>
              <p:nvSpPr>
                <p:cNvPr id="3410" name="Google Shape;3410;p80"/>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0"/>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2" name="Google Shape;3412;p80"/>
              <p:cNvGrpSpPr/>
              <p:nvPr/>
            </p:nvGrpSpPr>
            <p:grpSpPr>
              <a:xfrm>
                <a:off x="4220866" y="3073534"/>
                <a:ext cx="31499" cy="26898"/>
                <a:chOff x="4220866" y="3073534"/>
                <a:chExt cx="31499" cy="26898"/>
              </a:xfrm>
            </p:grpSpPr>
            <p:sp>
              <p:nvSpPr>
                <p:cNvPr id="3413" name="Google Shape;3413;p80"/>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0"/>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5" name="Google Shape;3415;p80"/>
              <p:cNvGrpSpPr/>
              <p:nvPr/>
            </p:nvGrpSpPr>
            <p:grpSpPr>
              <a:xfrm>
                <a:off x="3869702" y="3230323"/>
                <a:ext cx="31499" cy="26906"/>
                <a:chOff x="3869702" y="3230323"/>
                <a:chExt cx="31499" cy="26906"/>
              </a:xfrm>
            </p:grpSpPr>
            <p:sp>
              <p:nvSpPr>
                <p:cNvPr id="3416" name="Google Shape;3416;p80"/>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0"/>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18" name="Google Shape;3418;p80"/>
            <p:cNvGrpSpPr/>
            <p:nvPr/>
          </p:nvGrpSpPr>
          <p:grpSpPr>
            <a:xfrm>
              <a:off x="4271383" y="3065882"/>
              <a:ext cx="304556" cy="341663"/>
              <a:chOff x="4271383" y="3065882"/>
              <a:chExt cx="304556" cy="341663"/>
            </a:xfrm>
          </p:grpSpPr>
          <p:grpSp>
            <p:nvGrpSpPr>
              <p:cNvPr id="3419" name="Google Shape;3419;p80"/>
              <p:cNvGrpSpPr/>
              <p:nvPr/>
            </p:nvGrpSpPr>
            <p:grpSpPr>
              <a:xfrm>
                <a:off x="4293838" y="3078639"/>
                <a:ext cx="269353" cy="311973"/>
                <a:chOff x="4293838" y="3078639"/>
                <a:chExt cx="269353" cy="311973"/>
              </a:xfrm>
            </p:grpSpPr>
            <p:sp>
              <p:nvSpPr>
                <p:cNvPr id="3420" name="Google Shape;3420;p80"/>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0"/>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0"/>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0"/>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0"/>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0"/>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0"/>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0"/>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0"/>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0"/>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0"/>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0"/>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0"/>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0"/>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0"/>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0"/>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0"/>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80"/>
              <p:cNvGrpSpPr/>
              <p:nvPr/>
            </p:nvGrpSpPr>
            <p:grpSpPr>
              <a:xfrm>
                <a:off x="4538164" y="3342061"/>
                <a:ext cx="37776" cy="32380"/>
                <a:chOff x="4538164" y="3342061"/>
                <a:chExt cx="37776" cy="32380"/>
              </a:xfrm>
            </p:grpSpPr>
            <p:sp>
              <p:nvSpPr>
                <p:cNvPr id="3438" name="Google Shape;3438;p80"/>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0"/>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80"/>
              <p:cNvGrpSpPr/>
              <p:nvPr/>
            </p:nvGrpSpPr>
            <p:grpSpPr>
              <a:xfrm>
                <a:off x="4271383" y="3194742"/>
                <a:ext cx="37783" cy="32420"/>
                <a:chOff x="4271383" y="3194742"/>
                <a:chExt cx="37783" cy="32420"/>
              </a:xfrm>
            </p:grpSpPr>
            <p:sp>
              <p:nvSpPr>
                <p:cNvPr id="3441" name="Google Shape;3441;p80"/>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0"/>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80"/>
              <p:cNvGrpSpPr/>
              <p:nvPr/>
            </p:nvGrpSpPr>
            <p:grpSpPr>
              <a:xfrm>
                <a:off x="4284416" y="3084058"/>
                <a:ext cx="37783" cy="32357"/>
                <a:chOff x="4284416" y="3084058"/>
                <a:chExt cx="37783" cy="32357"/>
              </a:xfrm>
            </p:grpSpPr>
            <p:sp>
              <p:nvSpPr>
                <p:cNvPr id="3444" name="Google Shape;3444;p80"/>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0"/>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6" name="Google Shape;3446;p80"/>
              <p:cNvGrpSpPr/>
              <p:nvPr/>
            </p:nvGrpSpPr>
            <p:grpSpPr>
              <a:xfrm>
                <a:off x="4478697" y="3297561"/>
                <a:ext cx="37776" cy="32451"/>
                <a:chOff x="4478697" y="3297561"/>
                <a:chExt cx="37776" cy="32451"/>
              </a:xfrm>
            </p:grpSpPr>
            <p:sp>
              <p:nvSpPr>
                <p:cNvPr id="3447" name="Google Shape;3447;p80"/>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0"/>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9" name="Google Shape;3449;p80"/>
              <p:cNvGrpSpPr/>
              <p:nvPr/>
            </p:nvGrpSpPr>
            <p:grpSpPr>
              <a:xfrm>
                <a:off x="4411813" y="3331711"/>
                <a:ext cx="37776" cy="32451"/>
                <a:chOff x="4411813" y="3331711"/>
                <a:chExt cx="37776" cy="32451"/>
              </a:xfrm>
            </p:grpSpPr>
            <p:sp>
              <p:nvSpPr>
                <p:cNvPr id="3450" name="Google Shape;3450;p80"/>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0"/>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2" name="Google Shape;3452;p80"/>
              <p:cNvGrpSpPr/>
              <p:nvPr/>
            </p:nvGrpSpPr>
            <p:grpSpPr>
              <a:xfrm>
                <a:off x="4337984" y="3375188"/>
                <a:ext cx="37776" cy="32357"/>
                <a:chOff x="4337984" y="3375188"/>
                <a:chExt cx="37776" cy="32357"/>
              </a:xfrm>
            </p:grpSpPr>
            <p:sp>
              <p:nvSpPr>
                <p:cNvPr id="3453" name="Google Shape;3453;p80"/>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0"/>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5" name="Google Shape;3455;p80"/>
              <p:cNvGrpSpPr/>
              <p:nvPr/>
            </p:nvGrpSpPr>
            <p:grpSpPr>
              <a:xfrm>
                <a:off x="4494867" y="3090530"/>
                <a:ext cx="37878" cy="32451"/>
                <a:chOff x="4494867" y="3090530"/>
                <a:chExt cx="37878" cy="32451"/>
              </a:xfrm>
            </p:grpSpPr>
            <p:sp>
              <p:nvSpPr>
                <p:cNvPr id="3456" name="Google Shape;3456;p80"/>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0"/>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80"/>
              <p:cNvGrpSpPr/>
              <p:nvPr/>
            </p:nvGrpSpPr>
            <p:grpSpPr>
              <a:xfrm>
                <a:off x="4525124" y="3207774"/>
                <a:ext cx="37783" cy="32420"/>
                <a:chOff x="4525124" y="3207774"/>
                <a:chExt cx="37783" cy="32420"/>
              </a:xfrm>
            </p:grpSpPr>
            <p:sp>
              <p:nvSpPr>
                <p:cNvPr id="3459" name="Google Shape;3459;p80"/>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0"/>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80"/>
              <p:cNvGrpSpPr/>
              <p:nvPr/>
            </p:nvGrpSpPr>
            <p:grpSpPr>
              <a:xfrm>
                <a:off x="4440544" y="3176479"/>
                <a:ext cx="31499" cy="26898"/>
                <a:chOff x="4440544" y="3176479"/>
                <a:chExt cx="31499" cy="26898"/>
              </a:xfrm>
            </p:grpSpPr>
            <p:sp>
              <p:nvSpPr>
                <p:cNvPr id="3462" name="Google Shape;3462;p80"/>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0"/>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80"/>
              <p:cNvGrpSpPr/>
              <p:nvPr/>
            </p:nvGrpSpPr>
            <p:grpSpPr>
              <a:xfrm>
                <a:off x="4350545" y="3156400"/>
                <a:ext cx="31405" cy="27001"/>
                <a:chOff x="4350545" y="3156400"/>
                <a:chExt cx="31405" cy="27001"/>
              </a:xfrm>
            </p:grpSpPr>
            <p:sp>
              <p:nvSpPr>
                <p:cNvPr id="3465" name="Google Shape;3465;p80"/>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0"/>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80"/>
              <p:cNvGrpSpPr/>
              <p:nvPr/>
            </p:nvGrpSpPr>
            <p:grpSpPr>
              <a:xfrm>
                <a:off x="4376703" y="3255058"/>
                <a:ext cx="31405" cy="27001"/>
                <a:chOff x="4376703" y="3255058"/>
                <a:chExt cx="31405" cy="27001"/>
              </a:xfrm>
            </p:grpSpPr>
            <p:sp>
              <p:nvSpPr>
                <p:cNvPr id="3468" name="Google Shape;3468;p80"/>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0"/>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80"/>
              <p:cNvGrpSpPr/>
              <p:nvPr/>
            </p:nvGrpSpPr>
            <p:grpSpPr>
              <a:xfrm>
                <a:off x="4331322" y="3283656"/>
                <a:ext cx="31405" cy="26945"/>
                <a:chOff x="4331322" y="3283656"/>
                <a:chExt cx="31405" cy="26945"/>
              </a:xfrm>
            </p:grpSpPr>
            <p:sp>
              <p:nvSpPr>
                <p:cNvPr id="3471" name="Google Shape;3471;p80"/>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0"/>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3" name="Google Shape;3473;p80"/>
              <p:cNvGrpSpPr/>
              <p:nvPr/>
            </p:nvGrpSpPr>
            <p:grpSpPr>
              <a:xfrm>
                <a:off x="4380510" y="3065882"/>
                <a:ext cx="31405" cy="26938"/>
                <a:chOff x="4380510" y="3065882"/>
                <a:chExt cx="31405" cy="26938"/>
              </a:xfrm>
            </p:grpSpPr>
            <p:sp>
              <p:nvSpPr>
                <p:cNvPr id="3474" name="Google Shape;3474;p80"/>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0"/>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6" name="Google Shape;3476;p80"/>
            <p:cNvGrpSpPr/>
            <p:nvPr/>
          </p:nvGrpSpPr>
          <p:grpSpPr>
            <a:xfrm>
              <a:off x="4558998" y="3188237"/>
              <a:ext cx="1280131" cy="1052746"/>
              <a:chOff x="4558998" y="3188237"/>
              <a:chExt cx="1280131" cy="1052746"/>
            </a:xfrm>
          </p:grpSpPr>
          <p:sp>
            <p:nvSpPr>
              <p:cNvPr id="3477" name="Google Shape;3477;p80"/>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8" name="Google Shape;3478;p80"/>
              <p:cNvGrpSpPr/>
              <p:nvPr/>
            </p:nvGrpSpPr>
            <p:grpSpPr>
              <a:xfrm>
                <a:off x="4579164" y="3203653"/>
                <a:ext cx="1244833" cy="1020397"/>
                <a:chOff x="4579164" y="3203653"/>
                <a:chExt cx="1244833" cy="1020397"/>
              </a:xfrm>
            </p:grpSpPr>
            <p:sp>
              <p:nvSpPr>
                <p:cNvPr id="3479" name="Google Shape;3479;p80"/>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0"/>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1" name="Google Shape;3481;p80"/>
                <p:cNvGrpSpPr/>
                <p:nvPr/>
              </p:nvGrpSpPr>
              <p:grpSpPr>
                <a:xfrm>
                  <a:off x="4579164" y="3203653"/>
                  <a:ext cx="1244833" cy="1020397"/>
                  <a:chOff x="4579164" y="3203653"/>
                  <a:chExt cx="1244833" cy="1020397"/>
                </a:xfrm>
              </p:grpSpPr>
              <p:sp>
                <p:nvSpPr>
                  <p:cNvPr id="3482" name="Google Shape;3482;p80"/>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0"/>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4" name="Google Shape;3484;p80"/>
                  <p:cNvGrpSpPr/>
                  <p:nvPr/>
                </p:nvGrpSpPr>
                <p:grpSpPr>
                  <a:xfrm>
                    <a:off x="4579164" y="3203653"/>
                    <a:ext cx="1244833" cy="1020397"/>
                    <a:chOff x="4579164" y="3203653"/>
                    <a:chExt cx="1244833" cy="1020397"/>
                  </a:xfrm>
                </p:grpSpPr>
                <p:sp>
                  <p:nvSpPr>
                    <p:cNvPr id="3485" name="Google Shape;3485;p80"/>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0"/>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0"/>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0"/>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0"/>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0"/>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0"/>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0"/>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93" name="Google Shape;3493;p80"/>
                    <p:cNvGrpSpPr/>
                    <p:nvPr/>
                  </p:nvGrpSpPr>
                  <p:grpSpPr>
                    <a:xfrm>
                      <a:off x="4579164" y="3203653"/>
                      <a:ext cx="1244833" cy="1020397"/>
                      <a:chOff x="4579164" y="3203653"/>
                      <a:chExt cx="1244833" cy="1020397"/>
                    </a:xfrm>
                  </p:grpSpPr>
                  <p:sp>
                    <p:nvSpPr>
                      <p:cNvPr id="3494" name="Google Shape;3494;p80"/>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0"/>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0"/>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0"/>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0"/>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0"/>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0"/>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0"/>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0"/>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0"/>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0"/>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0"/>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0"/>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0"/>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8" name="Google Shape;3508;p80"/>
                      <p:cNvGrpSpPr/>
                      <p:nvPr/>
                    </p:nvGrpSpPr>
                    <p:grpSpPr>
                      <a:xfrm>
                        <a:off x="4579164" y="3203653"/>
                        <a:ext cx="1244833" cy="1020397"/>
                        <a:chOff x="4579164" y="3203653"/>
                        <a:chExt cx="1244833" cy="1020397"/>
                      </a:xfrm>
                    </p:grpSpPr>
                    <p:sp>
                      <p:nvSpPr>
                        <p:cNvPr id="3509" name="Google Shape;3509;p80"/>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0"/>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0"/>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0"/>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0"/>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0"/>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0"/>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0"/>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0"/>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0"/>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0"/>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0"/>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0"/>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0"/>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0"/>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0"/>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0"/>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0"/>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0"/>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0"/>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0"/>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0"/>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0"/>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0"/>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3" name="Google Shape;3533;p80"/>
                        <p:cNvGrpSpPr/>
                        <p:nvPr/>
                      </p:nvGrpSpPr>
                      <p:grpSpPr>
                        <a:xfrm>
                          <a:off x="4579164" y="3203653"/>
                          <a:ext cx="1244833" cy="1020397"/>
                          <a:chOff x="4579164" y="3203653"/>
                          <a:chExt cx="1244833" cy="1020397"/>
                        </a:xfrm>
                      </p:grpSpPr>
                      <p:sp>
                        <p:nvSpPr>
                          <p:cNvPr id="3534" name="Google Shape;3534;p80"/>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5" name="Google Shape;3535;p80"/>
                          <p:cNvGrpSpPr/>
                          <p:nvPr/>
                        </p:nvGrpSpPr>
                        <p:grpSpPr>
                          <a:xfrm>
                            <a:off x="4579164" y="3203653"/>
                            <a:ext cx="1244833" cy="1020397"/>
                            <a:chOff x="4579164" y="3203653"/>
                            <a:chExt cx="1244833" cy="1020397"/>
                          </a:xfrm>
                        </p:grpSpPr>
                        <p:sp>
                          <p:nvSpPr>
                            <p:cNvPr id="3536" name="Google Shape;3536;p80"/>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0"/>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0"/>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0"/>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0"/>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0"/>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0"/>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3" name="Google Shape;3543;p80"/>
                            <p:cNvGrpSpPr/>
                            <p:nvPr/>
                          </p:nvGrpSpPr>
                          <p:grpSpPr>
                            <a:xfrm>
                              <a:off x="4579164" y="3203653"/>
                              <a:ext cx="1244833" cy="1020397"/>
                              <a:chOff x="4579164" y="3203653"/>
                              <a:chExt cx="1244833" cy="1020397"/>
                            </a:xfrm>
                          </p:grpSpPr>
                          <p:sp>
                            <p:nvSpPr>
                              <p:cNvPr id="3544" name="Google Shape;3544;p80"/>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0"/>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0"/>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0"/>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0"/>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0"/>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0"/>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0"/>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0"/>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0"/>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0"/>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0"/>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0"/>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7" name="Google Shape;3557;p80"/>
                              <p:cNvGrpSpPr/>
                              <p:nvPr/>
                            </p:nvGrpSpPr>
                            <p:grpSpPr>
                              <a:xfrm>
                                <a:off x="4579164" y="3203653"/>
                                <a:ext cx="1244833" cy="1020397"/>
                                <a:chOff x="4579164" y="3203653"/>
                                <a:chExt cx="1244833" cy="1020397"/>
                              </a:xfrm>
                            </p:grpSpPr>
                            <p:sp>
                              <p:nvSpPr>
                                <p:cNvPr id="3558" name="Google Shape;3558;p80"/>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0"/>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0"/>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0"/>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0"/>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0"/>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0"/>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65" name="Google Shape;3565;p80"/>
                                <p:cNvGrpSpPr/>
                                <p:nvPr/>
                              </p:nvGrpSpPr>
                              <p:grpSpPr>
                                <a:xfrm>
                                  <a:off x="4579164" y="3203653"/>
                                  <a:ext cx="1244833" cy="1020397"/>
                                  <a:chOff x="4579164" y="3203653"/>
                                  <a:chExt cx="1244833" cy="1020397"/>
                                </a:xfrm>
                              </p:grpSpPr>
                              <p:sp>
                                <p:nvSpPr>
                                  <p:cNvPr id="3566" name="Google Shape;3566;p80"/>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0"/>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0"/>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0"/>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0"/>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1" name="Google Shape;3571;p80"/>
                                  <p:cNvGrpSpPr/>
                                  <p:nvPr/>
                                </p:nvGrpSpPr>
                                <p:grpSpPr>
                                  <a:xfrm>
                                    <a:off x="4579164" y="3203653"/>
                                    <a:ext cx="1244833" cy="1020397"/>
                                    <a:chOff x="4579164" y="3203653"/>
                                    <a:chExt cx="1244833" cy="1020397"/>
                                  </a:xfrm>
                                </p:grpSpPr>
                                <p:sp>
                                  <p:nvSpPr>
                                    <p:cNvPr id="3572" name="Google Shape;3572;p80"/>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0"/>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0"/>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0"/>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3576" name="Google Shape;3576;p80"/>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0"/>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0"/>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79" name="Google Shape;3579;p80"/>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3580" name="Google Shape;3580;p80"/>
              <p:cNvGrpSpPr/>
              <p:nvPr/>
            </p:nvGrpSpPr>
            <p:grpSpPr>
              <a:xfrm>
                <a:off x="4595437" y="3598775"/>
                <a:ext cx="37776" cy="32451"/>
                <a:chOff x="4595437" y="3598775"/>
                <a:chExt cx="37776" cy="32451"/>
              </a:xfrm>
            </p:grpSpPr>
            <p:sp>
              <p:nvSpPr>
                <p:cNvPr id="3581" name="Google Shape;3581;p80"/>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0"/>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80"/>
              <p:cNvGrpSpPr/>
              <p:nvPr/>
            </p:nvGrpSpPr>
            <p:grpSpPr>
              <a:xfrm>
                <a:off x="4641864" y="3524443"/>
                <a:ext cx="37776" cy="32380"/>
                <a:chOff x="4641864" y="3524443"/>
                <a:chExt cx="37776" cy="32380"/>
              </a:xfrm>
            </p:grpSpPr>
            <p:sp>
              <p:nvSpPr>
                <p:cNvPr id="3584" name="Google Shape;3584;p80"/>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0"/>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80"/>
              <p:cNvGrpSpPr/>
              <p:nvPr/>
            </p:nvGrpSpPr>
            <p:grpSpPr>
              <a:xfrm>
                <a:off x="4648431" y="3893901"/>
                <a:ext cx="37776" cy="32357"/>
                <a:chOff x="4648431" y="3893901"/>
                <a:chExt cx="37776" cy="32357"/>
              </a:xfrm>
            </p:grpSpPr>
            <p:sp>
              <p:nvSpPr>
                <p:cNvPr id="3587" name="Google Shape;3587;p80"/>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0"/>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80"/>
              <p:cNvGrpSpPr/>
              <p:nvPr/>
            </p:nvGrpSpPr>
            <p:grpSpPr>
              <a:xfrm>
                <a:off x="4567752" y="3722908"/>
                <a:ext cx="37870" cy="32380"/>
                <a:chOff x="4567752" y="3722908"/>
                <a:chExt cx="37870" cy="32380"/>
              </a:xfrm>
            </p:grpSpPr>
            <p:sp>
              <p:nvSpPr>
                <p:cNvPr id="3590" name="Google Shape;3590;p80"/>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0"/>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80"/>
              <p:cNvGrpSpPr/>
              <p:nvPr/>
            </p:nvGrpSpPr>
            <p:grpSpPr>
              <a:xfrm>
                <a:off x="4617506" y="3652052"/>
                <a:ext cx="37783" cy="32357"/>
                <a:chOff x="4617506" y="3652052"/>
                <a:chExt cx="37783" cy="32357"/>
              </a:xfrm>
            </p:grpSpPr>
            <p:sp>
              <p:nvSpPr>
                <p:cNvPr id="3593" name="Google Shape;3593;p80"/>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0"/>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5" name="Google Shape;3595;p80"/>
              <p:cNvGrpSpPr/>
              <p:nvPr/>
            </p:nvGrpSpPr>
            <p:grpSpPr>
              <a:xfrm>
                <a:off x="4739005" y="3554149"/>
                <a:ext cx="37870" cy="32357"/>
                <a:chOff x="4739005" y="3554149"/>
                <a:chExt cx="37870" cy="32357"/>
              </a:xfrm>
            </p:grpSpPr>
            <p:sp>
              <p:nvSpPr>
                <p:cNvPr id="3596" name="Google Shape;3596;p80"/>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0"/>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80"/>
              <p:cNvGrpSpPr/>
              <p:nvPr/>
            </p:nvGrpSpPr>
            <p:grpSpPr>
              <a:xfrm>
                <a:off x="4806557" y="3630258"/>
                <a:ext cx="37776" cy="32364"/>
                <a:chOff x="4806557" y="3630258"/>
                <a:chExt cx="37776" cy="32364"/>
              </a:xfrm>
            </p:grpSpPr>
            <p:sp>
              <p:nvSpPr>
                <p:cNvPr id="3599" name="Google Shape;3599;p80"/>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0"/>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80"/>
              <p:cNvGrpSpPr/>
              <p:nvPr/>
            </p:nvGrpSpPr>
            <p:grpSpPr>
              <a:xfrm>
                <a:off x="4737007" y="4004357"/>
                <a:ext cx="37870" cy="32357"/>
                <a:chOff x="4737007" y="4004357"/>
                <a:chExt cx="37870" cy="32357"/>
              </a:xfrm>
            </p:grpSpPr>
            <p:sp>
              <p:nvSpPr>
                <p:cNvPr id="3602" name="Google Shape;3602;p80"/>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0"/>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80"/>
              <p:cNvGrpSpPr/>
              <p:nvPr/>
            </p:nvGrpSpPr>
            <p:grpSpPr>
              <a:xfrm>
                <a:off x="4773634" y="4208627"/>
                <a:ext cx="37776" cy="32357"/>
                <a:chOff x="4773634" y="4208627"/>
                <a:chExt cx="37776" cy="32357"/>
              </a:xfrm>
            </p:grpSpPr>
            <p:sp>
              <p:nvSpPr>
                <p:cNvPr id="3605" name="Google Shape;3605;p80"/>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0"/>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80"/>
              <p:cNvGrpSpPr/>
              <p:nvPr/>
            </p:nvGrpSpPr>
            <p:grpSpPr>
              <a:xfrm>
                <a:off x="4888282" y="4074764"/>
                <a:ext cx="37776" cy="32451"/>
                <a:chOff x="4888282" y="4074764"/>
                <a:chExt cx="37776" cy="32451"/>
              </a:xfrm>
            </p:grpSpPr>
            <p:sp>
              <p:nvSpPr>
                <p:cNvPr id="3608" name="Google Shape;3608;p80"/>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0"/>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0" name="Google Shape;3610;p80"/>
              <p:cNvGrpSpPr/>
              <p:nvPr/>
            </p:nvGrpSpPr>
            <p:grpSpPr>
              <a:xfrm>
                <a:off x="4901315" y="3804271"/>
                <a:ext cx="37776" cy="32364"/>
                <a:chOff x="4901315" y="3804271"/>
                <a:chExt cx="37776" cy="32364"/>
              </a:xfrm>
            </p:grpSpPr>
            <p:sp>
              <p:nvSpPr>
                <p:cNvPr id="3611" name="Google Shape;3611;p80"/>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0"/>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80"/>
              <p:cNvGrpSpPr/>
              <p:nvPr/>
            </p:nvGrpSpPr>
            <p:grpSpPr>
              <a:xfrm>
                <a:off x="4866394" y="3715035"/>
                <a:ext cx="37846" cy="32357"/>
                <a:chOff x="4866394" y="3715035"/>
                <a:chExt cx="37846" cy="32357"/>
              </a:xfrm>
            </p:grpSpPr>
            <p:sp>
              <p:nvSpPr>
                <p:cNvPr id="3614" name="Google Shape;3614;p80"/>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0"/>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6" name="Google Shape;3616;p80"/>
              <p:cNvGrpSpPr/>
              <p:nvPr/>
            </p:nvGrpSpPr>
            <p:grpSpPr>
              <a:xfrm>
                <a:off x="4979233" y="3839798"/>
                <a:ext cx="37878" cy="32420"/>
                <a:chOff x="4979233" y="3839798"/>
                <a:chExt cx="37878" cy="32420"/>
              </a:xfrm>
            </p:grpSpPr>
            <p:sp>
              <p:nvSpPr>
                <p:cNvPr id="3617" name="Google Shape;3617;p80"/>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0"/>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80"/>
              <p:cNvGrpSpPr/>
              <p:nvPr/>
            </p:nvGrpSpPr>
            <p:grpSpPr>
              <a:xfrm>
                <a:off x="4790662" y="3679147"/>
                <a:ext cx="37783" cy="32380"/>
                <a:chOff x="4790662" y="3679147"/>
                <a:chExt cx="37783" cy="32380"/>
              </a:xfrm>
            </p:grpSpPr>
            <p:sp>
              <p:nvSpPr>
                <p:cNvPr id="3620" name="Google Shape;3620;p80"/>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0"/>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80"/>
              <p:cNvGrpSpPr/>
              <p:nvPr/>
            </p:nvGrpSpPr>
            <p:grpSpPr>
              <a:xfrm>
                <a:off x="4857263" y="3557861"/>
                <a:ext cx="37776" cy="32357"/>
                <a:chOff x="4857263" y="3557861"/>
                <a:chExt cx="37776" cy="32357"/>
              </a:xfrm>
            </p:grpSpPr>
            <p:sp>
              <p:nvSpPr>
                <p:cNvPr id="3623" name="Google Shape;3623;p80"/>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0"/>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80"/>
              <p:cNvGrpSpPr/>
              <p:nvPr/>
            </p:nvGrpSpPr>
            <p:grpSpPr>
              <a:xfrm>
                <a:off x="4883902" y="3648033"/>
                <a:ext cx="37783" cy="32380"/>
                <a:chOff x="4883902" y="3648033"/>
                <a:chExt cx="37783" cy="32380"/>
              </a:xfrm>
            </p:grpSpPr>
            <p:sp>
              <p:nvSpPr>
                <p:cNvPr id="3626" name="Google Shape;3626;p80"/>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0"/>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80"/>
              <p:cNvGrpSpPr/>
              <p:nvPr/>
            </p:nvGrpSpPr>
            <p:grpSpPr>
              <a:xfrm>
                <a:off x="4907780" y="3347220"/>
                <a:ext cx="37878" cy="32357"/>
                <a:chOff x="4907780" y="3347220"/>
                <a:chExt cx="37878" cy="32357"/>
              </a:xfrm>
            </p:grpSpPr>
            <p:sp>
              <p:nvSpPr>
                <p:cNvPr id="3629" name="Google Shape;3629;p80"/>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0"/>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80"/>
              <p:cNvGrpSpPr/>
              <p:nvPr/>
            </p:nvGrpSpPr>
            <p:grpSpPr>
              <a:xfrm>
                <a:off x="5065048" y="3738150"/>
                <a:ext cx="37783" cy="32364"/>
                <a:chOff x="5065048" y="3738150"/>
                <a:chExt cx="37783" cy="32364"/>
              </a:xfrm>
            </p:grpSpPr>
            <p:sp>
              <p:nvSpPr>
                <p:cNvPr id="3632" name="Google Shape;3632;p80"/>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0"/>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80"/>
              <p:cNvGrpSpPr/>
              <p:nvPr/>
            </p:nvGrpSpPr>
            <p:grpSpPr>
              <a:xfrm>
                <a:off x="5071616" y="3284615"/>
                <a:ext cx="37783" cy="32357"/>
                <a:chOff x="5071616" y="3284615"/>
                <a:chExt cx="37783" cy="32357"/>
              </a:xfrm>
            </p:grpSpPr>
            <p:sp>
              <p:nvSpPr>
                <p:cNvPr id="3635" name="Google Shape;3635;p80"/>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0"/>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80"/>
              <p:cNvGrpSpPr/>
              <p:nvPr/>
            </p:nvGrpSpPr>
            <p:grpSpPr>
              <a:xfrm>
                <a:off x="5389291" y="3759921"/>
                <a:ext cx="37783" cy="32380"/>
                <a:chOff x="5389291" y="3759921"/>
                <a:chExt cx="37783" cy="32380"/>
              </a:xfrm>
            </p:grpSpPr>
            <p:sp>
              <p:nvSpPr>
                <p:cNvPr id="3638" name="Google Shape;3638;p80"/>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0"/>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80"/>
              <p:cNvGrpSpPr/>
              <p:nvPr/>
            </p:nvGrpSpPr>
            <p:grpSpPr>
              <a:xfrm>
                <a:off x="5431534" y="3632932"/>
                <a:ext cx="37878" cy="32451"/>
                <a:chOff x="5431534" y="3632932"/>
                <a:chExt cx="37878" cy="32451"/>
              </a:xfrm>
            </p:grpSpPr>
            <p:sp>
              <p:nvSpPr>
                <p:cNvPr id="3641" name="Google Shape;3641;p80"/>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0"/>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80"/>
              <p:cNvGrpSpPr/>
              <p:nvPr/>
            </p:nvGrpSpPr>
            <p:grpSpPr>
              <a:xfrm>
                <a:off x="5540755" y="3544829"/>
                <a:ext cx="37783" cy="32357"/>
                <a:chOff x="5540755" y="3544829"/>
                <a:chExt cx="37783" cy="32357"/>
              </a:xfrm>
            </p:grpSpPr>
            <p:sp>
              <p:nvSpPr>
                <p:cNvPr id="3644" name="Google Shape;3644;p80"/>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0"/>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6" name="Google Shape;3646;p80"/>
              <p:cNvGrpSpPr/>
              <p:nvPr/>
            </p:nvGrpSpPr>
            <p:grpSpPr>
              <a:xfrm>
                <a:off x="5579293" y="3412107"/>
                <a:ext cx="37776" cy="32357"/>
                <a:chOff x="5579293" y="3412107"/>
                <a:chExt cx="37776" cy="32357"/>
              </a:xfrm>
            </p:grpSpPr>
            <p:sp>
              <p:nvSpPr>
                <p:cNvPr id="3647" name="Google Shape;3647;p80"/>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0"/>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9" name="Google Shape;3649;p80"/>
              <p:cNvGrpSpPr/>
              <p:nvPr/>
            </p:nvGrpSpPr>
            <p:grpSpPr>
              <a:xfrm>
                <a:off x="5801346" y="3284615"/>
                <a:ext cx="37783" cy="32357"/>
                <a:chOff x="5801346" y="3284615"/>
                <a:chExt cx="37783" cy="32357"/>
              </a:xfrm>
            </p:grpSpPr>
            <p:sp>
              <p:nvSpPr>
                <p:cNvPr id="3650" name="Google Shape;3650;p80"/>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0"/>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80"/>
              <p:cNvGrpSpPr/>
              <p:nvPr/>
            </p:nvGrpSpPr>
            <p:grpSpPr>
              <a:xfrm>
                <a:off x="5763578" y="3399067"/>
                <a:ext cx="37776" cy="32364"/>
                <a:chOff x="5763578" y="3399067"/>
                <a:chExt cx="37776" cy="32364"/>
              </a:xfrm>
            </p:grpSpPr>
            <p:sp>
              <p:nvSpPr>
                <p:cNvPr id="3653" name="Google Shape;3653;p80"/>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0"/>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5" name="Google Shape;3655;p80"/>
              <p:cNvGrpSpPr/>
              <p:nvPr/>
            </p:nvGrpSpPr>
            <p:grpSpPr>
              <a:xfrm>
                <a:off x="5395858" y="3230952"/>
                <a:ext cx="37776" cy="32364"/>
                <a:chOff x="5395858" y="3230952"/>
                <a:chExt cx="37776" cy="32364"/>
              </a:xfrm>
            </p:grpSpPr>
            <p:sp>
              <p:nvSpPr>
                <p:cNvPr id="3656" name="Google Shape;3656;p80"/>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0"/>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8" name="Google Shape;3658;p80"/>
              <p:cNvGrpSpPr/>
              <p:nvPr/>
            </p:nvGrpSpPr>
            <p:grpSpPr>
              <a:xfrm>
                <a:off x="5264088" y="3188237"/>
                <a:ext cx="37776" cy="32357"/>
                <a:chOff x="5264088" y="3188237"/>
                <a:chExt cx="37776" cy="32357"/>
              </a:xfrm>
            </p:grpSpPr>
            <p:sp>
              <p:nvSpPr>
                <p:cNvPr id="3659" name="Google Shape;3659;p80"/>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0"/>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80"/>
              <p:cNvGrpSpPr/>
              <p:nvPr/>
            </p:nvGrpSpPr>
            <p:grpSpPr>
              <a:xfrm>
                <a:off x="5585758" y="3237425"/>
                <a:ext cx="37878" cy="32357"/>
                <a:chOff x="5585758" y="3237425"/>
                <a:chExt cx="37878" cy="32357"/>
              </a:xfrm>
            </p:grpSpPr>
            <p:sp>
              <p:nvSpPr>
                <p:cNvPr id="3662" name="Google Shape;3662;p80"/>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0"/>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80"/>
              <p:cNvGrpSpPr/>
              <p:nvPr/>
            </p:nvGrpSpPr>
            <p:grpSpPr>
              <a:xfrm>
                <a:off x="4874196" y="3291088"/>
                <a:ext cx="37878" cy="32451"/>
                <a:chOff x="4874196" y="3291088"/>
                <a:chExt cx="37878" cy="32451"/>
              </a:xfrm>
            </p:grpSpPr>
            <p:sp>
              <p:nvSpPr>
                <p:cNvPr id="3665" name="Google Shape;3665;p80"/>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0"/>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80"/>
              <p:cNvGrpSpPr/>
              <p:nvPr/>
            </p:nvGrpSpPr>
            <p:grpSpPr>
              <a:xfrm>
                <a:off x="5197770" y="3785466"/>
                <a:ext cx="37783" cy="32427"/>
                <a:chOff x="5197770" y="3785466"/>
                <a:chExt cx="37783" cy="32427"/>
              </a:xfrm>
            </p:grpSpPr>
            <p:sp>
              <p:nvSpPr>
                <p:cNvPr id="3668" name="Google Shape;3668;p80"/>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0"/>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80"/>
              <p:cNvGrpSpPr/>
              <p:nvPr/>
            </p:nvGrpSpPr>
            <p:grpSpPr>
              <a:xfrm>
                <a:off x="5177699" y="3492117"/>
                <a:ext cx="37776" cy="32357"/>
                <a:chOff x="5177699" y="3492117"/>
                <a:chExt cx="37776" cy="32357"/>
              </a:xfrm>
            </p:grpSpPr>
            <p:sp>
              <p:nvSpPr>
                <p:cNvPr id="3671" name="Google Shape;3671;p80"/>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0"/>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80"/>
              <p:cNvGrpSpPr/>
              <p:nvPr/>
            </p:nvGrpSpPr>
            <p:grpSpPr>
              <a:xfrm>
                <a:off x="5349431" y="3622346"/>
                <a:ext cx="37870" cy="32380"/>
                <a:chOff x="5349431" y="3622346"/>
                <a:chExt cx="37870" cy="32380"/>
              </a:xfrm>
            </p:grpSpPr>
            <p:sp>
              <p:nvSpPr>
                <p:cNvPr id="3674" name="Google Shape;3674;p80"/>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0"/>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80"/>
              <p:cNvGrpSpPr/>
              <p:nvPr/>
            </p:nvGrpSpPr>
            <p:grpSpPr>
              <a:xfrm>
                <a:off x="5068855" y="3563980"/>
                <a:ext cx="53954" cy="46223"/>
                <a:chOff x="5068855" y="3563980"/>
                <a:chExt cx="53954" cy="46223"/>
              </a:xfrm>
            </p:grpSpPr>
            <p:sp>
              <p:nvSpPr>
                <p:cNvPr id="3677" name="Google Shape;3677;p80"/>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0"/>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80"/>
              <p:cNvGrpSpPr/>
              <p:nvPr/>
            </p:nvGrpSpPr>
            <p:grpSpPr>
              <a:xfrm>
                <a:off x="5037654" y="3392507"/>
                <a:ext cx="37870" cy="32451"/>
                <a:chOff x="5037654" y="3392507"/>
                <a:chExt cx="37870" cy="32451"/>
              </a:xfrm>
            </p:grpSpPr>
            <p:sp>
              <p:nvSpPr>
                <p:cNvPr id="3680" name="Google Shape;3680;p80"/>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0"/>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80"/>
              <p:cNvGrpSpPr/>
              <p:nvPr/>
            </p:nvGrpSpPr>
            <p:grpSpPr>
              <a:xfrm>
                <a:off x="5456560" y="3368629"/>
                <a:ext cx="37870" cy="32451"/>
                <a:chOff x="5456560" y="3368629"/>
                <a:chExt cx="37870" cy="32451"/>
              </a:xfrm>
            </p:grpSpPr>
            <p:sp>
              <p:nvSpPr>
                <p:cNvPr id="3683" name="Google Shape;3683;p80"/>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0"/>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80"/>
              <p:cNvGrpSpPr/>
              <p:nvPr/>
            </p:nvGrpSpPr>
            <p:grpSpPr>
              <a:xfrm>
                <a:off x="4755749" y="3501516"/>
                <a:ext cx="46246" cy="39608"/>
                <a:chOff x="4755749" y="3501516"/>
                <a:chExt cx="46246" cy="39608"/>
              </a:xfrm>
            </p:grpSpPr>
            <p:sp>
              <p:nvSpPr>
                <p:cNvPr id="3686" name="Google Shape;3686;p80"/>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0"/>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8" name="Google Shape;3688;p80"/>
              <p:cNvGrpSpPr/>
              <p:nvPr/>
            </p:nvGrpSpPr>
            <p:grpSpPr>
              <a:xfrm>
                <a:off x="4681346" y="3485582"/>
                <a:ext cx="37783" cy="32427"/>
                <a:chOff x="4681346" y="3485582"/>
                <a:chExt cx="37783" cy="32427"/>
              </a:xfrm>
            </p:grpSpPr>
            <p:sp>
              <p:nvSpPr>
                <p:cNvPr id="3689" name="Google Shape;3689;p80"/>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0"/>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80"/>
              <p:cNvGrpSpPr/>
              <p:nvPr/>
            </p:nvGrpSpPr>
            <p:grpSpPr>
              <a:xfrm>
                <a:off x="4767067" y="3291088"/>
                <a:ext cx="37878" cy="32451"/>
                <a:chOff x="4767067" y="3291088"/>
                <a:chExt cx="37878" cy="32451"/>
              </a:xfrm>
            </p:grpSpPr>
            <p:sp>
              <p:nvSpPr>
                <p:cNvPr id="3692" name="Google Shape;3692;p80"/>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0"/>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80"/>
              <p:cNvGrpSpPr/>
              <p:nvPr/>
            </p:nvGrpSpPr>
            <p:grpSpPr>
              <a:xfrm>
                <a:off x="4687819" y="3405539"/>
                <a:ext cx="37776" cy="32451"/>
                <a:chOff x="4687819" y="3405539"/>
                <a:chExt cx="37776" cy="32451"/>
              </a:xfrm>
            </p:grpSpPr>
            <p:sp>
              <p:nvSpPr>
                <p:cNvPr id="3695" name="Google Shape;3695;p80"/>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0"/>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80"/>
              <p:cNvGrpSpPr/>
              <p:nvPr/>
            </p:nvGrpSpPr>
            <p:grpSpPr>
              <a:xfrm>
                <a:off x="4923101" y="3444809"/>
                <a:ext cx="52813" cy="45318"/>
                <a:chOff x="4923101" y="3444809"/>
                <a:chExt cx="52813" cy="45318"/>
              </a:xfrm>
            </p:grpSpPr>
            <p:sp>
              <p:nvSpPr>
                <p:cNvPr id="3698" name="Google Shape;3698;p80"/>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0"/>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0" name="Google Shape;3700;p80"/>
              <p:cNvGrpSpPr/>
              <p:nvPr/>
            </p:nvGrpSpPr>
            <p:grpSpPr>
              <a:xfrm>
                <a:off x="4846040" y="3654750"/>
                <a:ext cx="31405" cy="26993"/>
                <a:chOff x="4846040" y="3654750"/>
                <a:chExt cx="31405" cy="26993"/>
              </a:xfrm>
            </p:grpSpPr>
            <p:sp>
              <p:nvSpPr>
                <p:cNvPr id="3701" name="Google Shape;3701;p80"/>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0"/>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3" name="Google Shape;3703;p80"/>
              <p:cNvGrpSpPr/>
              <p:nvPr/>
            </p:nvGrpSpPr>
            <p:grpSpPr>
              <a:xfrm>
                <a:off x="4925673" y="3691700"/>
                <a:ext cx="40253" cy="34472"/>
                <a:chOff x="4925673" y="3691700"/>
                <a:chExt cx="40253" cy="34472"/>
              </a:xfrm>
            </p:grpSpPr>
            <p:sp>
              <p:nvSpPr>
                <p:cNvPr id="3704" name="Google Shape;3704;p80"/>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0"/>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80"/>
              <p:cNvGrpSpPr/>
              <p:nvPr/>
            </p:nvGrpSpPr>
            <p:grpSpPr>
              <a:xfrm>
                <a:off x="4894653" y="3740848"/>
                <a:ext cx="31405" cy="26906"/>
                <a:chOff x="4894653" y="3740848"/>
                <a:chExt cx="31405" cy="26906"/>
              </a:xfrm>
            </p:grpSpPr>
            <p:sp>
              <p:nvSpPr>
                <p:cNvPr id="3707" name="Google Shape;3707;p80"/>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0"/>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80"/>
              <p:cNvGrpSpPr/>
              <p:nvPr/>
            </p:nvGrpSpPr>
            <p:grpSpPr>
              <a:xfrm>
                <a:off x="4962300" y="3696348"/>
                <a:ext cx="38255" cy="32773"/>
                <a:chOff x="4962300" y="3696348"/>
                <a:chExt cx="38255" cy="32773"/>
              </a:xfrm>
            </p:grpSpPr>
            <p:sp>
              <p:nvSpPr>
                <p:cNvPr id="3710" name="Google Shape;3710;p80"/>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0"/>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2" name="Google Shape;3712;p80"/>
              <p:cNvGrpSpPr/>
              <p:nvPr/>
            </p:nvGrpSpPr>
            <p:grpSpPr>
              <a:xfrm>
                <a:off x="4980185" y="3743349"/>
                <a:ext cx="31499" cy="26969"/>
                <a:chOff x="4980185" y="3743349"/>
                <a:chExt cx="31499" cy="26969"/>
              </a:xfrm>
            </p:grpSpPr>
            <p:sp>
              <p:nvSpPr>
                <p:cNvPr id="3713" name="Google Shape;3713;p80"/>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0"/>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5" name="Google Shape;3715;p80"/>
              <p:cNvGrpSpPr/>
              <p:nvPr/>
            </p:nvGrpSpPr>
            <p:grpSpPr>
              <a:xfrm>
                <a:off x="5013768" y="3734312"/>
                <a:ext cx="31499" cy="26969"/>
                <a:chOff x="5013768" y="3734312"/>
                <a:chExt cx="31499" cy="26969"/>
              </a:xfrm>
            </p:grpSpPr>
            <p:sp>
              <p:nvSpPr>
                <p:cNvPr id="3716" name="Google Shape;3716;p80"/>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0"/>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80"/>
              <p:cNvGrpSpPr/>
              <p:nvPr/>
            </p:nvGrpSpPr>
            <p:grpSpPr>
              <a:xfrm>
                <a:off x="5036703" y="3764545"/>
                <a:ext cx="31499" cy="26898"/>
                <a:chOff x="5036703" y="3764545"/>
                <a:chExt cx="31499" cy="26898"/>
              </a:xfrm>
            </p:grpSpPr>
            <p:sp>
              <p:nvSpPr>
                <p:cNvPr id="3719" name="Google Shape;3719;p80"/>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0"/>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80"/>
              <p:cNvGrpSpPr/>
              <p:nvPr/>
            </p:nvGrpSpPr>
            <p:grpSpPr>
              <a:xfrm>
                <a:off x="4953546" y="3768352"/>
                <a:ext cx="31405" cy="26898"/>
                <a:chOff x="4953546" y="3768352"/>
                <a:chExt cx="31405" cy="26898"/>
              </a:xfrm>
            </p:grpSpPr>
            <p:sp>
              <p:nvSpPr>
                <p:cNvPr id="3722" name="Google Shape;3722;p80"/>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0"/>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80"/>
              <p:cNvGrpSpPr/>
              <p:nvPr/>
            </p:nvGrpSpPr>
            <p:grpSpPr>
              <a:xfrm>
                <a:off x="4964770" y="3814016"/>
                <a:ext cx="31499" cy="26993"/>
                <a:chOff x="4964770" y="3814016"/>
                <a:chExt cx="31499" cy="26993"/>
              </a:xfrm>
            </p:grpSpPr>
            <p:sp>
              <p:nvSpPr>
                <p:cNvPr id="3725" name="Google Shape;3725;p80"/>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0"/>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80"/>
              <p:cNvGrpSpPr/>
              <p:nvPr/>
            </p:nvGrpSpPr>
            <p:grpSpPr>
              <a:xfrm>
                <a:off x="4923290" y="3800504"/>
                <a:ext cx="31468" cy="26898"/>
                <a:chOff x="4923290" y="3800504"/>
                <a:chExt cx="31468" cy="26898"/>
              </a:xfrm>
            </p:grpSpPr>
            <p:sp>
              <p:nvSpPr>
                <p:cNvPr id="3728" name="Google Shape;3728;p80"/>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0"/>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80"/>
              <p:cNvGrpSpPr/>
              <p:nvPr/>
            </p:nvGrpSpPr>
            <p:grpSpPr>
              <a:xfrm>
                <a:off x="5108534" y="3650943"/>
                <a:ext cx="31405" cy="26993"/>
                <a:chOff x="5108534" y="3650943"/>
                <a:chExt cx="31405" cy="26993"/>
              </a:xfrm>
            </p:grpSpPr>
            <p:sp>
              <p:nvSpPr>
                <p:cNvPr id="3731" name="Google Shape;3731;p80"/>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0"/>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80"/>
              <p:cNvGrpSpPr/>
              <p:nvPr/>
            </p:nvGrpSpPr>
            <p:grpSpPr>
              <a:xfrm>
                <a:off x="5119380" y="3760739"/>
                <a:ext cx="31499" cy="26993"/>
                <a:chOff x="5119380" y="3760739"/>
                <a:chExt cx="31499" cy="26993"/>
              </a:xfrm>
            </p:grpSpPr>
            <p:sp>
              <p:nvSpPr>
                <p:cNvPr id="3734" name="Google Shape;3734;p80"/>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0"/>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80"/>
              <p:cNvGrpSpPr/>
              <p:nvPr/>
            </p:nvGrpSpPr>
            <p:grpSpPr>
              <a:xfrm>
                <a:off x="5119380" y="3788235"/>
                <a:ext cx="31499" cy="26993"/>
                <a:chOff x="5119380" y="3788235"/>
                <a:chExt cx="31499" cy="26993"/>
              </a:xfrm>
            </p:grpSpPr>
            <p:sp>
              <p:nvSpPr>
                <p:cNvPr id="3737" name="Google Shape;3737;p80"/>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0"/>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80"/>
              <p:cNvGrpSpPr/>
              <p:nvPr/>
            </p:nvGrpSpPr>
            <p:grpSpPr>
              <a:xfrm>
                <a:off x="5158005" y="3875284"/>
                <a:ext cx="31405" cy="27001"/>
                <a:chOff x="5158005" y="3875284"/>
                <a:chExt cx="31405" cy="27001"/>
              </a:xfrm>
            </p:grpSpPr>
            <p:sp>
              <p:nvSpPr>
                <p:cNvPr id="3740" name="Google Shape;3740;p80"/>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0"/>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80"/>
              <p:cNvGrpSpPr/>
              <p:nvPr/>
            </p:nvGrpSpPr>
            <p:grpSpPr>
              <a:xfrm>
                <a:off x="5233163" y="3764545"/>
                <a:ext cx="31499" cy="26898"/>
                <a:chOff x="5233163" y="3764545"/>
                <a:chExt cx="31499" cy="26898"/>
              </a:xfrm>
            </p:grpSpPr>
            <p:sp>
              <p:nvSpPr>
                <p:cNvPr id="3743" name="Google Shape;3743;p80"/>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0"/>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80"/>
              <p:cNvGrpSpPr/>
              <p:nvPr/>
            </p:nvGrpSpPr>
            <p:grpSpPr>
              <a:xfrm>
                <a:off x="5276168" y="3805545"/>
                <a:ext cx="31499" cy="26906"/>
                <a:chOff x="5276168" y="3805545"/>
                <a:chExt cx="31499" cy="26906"/>
              </a:xfrm>
            </p:grpSpPr>
            <p:sp>
              <p:nvSpPr>
                <p:cNvPr id="3746" name="Google Shape;3746;p80"/>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0"/>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80"/>
              <p:cNvGrpSpPr/>
              <p:nvPr/>
            </p:nvGrpSpPr>
            <p:grpSpPr>
              <a:xfrm>
                <a:off x="5294053" y="3851933"/>
                <a:ext cx="31405" cy="26945"/>
                <a:chOff x="5294053" y="3851933"/>
                <a:chExt cx="31405" cy="26945"/>
              </a:xfrm>
            </p:grpSpPr>
            <p:sp>
              <p:nvSpPr>
                <p:cNvPr id="3749" name="Google Shape;3749;p80"/>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0"/>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1" name="Google Shape;3751;p80"/>
              <p:cNvGrpSpPr/>
              <p:nvPr/>
            </p:nvGrpSpPr>
            <p:grpSpPr>
              <a:xfrm>
                <a:off x="5341723" y="3851902"/>
                <a:ext cx="31405" cy="26977"/>
                <a:chOff x="5341723" y="3851902"/>
                <a:chExt cx="31405" cy="26977"/>
              </a:xfrm>
            </p:grpSpPr>
            <p:sp>
              <p:nvSpPr>
                <p:cNvPr id="3752" name="Google Shape;3752;p80"/>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0"/>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80"/>
              <p:cNvGrpSpPr/>
              <p:nvPr/>
            </p:nvGrpSpPr>
            <p:grpSpPr>
              <a:xfrm>
                <a:off x="5054871" y="3507855"/>
                <a:ext cx="31405" cy="26993"/>
                <a:chOff x="5054871" y="3507855"/>
                <a:chExt cx="31405" cy="26993"/>
              </a:xfrm>
            </p:grpSpPr>
            <p:sp>
              <p:nvSpPr>
                <p:cNvPr id="3755" name="Google Shape;3755;p80"/>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0"/>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80"/>
              <p:cNvGrpSpPr/>
              <p:nvPr/>
            </p:nvGrpSpPr>
            <p:grpSpPr>
              <a:xfrm>
                <a:off x="4876579" y="3675325"/>
                <a:ext cx="31405" cy="26969"/>
                <a:chOff x="4876579" y="3675325"/>
                <a:chExt cx="31405" cy="26969"/>
              </a:xfrm>
            </p:grpSpPr>
            <p:sp>
              <p:nvSpPr>
                <p:cNvPr id="3758" name="Google Shape;3758;p80"/>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0"/>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0" name="Google Shape;3760;p80"/>
              <p:cNvGrpSpPr/>
              <p:nvPr/>
            </p:nvGrpSpPr>
            <p:grpSpPr>
              <a:xfrm>
                <a:off x="4842233" y="3688333"/>
                <a:ext cx="31405" cy="26993"/>
                <a:chOff x="4842233" y="3688333"/>
                <a:chExt cx="31405" cy="26993"/>
              </a:xfrm>
            </p:grpSpPr>
            <p:sp>
              <p:nvSpPr>
                <p:cNvPr id="3761" name="Google Shape;3761;p80"/>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0"/>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3" name="Google Shape;3763;p80"/>
              <p:cNvGrpSpPr/>
              <p:nvPr/>
            </p:nvGrpSpPr>
            <p:grpSpPr>
              <a:xfrm>
                <a:off x="5187876" y="3608032"/>
                <a:ext cx="31405" cy="27001"/>
                <a:chOff x="5187876" y="3608032"/>
                <a:chExt cx="31405" cy="27001"/>
              </a:xfrm>
            </p:grpSpPr>
            <p:sp>
              <p:nvSpPr>
                <p:cNvPr id="3764" name="Google Shape;3764;p80"/>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0"/>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6" name="Google Shape;3766;p80"/>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0"/>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8" name="Google Shape;3768;p80"/>
              <p:cNvGrpSpPr/>
              <p:nvPr/>
            </p:nvGrpSpPr>
            <p:grpSpPr>
              <a:xfrm>
                <a:off x="5269224" y="3304167"/>
                <a:ext cx="40253" cy="34402"/>
                <a:chOff x="5269224" y="3304167"/>
                <a:chExt cx="40253" cy="34402"/>
              </a:xfrm>
            </p:grpSpPr>
            <p:sp>
              <p:nvSpPr>
                <p:cNvPr id="3769" name="Google Shape;3769;p80"/>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0"/>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1" name="Google Shape;3771;p80"/>
              <p:cNvGrpSpPr/>
              <p:nvPr/>
            </p:nvGrpSpPr>
            <p:grpSpPr>
              <a:xfrm>
                <a:off x="5327354" y="3476615"/>
                <a:ext cx="49864" cy="42723"/>
                <a:chOff x="5327354" y="3476615"/>
                <a:chExt cx="49864" cy="42723"/>
              </a:xfrm>
            </p:grpSpPr>
            <p:sp>
              <p:nvSpPr>
                <p:cNvPr id="3772" name="Google Shape;3772;p80"/>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0"/>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4" name="Google Shape;3774;p80"/>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0"/>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6" name="Google Shape;3776;p80"/>
              <p:cNvGrpSpPr/>
              <p:nvPr/>
            </p:nvGrpSpPr>
            <p:grpSpPr>
              <a:xfrm>
                <a:off x="5341723" y="3775957"/>
                <a:ext cx="31405" cy="26898"/>
                <a:chOff x="5341723" y="3775957"/>
                <a:chExt cx="31405" cy="26898"/>
              </a:xfrm>
            </p:grpSpPr>
            <p:sp>
              <p:nvSpPr>
                <p:cNvPr id="3777" name="Google Shape;3777;p80"/>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0"/>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9" name="Google Shape;3779;p80"/>
              <p:cNvGrpSpPr/>
              <p:nvPr/>
            </p:nvGrpSpPr>
            <p:grpSpPr>
              <a:xfrm>
                <a:off x="5439053" y="3699274"/>
                <a:ext cx="31405" cy="26898"/>
                <a:chOff x="5439053" y="3699274"/>
                <a:chExt cx="31405" cy="26898"/>
              </a:xfrm>
            </p:grpSpPr>
            <p:sp>
              <p:nvSpPr>
                <p:cNvPr id="3780" name="Google Shape;3780;p80"/>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0"/>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2" name="Google Shape;3782;p80"/>
              <p:cNvGrpSpPr/>
              <p:nvPr/>
            </p:nvGrpSpPr>
            <p:grpSpPr>
              <a:xfrm>
                <a:off x="5412414" y="3622307"/>
                <a:ext cx="31499" cy="26993"/>
                <a:chOff x="5412414" y="3622307"/>
                <a:chExt cx="31499" cy="26993"/>
              </a:xfrm>
            </p:grpSpPr>
            <p:sp>
              <p:nvSpPr>
                <p:cNvPr id="3783" name="Google Shape;3783;p80"/>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0"/>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80"/>
              <p:cNvGrpSpPr/>
              <p:nvPr/>
            </p:nvGrpSpPr>
            <p:grpSpPr>
              <a:xfrm>
                <a:off x="5476254" y="3473949"/>
                <a:ext cx="26835" cy="26930"/>
                <a:chOff x="5476254" y="3473949"/>
                <a:chExt cx="26835" cy="26930"/>
              </a:xfrm>
            </p:grpSpPr>
            <p:sp>
              <p:nvSpPr>
                <p:cNvPr id="3786" name="Google Shape;3786;p80"/>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0"/>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8" name="Google Shape;3788;p80"/>
              <p:cNvGrpSpPr/>
              <p:nvPr/>
            </p:nvGrpSpPr>
            <p:grpSpPr>
              <a:xfrm>
                <a:off x="5564547" y="3481594"/>
                <a:ext cx="31397" cy="26898"/>
                <a:chOff x="5564547" y="3481594"/>
                <a:chExt cx="31397" cy="26898"/>
              </a:xfrm>
            </p:grpSpPr>
            <p:sp>
              <p:nvSpPr>
                <p:cNvPr id="3789" name="Google Shape;3789;p80"/>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0"/>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1" name="Google Shape;3791;p80"/>
              <p:cNvGrpSpPr/>
              <p:nvPr/>
            </p:nvGrpSpPr>
            <p:grpSpPr>
              <a:xfrm>
                <a:off x="5534101" y="3470174"/>
                <a:ext cx="31397" cy="26906"/>
                <a:chOff x="5534101" y="3470174"/>
                <a:chExt cx="31397" cy="26906"/>
              </a:xfrm>
            </p:grpSpPr>
            <p:sp>
              <p:nvSpPr>
                <p:cNvPr id="3792" name="Google Shape;3792;p80"/>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0"/>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4" name="Google Shape;3794;p80"/>
              <p:cNvGrpSpPr/>
              <p:nvPr/>
            </p:nvGrpSpPr>
            <p:grpSpPr>
              <a:xfrm>
                <a:off x="5610879" y="3314486"/>
                <a:ext cx="31499" cy="26938"/>
                <a:chOff x="5610879" y="3314486"/>
                <a:chExt cx="31499" cy="26938"/>
              </a:xfrm>
            </p:grpSpPr>
            <p:sp>
              <p:nvSpPr>
                <p:cNvPr id="3795" name="Google Shape;3795;p80"/>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0"/>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7" name="Google Shape;3797;p80"/>
              <p:cNvGrpSpPr/>
              <p:nvPr/>
            </p:nvGrpSpPr>
            <p:grpSpPr>
              <a:xfrm>
                <a:off x="4834525" y="3501382"/>
                <a:ext cx="31499" cy="26898"/>
                <a:chOff x="4834525" y="3501382"/>
                <a:chExt cx="31499" cy="26898"/>
              </a:xfrm>
            </p:grpSpPr>
            <p:sp>
              <p:nvSpPr>
                <p:cNvPr id="3798" name="Google Shape;3798;p80"/>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0"/>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80"/>
              <p:cNvGrpSpPr/>
              <p:nvPr/>
            </p:nvGrpSpPr>
            <p:grpSpPr>
              <a:xfrm>
                <a:off x="4898460" y="3580158"/>
                <a:ext cx="31405" cy="26898"/>
                <a:chOff x="4898460" y="3580158"/>
                <a:chExt cx="31405" cy="26898"/>
              </a:xfrm>
            </p:grpSpPr>
            <p:sp>
              <p:nvSpPr>
                <p:cNvPr id="3801" name="Google Shape;3801;p80"/>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0"/>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80"/>
              <p:cNvGrpSpPr/>
              <p:nvPr/>
            </p:nvGrpSpPr>
            <p:grpSpPr>
              <a:xfrm>
                <a:off x="4882667" y="3608032"/>
                <a:ext cx="31499" cy="27001"/>
                <a:chOff x="4882667" y="3608032"/>
                <a:chExt cx="31499" cy="27001"/>
              </a:xfrm>
            </p:grpSpPr>
            <p:sp>
              <p:nvSpPr>
                <p:cNvPr id="3804" name="Google Shape;3804;p80"/>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0"/>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6" name="Google Shape;3806;p80"/>
              <p:cNvGrpSpPr/>
              <p:nvPr/>
            </p:nvGrpSpPr>
            <p:grpSpPr>
              <a:xfrm>
                <a:off x="4843373" y="3631407"/>
                <a:ext cx="16273" cy="16186"/>
                <a:chOff x="4843373" y="3631407"/>
                <a:chExt cx="16273" cy="16186"/>
              </a:xfrm>
            </p:grpSpPr>
            <p:sp>
              <p:nvSpPr>
                <p:cNvPr id="3807" name="Google Shape;3807;p80"/>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0"/>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9" name="Google Shape;3809;p80"/>
              <p:cNvGrpSpPr/>
              <p:nvPr/>
            </p:nvGrpSpPr>
            <p:grpSpPr>
              <a:xfrm>
                <a:off x="4727773" y="3591578"/>
                <a:ext cx="31499" cy="26898"/>
                <a:chOff x="4727773" y="3591578"/>
                <a:chExt cx="31499" cy="26898"/>
              </a:xfrm>
            </p:grpSpPr>
            <p:sp>
              <p:nvSpPr>
                <p:cNvPr id="3810" name="Google Shape;3810;p80"/>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0"/>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2" name="Google Shape;3812;p80"/>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0"/>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4" name="Google Shape;3814;p80"/>
              <p:cNvGrpSpPr/>
              <p:nvPr/>
            </p:nvGrpSpPr>
            <p:grpSpPr>
              <a:xfrm>
                <a:off x="4609421" y="3577398"/>
                <a:ext cx="31499" cy="27001"/>
                <a:chOff x="4609421" y="3577398"/>
                <a:chExt cx="31499" cy="27001"/>
              </a:xfrm>
            </p:grpSpPr>
            <p:sp>
              <p:nvSpPr>
                <p:cNvPr id="3815" name="Google Shape;3815;p80"/>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0"/>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7" name="Google Shape;3817;p80"/>
              <p:cNvGrpSpPr/>
              <p:nvPr/>
            </p:nvGrpSpPr>
            <p:grpSpPr>
              <a:xfrm>
                <a:off x="4649289" y="3577398"/>
                <a:ext cx="31499" cy="27001"/>
                <a:chOff x="4649289" y="3577398"/>
                <a:chExt cx="31499" cy="27001"/>
              </a:xfrm>
            </p:grpSpPr>
            <p:sp>
              <p:nvSpPr>
                <p:cNvPr id="3818" name="Google Shape;3818;p80"/>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0"/>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0" name="Google Shape;3820;p80"/>
              <p:cNvGrpSpPr/>
              <p:nvPr/>
            </p:nvGrpSpPr>
            <p:grpSpPr>
              <a:xfrm>
                <a:off x="4605614" y="3639523"/>
                <a:ext cx="31499" cy="26906"/>
                <a:chOff x="4605614" y="3639523"/>
                <a:chExt cx="31499" cy="26906"/>
              </a:xfrm>
            </p:grpSpPr>
            <p:sp>
              <p:nvSpPr>
                <p:cNvPr id="3821" name="Google Shape;3821;p80"/>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0"/>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3" name="Google Shape;3823;p80"/>
              <p:cNvGrpSpPr/>
              <p:nvPr/>
            </p:nvGrpSpPr>
            <p:grpSpPr>
              <a:xfrm>
                <a:off x="4785149" y="3618846"/>
                <a:ext cx="26930" cy="26843"/>
                <a:chOff x="4785149" y="3618846"/>
                <a:chExt cx="26930" cy="26843"/>
              </a:xfrm>
            </p:grpSpPr>
            <p:sp>
              <p:nvSpPr>
                <p:cNvPr id="3824" name="Google Shape;3824;p80"/>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0"/>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80"/>
              <p:cNvGrpSpPr/>
              <p:nvPr/>
            </p:nvGrpSpPr>
            <p:grpSpPr>
              <a:xfrm>
                <a:off x="4810167" y="3601567"/>
                <a:ext cx="31405" cy="26898"/>
                <a:chOff x="4810167" y="3601567"/>
                <a:chExt cx="31405" cy="26898"/>
              </a:xfrm>
            </p:grpSpPr>
            <p:sp>
              <p:nvSpPr>
                <p:cNvPr id="3827" name="Google Shape;3827;p80"/>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0"/>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9" name="Google Shape;3829;p80"/>
              <p:cNvGrpSpPr/>
              <p:nvPr/>
            </p:nvGrpSpPr>
            <p:grpSpPr>
              <a:xfrm>
                <a:off x="4831002" y="3373230"/>
                <a:ext cx="31405" cy="26898"/>
                <a:chOff x="4831002" y="3373230"/>
                <a:chExt cx="31405" cy="26898"/>
              </a:xfrm>
            </p:grpSpPr>
            <p:sp>
              <p:nvSpPr>
                <p:cNvPr id="3830" name="Google Shape;3830;p80"/>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0"/>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2" name="Google Shape;3832;p80"/>
              <p:cNvGrpSpPr/>
              <p:nvPr/>
            </p:nvGrpSpPr>
            <p:grpSpPr>
              <a:xfrm>
                <a:off x="4719311" y="3355054"/>
                <a:ext cx="31499" cy="27001"/>
                <a:chOff x="4719311" y="3355054"/>
                <a:chExt cx="31499" cy="27001"/>
              </a:xfrm>
            </p:grpSpPr>
            <p:sp>
              <p:nvSpPr>
                <p:cNvPr id="3833" name="Google Shape;3833;p80"/>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0"/>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5" name="Google Shape;3835;p80"/>
              <p:cNvGrpSpPr/>
              <p:nvPr/>
            </p:nvGrpSpPr>
            <p:grpSpPr>
              <a:xfrm>
                <a:off x="4798755" y="3450260"/>
                <a:ext cx="26930" cy="26930"/>
                <a:chOff x="4798755" y="3450260"/>
                <a:chExt cx="26930" cy="26930"/>
              </a:xfrm>
            </p:grpSpPr>
            <p:sp>
              <p:nvSpPr>
                <p:cNvPr id="3836" name="Google Shape;3836;p80"/>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0"/>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8" name="Google Shape;3838;p80"/>
              <p:cNvGrpSpPr/>
              <p:nvPr/>
            </p:nvGrpSpPr>
            <p:grpSpPr>
              <a:xfrm>
                <a:off x="4645576" y="3467555"/>
                <a:ext cx="31405" cy="26953"/>
                <a:chOff x="4645576" y="3467555"/>
                <a:chExt cx="31405" cy="26953"/>
              </a:xfrm>
            </p:grpSpPr>
            <p:sp>
              <p:nvSpPr>
                <p:cNvPr id="3839" name="Google Shape;3839;p80"/>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0"/>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80"/>
              <p:cNvGrpSpPr/>
              <p:nvPr/>
            </p:nvGrpSpPr>
            <p:grpSpPr>
              <a:xfrm>
                <a:off x="4687631" y="3583965"/>
                <a:ext cx="31499" cy="26898"/>
                <a:chOff x="4687631" y="3583965"/>
                <a:chExt cx="31499" cy="26898"/>
              </a:xfrm>
            </p:grpSpPr>
            <p:sp>
              <p:nvSpPr>
                <p:cNvPr id="3842" name="Google Shape;3842;p80"/>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0"/>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4" name="Google Shape;3844;p80"/>
              <p:cNvGrpSpPr/>
              <p:nvPr/>
            </p:nvGrpSpPr>
            <p:grpSpPr>
              <a:xfrm>
                <a:off x="4719311" y="3471314"/>
                <a:ext cx="31499" cy="27001"/>
                <a:chOff x="4719311" y="3471314"/>
                <a:chExt cx="31499" cy="27001"/>
              </a:xfrm>
            </p:grpSpPr>
            <p:sp>
              <p:nvSpPr>
                <p:cNvPr id="3845" name="Google Shape;3845;p80"/>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0"/>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7" name="Google Shape;3847;p80"/>
              <p:cNvGrpSpPr/>
              <p:nvPr/>
            </p:nvGrpSpPr>
            <p:grpSpPr>
              <a:xfrm>
                <a:off x="4719311" y="3434404"/>
                <a:ext cx="31499" cy="26898"/>
                <a:chOff x="4719311" y="3434404"/>
                <a:chExt cx="31499" cy="26898"/>
              </a:xfrm>
            </p:grpSpPr>
            <p:sp>
              <p:nvSpPr>
                <p:cNvPr id="3848" name="Google Shape;3848;p80"/>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0"/>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80"/>
              <p:cNvGrpSpPr/>
              <p:nvPr/>
            </p:nvGrpSpPr>
            <p:grpSpPr>
              <a:xfrm>
                <a:off x="4768876" y="3401772"/>
                <a:ext cx="31499" cy="26898"/>
                <a:chOff x="4768876" y="3401772"/>
                <a:chExt cx="31499" cy="26898"/>
              </a:xfrm>
            </p:grpSpPr>
            <p:sp>
              <p:nvSpPr>
                <p:cNvPr id="3851" name="Google Shape;3851;p80"/>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0"/>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3" name="Google Shape;3853;p80"/>
              <p:cNvGrpSpPr/>
              <p:nvPr/>
            </p:nvGrpSpPr>
            <p:grpSpPr>
              <a:xfrm>
                <a:off x="4762214" y="3471377"/>
                <a:ext cx="26938" cy="26938"/>
                <a:chOff x="4762214" y="3471377"/>
                <a:chExt cx="26938" cy="26938"/>
              </a:xfrm>
            </p:grpSpPr>
            <p:sp>
              <p:nvSpPr>
                <p:cNvPr id="3854" name="Google Shape;3854;p80"/>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0"/>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80"/>
              <p:cNvGrpSpPr/>
              <p:nvPr/>
            </p:nvGrpSpPr>
            <p:grpSpPr>
              <a:xfrm>
                <a:off x="4790473" y="3344782"/>
                <a:ext cx="31405" cy="26898"/>
                <a:chOff x="4790473" y="3344782"/>
                <a:chExt cx="31405" cy="26898"/>
              </a:xfrm>
            </p:grpSpPr>
            <p:sp>
              <p:nvSpPr>
                <p:cNvPr id="3857" name="Google Shape;3857;p80"/>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0"/>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9" name="Google Shape;3859;p80"/>
              <p:cNvGrpSpPr/>
              <p:nvPr/>
            </p:nvGrpSpPr>
            <p:grpSpPr>
              <a:xfrm>
                <a:off x="4823774" y="3950733"/>
                <a:ext cx="37398" cy="32034"/>
                <a:chOff x="4823774" y="3950733"/>
                <a:chExt cx="37398" cy="32034"/>
              </a:xfrm>
            </p:grpSpPr>
            <p:sp>
              <p:nvSpPr>
                <p:cNvPr id="3860" name="Google Shape;3860;p80"/>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0"/>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2" name="Google Shape;3862;p80"/>
              <p:cNvGrpSpPr/>
              <p:nvPr/>
            </p:nvGrpSpPr>
            <p:grpSpPr>
              <a:xfrm>
                <a:off x="4823396" y="4110566"/>
                <a:ext cx="31405" cy="26906"/>
                <a:chOff x="4823396" y="4110566"/>
                <a:chExt cx="31405" cy="26906"/>
              </a:xfrm>
            </p:grpSpPr>
            <p:sp>
              <p:nvSpPr>
                <p:cNvPr id="3863" name="Google Shape;3863;p80"/>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0"/>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5" name="Google Shape;3865;p80"/>
              <p:cNvGrpSpPr/>
              <p:nvPr/>
            </p:nvGrpSpPr>
            <p:grpSpPr>
              <a:xfrm>
                <a:off x="4838332" y="3821150"/>
                <a:ext cx="31499" cy="26898"/>
                <a:chOff x="4838332" y="3821150"/>
                <a:chExt cx="31499" cy="26898"/>
              </a:xfrm>
            </p:grpSpPr>
            <p:sp>
              <p:nvSpPr>
                <p:cNvPr id="3866" name="Google Shape;3866;p80"/>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0"/>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8" name="Google Shape;3868;p80"/>
              <p:cNvGrpSpPr/>
              <p:nvPr/>
            </p:nvGrpSpPr>
            <p:grpSpPr>
              <a:xfrm>
                <a:off x="4661275" y="3815007"/>
                <a:ext cx="36824" cy="31523"/>
                <a:chOff x="4661275" y="3815007"/>
                <a:chExt cx="36824" cy="31523"/>
              </a:xfrm>
            </p:grpSpPr>
            <p:sp>
              <p:nvSpPr>
                <p:cNvPr id="3869" name="Google Shape;3869;p80"/>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0"/>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1" name="Google Shape;3871;p80"/>
              <p:cNvGrpSpPr/>
              <p:nvPr/>
            </p:nvGrpSpPr>
            <p:grpSpPr>
              <a:xfrm>
                <a:off x="4558998" y="3851037"/>
                <a:ext cx="33591" cy="28699"/>
                <a:chOff x="4558998" y="3851037"/>
                <a:chExt cx="33591" cy="28699"/>
              </a:xfrm>
            </p:grpSpPr>
            <p:sp>
              <p:nvSpPr>
                <p:cNvPr id="3872" name="Google Shape;3872;p80"/>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0"/>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80"/>
              <p:cNvGrpSpPr/>
              <p:nvPr/>
            </p:nvGrpSpPr>
            <p:grpSpPr>
              <a:xfrm>
                <a:off x="4696762" y="3638587"/>
                <a:ext cx="33591" cy="28794"/>
                <a:chOff x="4696762" y="3638587"/>
                <a:chExt cx="33591" cy="28794"/>
              </a:xfrm>
            </p:grpSpPr>
            <p:sp>
              <p:nvSpPr>
                <p:cNvPr id="3875" name="Google Shape;3875;p80"/>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0"/>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7" name="Google Shape;3877;p80"/>
              <p:cNvGrpSpPr/>
              <p:nvPr/>
            </p:nvGrpSpPr>
            <p:grpSpPr>
              <a:xfrm>
                <a:off x="4929479" y="3939140"/>
                <a:ext cx="33497" cy="28692"/>
                <a:chOff x="4929479" y="3939140"/>
                <a:chExt cx="33497" cy="28692"/>
              </a:xfrm>
            </p:grpSpPr>
            <p:sp>
              <p:nvSpPr>
                <p:cNvPr id="3878" name="Google Shape;3878;p80"/>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0"/>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0" name="Google Shape;3880;p80"/>
              <p:cNvGrpSpPr/>
              <p:nvPr/>
            </p:nvGrpSpPr>
            <p:grpSpPr>
              <a:xfrm>
                <a:off x="4907119" y="3986039"/>
                <a:ext cx="33497" cy="28699"/>
                <a:chOff x="4907119" y="3986039"/>
                <a:chExt cx="33497" cy="28699"/>
              </a:xfrm>
            </p:grpSpPr>
            <p:sp>
              <p:nvSpPr>
                <p:cNvPr id="3881" name="Google Shape;3881;p80"/>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0"/>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3" name="Google Shape;3883;p80"/>
              <p:cNvGrpSpPr/>
              <p:nvPr/>
            </p:nvGrpSpPr>
            <p:grpSpPr>
              <a:xfrm>
                <a:off x="4911783" y="4048102"/>
                <a:ext cx="33591" cy="28762"/>
                <a:chOff x="4911783" y="4048102"/>
                <a:chExt cx="33591" cy="28762"/>
              </a:xfrm>
            </p:grpSpPr>
            <p:sp>
              <p:nvSpPr>
                <p:cNvPr id="3884" name="Google Shape;3884;p80"/>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0"/>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6" name="Google Shape;3886;p80"/>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0"/>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88" name="Google Shape;3888;p80"/>
              <p:cNvGrpSpPr/>
              <p:nvPr/>
            </p:nvGrpSpPr>
            <p:grpSpPr>
              <a:xfrm>
                <a:off x="4762623" y="3837847"/>
                <a:ext cx="42416" cy="36273"/>
                <a:chOff x="4762623" y="3837847"/>
                <a:chExt cx="42416" cy="36273"/>
              </a:xfrm>
            </p:grpSpPr>
            <p:sp>
              <p:nvSpPr>
                <p:cNvPr id="3889" name="Google Shape;3889;p80"/>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0"/>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1" name="Google Shape;3891;p80"/>
              <p:cNvGrpSpPr/>
              <p:nvPr/>
            </p:nvGrpSpPr>
            <p:grpSpPr>
              <a:xfrm>
                <a:off x="4746044" y="4104966"/>
                <a:ext cx="33497" cy="28699"/>
                <a:chOff x="4746044" y="4104966"/>
                <a:chExt cx="33497" cy="28699"/>
              </a:xfrm>
            </p:grpSpPr>
            <p:sp>
              <p:nvSpPr>
                <p:cNvPr id="3892" name="Google Shape;3892;p80"/>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0"/>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4" name="Google Shape;3894;p80"/>
              <p:cNvGrpSpPr/>
              <p:nvPr/>
            </p:nvGrpSpPr>
            <p:grpSpPr>
              <a:xfrm>
                <a:off x="4859646" y="4162554"/>
                <a:ext cx="33591" cy="28762"/>
                <a:chOff x="4859646" y="4162554"/>
                <a:chExt cx="33591" cy="28762"/>
              </a:xfrm>
            </p:grpSpPr>
            <p:sp>
              <p:nvSpPr>
                <p:cNvPr id="3895" name="Google Shape;3895;p80"/>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0"/>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97" name="Google Shape;3897;p80"/>
            <p:cNvGrpSpPr/>
            <p:nvPr/>
          </p:nvGrpSpPr>
          <p:grpSpPr>
            <a:xfrm>
              <a:off x="3597785" y="3274438"/>
              <a:ext cx="855610" cy="1122100"/>
              <a:chOff x="3597785" y="3274438"/>
              <a:chExt cx="855610" cy="1122100"/>
            </a:xfrm>
          </p:grpSpPr>
          <p:grpSp>
            <p:nvGrpSpPr>
              <p:cNvPr id="3898" name="Google Shape;3898;p80"/>
              <p:cNvGrpSpPr/>
              <p:nvPr/>
            </p:nvGrpSpPr>
            <p:grpSpPr>
              <a:xfrm>
                <a:off x="3617857" y="3284717"/>
                <a:ext cx="826785" cy="1099165"/>
                <a:chOff x="3617857" y="3284717"/>
                <a:chExt cx="826785" cy="1099165"/>
              </a:xfrm>
            </p:grpSpPr>
            <p:sp>
              <p:nvSpPr>
                <p:cNvPr id="3899" name="Google Shape;3899;p80"/>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0"/>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0"/>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0"/>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0"/>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0"/>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0"/>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0"/>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0"/>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0"/>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0"/>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0"/>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0"/>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0"/>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0"/>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0"/>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0"/>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0"/>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0"/>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0"/>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0"/>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0"/>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0"/>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0"/>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0"/>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0"/>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0"/>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0"/>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0"/>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0"/>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0"/>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0"/>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0"/>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0"/>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0"/>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0"/>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0"/>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0"/>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0"/>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0"/>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0"/>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0"/>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0"/>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0"/>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0"/>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0"/>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0"/>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0"/>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0"/>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0"/>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0"/>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0"/>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0"/>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0"/>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0"/>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0"/>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80"/>
              <p:cNvGrpSpPr/>
              <p:nvPr/>
            </p:nvGrpSpPr>
            <p:grpSpPr>
              <a:xfrm>
                <a:off x="4180904" y="4251758"/>
                <a:ext cx="37783" cy="32420"/>
                <a:chOff x="4180904" y="4251758"/>
                <a:chExt cx="37783" cy="32420"/>
              </a:xfrm>
            </p:grpSpPr>
            <p:sp>
              <p:nvSpPr>
                <p:cNvPr id="3956" name="Google Shape;3956;p80"/>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0"/>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80"/>
              <p:cNvGrpSpPr/>
              <p:nvPr/>
            </p:nvGrpSpPr>
            <p:grpSpPr>
              <a:xfrm>
                <a:off x="4201644" y="4081324"/>
                <a:ext cx="37783" cy="32364"/>
                <a:chOff x="4201644" y="4081324"/>
                <a:chExt cx="37783" cy="32364"/>
              </a:xfrm>
            </p:grpSpPr>
            <p:sp>
              <p:nvSpPr>
                <p:cNvPr id="3959" name="Google Shape;3959;p80"/>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0"/>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80"/>
              <p:cNvGrpSpPr/>
              <p:nvPr/>
            </p:nvGrpSpPr>
            <p:grpSpPr>
              <a:xfrm>
                <a:off x="4284416" y="3887428"/>
                <a:ext cx="37783" cy="32451"/>
                <a:chOff x="4284416" y="3887428"/>
                <a:chExt cx="37783" cy="32451"/>
              </a:xfrm>
            </p:grpSpPr>
            <p:sp>
              <p:nvSpPr>
                <p:cNvPr id="3962" name="Google Shape;3962;p80"/>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0"/>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80"/>
              <p:cNvGrpSpPr/>
              <p:nvPr/>
            </p:nvGrpSpPr>
            <p:grpSpPr>
              <a:xfrm>
                <a:off x="4223721" y="3860404"/>
                <a:ext cx="37870" cy="32364"/>
                <a:chOff x="4223721" y="3860404"/>
                <a:chExt cx="37870" cy="32364"/>
              </a:xfrm>
            </p:grpSpPr>
            <p:sp>
              <p:nvSpPr>
                <p:cNvPr id="3965" name="Google Shape;3965;p80"/>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0"/>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7" name="Google Shape;3967;p80"/>
              <p:cNvGrpSpPr/>
              <p:nvPr/>
            </p:nvGrpSpPr>
            <p:grpSpPr>
              <a:xfrm>
                <a:off x="4104889" y="3699242"/>
                <a:ext cx="37776" cy="32357"/>
                <a:chOff x="4104889" y="3699242"/>
                <a:chExt cx="37776" cy="32357"/>
              </a:xfrm>
            </p:grpSpPr>
            <p:sp>
              <p:nvSpPr>
                <p:cNvPr id="3968" name="Google Shape;3968;p80"/>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0"/>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80"/>
              <p:cNvGrpSpPr/>
              <p:nvPr/>
            </p:nvGrpSpPr>
            <p:grpSpPr>
              <a:xfrm>
                <a:off x="4143608" y="3475121"/>
                <a:ext cx="37878" cy="32420"/>
                <a:chOff x="4143608" y="3475121"/>
                <a:chExt cx="37878" cy="32420"/>
              </a:xfrm>
            </p:grpSpPr>
            <p:sp>
              <p:nvSpPr>
                <p:cNvPr id="3971" name="Google Shape;3971;p80"/>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0"/>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3" name="Google Shape;3973;p80"/>
              <p:cNvGrpSpPr/>
              <p:nvPr/>
            </p:nvGrpSpPr>
            <p:grpSpPr>
              <a:xfrm>
                <a:off x="4217248" y="3570893"/>
                <a:ext cx="37776" cy="32364"/>
                <a:chOff x="4217248" y="3570893"/>
                <a:chExt cx="37776" cy="32364"/>
              </a:xfrm>
            </p:grpSpPr>
            <p:sp>
              <p:nvSpPr>
                <p:cNvPr id="3974" name="Google Shape;3974;p80"/>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0"/>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80"/>
              <p:cNvGrpSpPr/>
              <p:nvPr/>
            </p:nvGrpSpPr>
            <p:grpSpPr>
              <a:xfrm>
                <a:off x="4255307" y="3431612"/>
                <a:ext cx="37776" cy="32451"/>
                <a:chOff x="4255307" y="3431612"/>
                <a:chExt cx="37776" cy="32451"/>
              </a:xfrm>
            </p:grpSpPr>
            <p:sp>
              <p:nvSpPr>
                <p:cNvPr id="3977" name="Google Shape;3977;p80"/>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0"/>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80"/>
              <p:cNvGrpSpPr/>
              <p:nvPr/>
            </p:nvGrpSpPr>
            <p:grpSpPr>
              <a:xfrm>
                <a:off x="3853052" y="3577398"/>
                <a:ext cx="37776" cy="32420"/>
                <a:chOff x="3853052" y="3577398"/>
                <a:chExt cx="37776" cy="32420"/>
              </a:xfrm>
            </p:grpSpPr>
            <p:sp>
              <p:nvSpPr>
                <p:cNvPr id="3980" name="Google Shape;3980;p80"/>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0"/>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2" name="Google Shape;3982;p80"/>
              <p:cNvGrpSpPr/>
              <p:nvPr/>
            </p:nvGrpSpPr>
            <p:grpSpPr>
              <a:xfrm>
                <a:off x="4039908" y="3412107"/>
                <a:ext cx="37776" cy="32357"/>
                <a:chOff x="4039908" y="3412107"/>
                <a:chExt cx="37776" cy="32357"/>
              </a:xfrm>
            </p:grpSpPr>
            <p:sp>
              <p:nvSpPr>
                <p:cNvPr id="3983" name="Google Shape;3983;p80"/>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0"/>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5" name="Google Shape;3985;p80"/>
              <p:cNvGrpSpPr/>
              <p:nvPr/>
            </p:nvGrpSpPr>
            <p:grpSpPr>
              <a:xfrm>
                <a:off x="4017360" y="3342061"/>
                <a:ext cx="37870" cy="32380"/>
                <a:chOff x="4017360" y="3342061"/>
                <a:chExt cx="37870" cy="32380"/>
              </a:xfrm>
            </p:grpSpPr>
            <p:sp>
              <p:nvSpPr>
                <p:cNvPr id="3986" name="Google Shape;3986;p80"/>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0"/>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8" name="Google Shape;3988;p80"/>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0"/>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0" name="Google Shape;3990;p80"/>
              <p:cNvGrpSpPr/>
              <p:nvPr/>
            </p:nvGrpSpPr>
            <p:grpSpPr>
              <a:xfrm>
                <a:off x="3750870" y="3418650"/>
                <a:ext cx="37776" cy="32380"/>
                <a:chOff x="3750870" y="3418650"/>
                <a:chExt cx="37776" cy="32380"/>
              </a:xfrm>
            </p:grpSpPr>
            <p:sp>
              <p:nvSpPr>
                <p:cNvPr id="3991" name="Google Shape;3991;p80"/>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0"/>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3" name="Google Shape;3993;p80"/>
              <p:cNvGrpSpPr/>
              <p:nvPr/>
            </p:nvGrpSpPr>
            <p:grpSpPr>
              <a:xfrm>
                <a:off x="3632509" y="3274438"/>
                <a:ext cx="37783" cy="32357"/>
                <a:chOff x="3632509" y="3274438"/>
                <a:chExt cx="37783" cy="32357"/>
              </a:xfrm>
            </p:grpSpPr>
            <p:sp>
              <p:nvSpPr>
                <p:cNvPr id="3994" name="Google Shape;3994;p80"/>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0"/>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6" name="Google Shape;3996;p80"/>
              <p:cNvGrpSpPr/>
              <p:nvPr/>
            </p:nvGrpSpPr>
            <p:grpSpPr>
              <a:xfrm>
                <a:off x="3906424" y="3297561"/>
                <a:ext cx="37776" cy="32451"/>
                <a:chOff x="3906424" y="3297561"/>
                <a:chExt cx="37776" cy="32451"/>
              </a:xfrm>
            </p:grpSpPr>
            <p:sp>
              <p:nvSpPr>
                <p:cNvPr id="3997" name="Google Shape;3997;p80"/>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0"/>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9" name="Google Shape;3999;p80"/>
              <p:cNvGrpSpPr/>
              <p:nvPr/>
            </p:nvGrpSpPr>
            <p:grpSpPr>
              <a:xfrm>
                <a:off x="3866084" y="3412107"/>
                <a:ext cx="37776" cy="32357"/>
                <a:chOff x="3866084" y="3412107"/>
                <a:chExt cx="37776" cy="32357"/>
              </a:xfrm>
            </p:grpSpPr>
            <p:sp>
              <p:nvSpPr>
                <p:cNvPr id="4000" name="Google Shape;4000;p80"/>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0"/>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2" name="Google Shape;4002;p80"/>
              <p:cNvGrpSpPr/>
              <p:nvPr/>
            </p:nvGrpSpPr>
            <p:grpSpPr>
              <a:xfrm>
                <a:off x="4023919" y="3766409"/>
                <a:ext cx="37783" cy="32357"/>
                <a:chOff x="4023919" y="3766409"/>
                <a:chExt cx="37783" cy="32357"/>
              </a:xfrm>
            </p:grpSpPr>
            <p:sp>
              <p:nvSpPr>
                <p:cNvPr id="4003" name="Google Shape;4003;p80"/>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0"/>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80"/>
              <p:cNvGrpSpPr/>
              <p:nvPr/>
            </p:nvGrpSpPr>
            <p:grpSpPr>
              <a:xfrm>
                <a:off x="3973882" y="3779449"/>
                <a:ext cx="37776" cy="32357"/>
                <a:chOff x="3973882" y="3779449"/>
                <a:chExt cx="37776" cy="32357"/>
              </a:xfrm>
            </p:grpSpPr>
            <p:sp>
              <p:nvSpPr>
                <p:cNvPr id="4006" name="Google Shape;4006;p80"/>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0"/>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80"/>
              <p:cNvGrpSpPr/>
              <p:nvPr/>
            </p:nvGrpSpPr>
            <p:grpSpPr>
              <a:xfrm>
                <a:off x="4073398" y="3838028"/>
                <a:ext cx="37776" cy="32380"/>
                <a:chOff x="4073398" y="3838028"/>
                <a:chExt cx="37776" cy="32380"/>
              </a:xfrm>
            </p:grpSpPr>
            <p:sp>
              <p:nvSpPr>
                <p:cNvPr id="4009" name="Google Shape;4009;p80"/>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0"/>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1" name="Google Shape;4011;p80"/>
              <p:cNvGrpSpPr/>
              <p:nvPr/>
            </p:nvGrpSpPr>
            <p:grpSpPr>
              <a:xfrm>
                <a:off x="4342672" y="4144496"/>
                <a:ext cx="37752" cy="32364"/>
                <a:chOff x="4342672" y="4144496"/>
                <a:chExt cx="37752" cy="32364"/>
              </a:xfrm>
            </p:grpSpPr>
            <p:sp>
              <p:nvSpPr>
                <p:cNvPr id="4012" name="Google Shape;4012;p80"/>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0"/>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4" name="Google Shape;4014;p80"/>
              <p:cNvGrpSpPr/>
              <p:nvPr/>
            </p:nvGrpSpPr>
            <p:grpSpPr>
              <a:xfrm>
                <a:off x="4406386" y="4056872"/>
                <a:ext cx="37783" cy="32364"/>
                <a:chOff x="4406386" y="4056872"/>
                <a:chExt cx="37783" cy="32364"/>
              </a:xfrm>
            </p:grpSpPr>
            <p:sp>
              <p:nvSpPr>
                <p:cNvPr id="4015" name="Google Shape;4015;p80"/>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0"/>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7" name="Google Shape;4017;p80"/>
              <p:cNvGrpSpPr/>
              <p:nvPr/>
            </p:nvGrpSpPr>
            <p:grpSpPr>
              <a:xfrm>
                <a:off x="4284416" y="4245254"/>
                <a:ext cx="37783" cy="32357"/>
                <a:chOff x="4284416" y="4245254"/>
                <a:chExt cx="37783" cy="32357"/>
              </a:xfrm>
            </p:grpSpPr>
            <p:sp>
              <p:nvSpPr>
                <p:cNvPr id="4018" name="Google Shape;4018;p80"/>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0"/>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80"/>
              <p:cNvGrpSpPr/>
              <p:nvPr/>
            </p:nvGrpSpPr>
            <p:grpSpPr>
              <a:xfrm>
                <a:off x="4219057" y="4331258"/>
                <a:ext cx="37776" cy="32364"/>
                <a:chOff x="4219057" y="4331258"/>
                <a:chExt cx="37776" cy="32364"/>
              </a:xfrm>
            </p:grpSpPr>
            <p:sp>
              <p:nvSpPr>
                <p:cNvPr id="4021" name="Google Shape;4021;p80"/>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0"/>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80"/>
              <p:cNvGrpSpPr/>
              <p:nvPr/>
            </p:nvGrpSpPr>
            <p:grpSpPr>
              <a:xfrm>
                <a:off x="4204122" y="4141688"/>
                <a:ext cx="33497" cy="28699"/>
                <a:chOff x="4204122" y="4141688"/>
                <a:chExt cx="33497" cy="28699"/>
              </a:xfrm>
            </p:grpSpPr>
            <p:sp>
              <p:nvSpPr>
                <p:cNvPr id="4024" name="Google Shape;4024;p80"/>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0"/>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80"/>
              <p:cNvGrpSpPr/>
              <p:nvPr/>
            </p:nvGrpSpPr>
            <p:grpSpPr>
              <a:xfrm>
                <a:off x="4301546" y="4003869"/>
                <a:ext cx="38916" cy="33324"/>
                <a:chOff x="4301546" y="4003869"/>
                <a:chExt cx="38916" cy="33324"/>
              </a:xfrm>
            </p:grpSpPr>
            <p:sp>
              <p:nvSpPr>
                <p:cNvPr id="4027" name="Google Shape;4027;p80"/>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0"/>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9" name="Google Shape;4029;p80"/>
              <p:cNvGrpSpPr/>
              <p:nvPr/>
            </p:nvGrpSpPr>
            <p:grpSpPr>
              <a:xfrm>
                <a:off x="4210681" y="3924669"/>
                <a:ext cx="36549" cy="31366"/>
                <a:chOff x="4210681" y="3924669"/>
                <a:chExt cx="36549" cy="31366"/>
              </a:xfrm>
            </p:grpSpPr>
            <p:sp>
              <p:nvSpPr>
                <p:cNvPr id="4030" name="Google Shape;4030;p80"/>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0"/>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2" name="Google Shape;4032;p80"/>
              <p:cNvGrpSpPr/>
              <p:nvPr/>
            </p:nvGrpSpPr>
            <p:grpSpPr>
              <a:xfrm>
                <a:off x="3987771" y="3628874"/>
                <a:ext cx="31499" cy="26993"/>
                <a:chOff x="3987771" y="3628874"/>
                <a:chExt cx="31499" cy="26993"/>
              </a:xfrm>
            </p:grpSpPr>
            <p:sp>
              <p:nvSpPr>
                <p:cNvPr id="4033" name="Google Shape;4033;p80"/>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0"/>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5" name="Google Shape;4035;p80"/>
              <p:cNvGrpSpPr/>
              <p:nvPr/>
            </p:nvGrpSpPr>
            <p:grpSpPr>
              <a:xfrm>
                <a:off x="4087382" y="3775674"/>
                <a:ext cx="31405" cy="26898"/>
                <a:chOff x="4087382" y="3775674"/>
                <a:chExt cx="31405" cy="26898"/>
              </a:xfrm>
            </p:grpSpPr>
            <p:sp>
              <p:nvSpPr>
                <p:cNvPr id="4036" name="Google Shape;4036;p80"/>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0"/>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8" name="Google Shape;4038;p80"/>
              <p:cNvGrpSpPr/>
              <p:nvPr/>
            </p:nvGrpSpPr>
            <p:grpSpPr>
              <a:xfrm>
                <a:off x="4118873" y="3856637"/>
                <a:ext cx="31405" cy="26906"/>
                <a:chOff x="4118873" y="3856637"/>
                <a:chExt cx="31405" cy="26906"/>
              </a:xfrm>
            </p:grpSpPr>
            <p:sp>
              <p:nvSpPr>
                <p:cNvPr id="4039" name="Google Shape;4039;p80"/>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0"/>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1" name="Google Shape;4041;p80"/>
              <p:cNvGrpSpPr/>
              <p:nvPr/>
            </p:nvGrpSpPr>
            <p:grpSpPr>
              <a:xfrm>
                <a:off x="4168541" y="3639523"/>
                <a:ext cx="31499" cy="26906"/>
                <a:chOff x="4168541" y="3639523"/>
                <a:chExt cx="31499" cy="26906"/>
              </a:xfrm>
            </p:grpSpPr>
            <p:sp>
              <p:nvSpPr>
                <p:cNvPr id="4042" name="Google Shape;4042;p80"/>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0"/>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80"/>
              <p:cNvGrpSpPr/>
              <p:nvPr/>
            </p:nvGrpSpPr>
            <p:grpSpPr>
              <a:xfrm>
                <a:off x="3965789" y="3393545"/>
                <a:ext cx="31405" cy="26945"/>
                <a:chOff x="3965789" y="3393545"/>
                <a:chExt cx="31405" cy="26945"/>
              </a:xfrm>
            </p:grpSpPr>
            <p:sp>
              <p:nvSpPr>
                <p:cNvPr id="4045" name="Google Shape;4045;p80"/>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0"/>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80"/>
              <p:cNvGrpSpPr/>
              <p:nvPr/>
            </p:nvGrpSpPr>
            <p:grpSpPr>
              <a:xfrm>
                <a:off x="3925166" y="3491008"/>
                <a:ext cx="31405" cy="27001"/>
                <a:chOff x="3925166" y="3491008"/>
                <a:chExt cx="31405" cy="27001"/>
              </a:xfrm>
            </p:grpSpPr>
            <p:sp>
              <p:nvSpPr>
                <p:cNvPr id="4048" name="Google Shape;4048;p80"/>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0"/>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80"/>
              <p:cNvGrpSpPr/>
              <p:nvPr/>
            </p:nvGrpSpPr>
            <p:grpSpPr>
              <a:xfrm>
                <a:off x="3682845" y="3340976"/>
                <a:ext cx="31397" cy="26898"/>
                <a:chOff x="3682845" y="3340976"/>
                <a:chExt cx="31397" cy="26898"/>
              </a:xfrm>
            </p:grpSpPr>
            <p:sp>
              <p:nvSpPr>
                <p:cNvPr id="4051" name="Google Shape;4051;p80"/>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0"/>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80"/>
              <p:cNvGrpSpPr/>
              <p:nvPr/>
            </p:nvGrpSpPr>
            <p:grpSpPr>
              <a:xfrm>
                <a:off x="3795393" y="3353725"/>
                <a:ext cx="31499" cy="26993"/>
                <a:chOff x="3795393" y="3353725"/>
                <a:chExt cx="31499" cy="26993"/>
              </a:xfrm>
            </p:grpSpPr>
            <p:sp>
              <p:nvSpPr>
                <p:cNvPr id="4054" name="Google Shape;4054;p80"/>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0"/>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6" name="Google Shape;4056;p80"/>
              <p:cNvGrpSpPr/>
              <p:nvPr/>
            </p:nvGrpSpPr>
            <p:grpSpPr>
              <a:xfrm>
                <a:off x="4176909" y="4363221"/>
                <a:ext cx="38924" cy="33316"/>
                <a:chOff x="4176909" y="4363221"/>
                <a:chExt cx="38924" cy="33316"/>
              </a:xfrm>
            </p:grpSpPr>
            <p:sp>
              <p:nvSpPr>
                <p:cNvPr id="4057" name="Google Shape;4057;p80"/>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0"/>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9" name="Google Shape;4059;p80"/>
              <p:cNvGrpSpPr/>
              <p:nvPr/>
            </p:nvGrpSpPr>
            <p:grpSpPr>
              <a:xfrm>
                <a:off x="4226191" y="4007660"/>
                <a:ext cx="33560" cy="28770"/>
                <a:chOff x="4226191" y="4007660"/>
                <a:chExt cx="33560" cy="28770"/>
              </a:xfrm>
            </p:grpSpPr>
            <p:sp>
              <p:nvSpPr>
                <p:cNvPr id="4060" name="Google Shape;4060;p80"/>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0"/>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2" name="Google Shape;4062;p80"/>
              <p:cNvGrpSpPr/>
              <p:nvPr/>
            </p:nvGrpSpPr>
            <p:grpSpPr>
              <a:xfrm>
                <a:off x="3597785" y="3377045"/>
                <a:ext cx="33591" cy="28699"/>
                <a:chOff x="3597785" y="3377045"/>
                <a:chExt cx="33591" cy="28699"/>
              </a:xfrm>
            </p:grpSpPr>
            <p:sp>
              <p:nvSpPr>
                <p:cNvPr id="4063" name="Google Shape;4063;p80"/>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0"/>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5" name="Google Shape;4065;p80"/>
              <p:cNvGrpSpPr/>
              <p:nvPr/>
            </p:nvGrpSpPr>
            <p:grpSpPr>
              <a:xfrm>
                <a:off x="3887870" y="3669796"/>
                <a:ext cx="33591" cy="28692"/>
                <a:chOff x="3887870" y="3669796"/>
                <a:chExt cx="33591" cy="28692"/>
              </a:xfrm>
            </p:grpSpPr>
            <p:sp>
              <p:nvSpPr>
                <p:cNvPr id="4066" name="Google Shape;4066;p80"/>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0"/>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8" name="Google Shape;4068;p80"/>
              <p:cNvGrpSpPr/>
              <p:nvPr/>
            </p:nvGrpSpPr>
            <p:grpSpPr>
              <a:xfrm>
                <a:off x="3818320" y="3481625"/>
                <a:ext cx="33497" cy="28770"/>
                <a:chOff x="3818320" y="3481625"/>
                <a:chExt cx="33497" cy="28770"/>
              </a:xfrm>
            </p:grpSpPr>
            <p:sp>
              <p:nvSpPr>
                <p:cNvPr id="4069" name="Google Shape;4069;p80"/>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0"/>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80"/>
              <p:cNvGrpSpPr/>
              <p:nvPr/>
            </p:nvGrpSpPr>
            <p:grpSpPr>
              <a:xfrm>
                <a:off x="4278139" y="4120948"/>
                <a:ext cx="37492" cy="32129"/>
                <a:chOff x="4278139" y="4120948"/>
                <a:chExt cx="37492" cy="32129"/>
              </a:xfrm>
            </p:grpSpPr>
            <p:sp>
              <p:nvSpPr>
                <p:cNvPr id="4072" name="Google Shape;4072;p80"/>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0"/>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80"/>
              <p:cNvGrpSpPr/>
              <p:nvPr/>
            </p:nvGrpSpPr>
            <p:grpSpPr>
              <a:xfrm>
                <a:off x="4419898" y="3977388"/>
                <a:ext cx="33497" cy="28692"/>
                <a:chOff x="4419898" y="3977388"/>
                <a:chExt cx="33497" cy="28692"/>
              </a:xfrm>
            </p:grpSpPr>
            <p:sp>
              <p:nvSpPr>
                <p:cNvPr id="4075" name="Google Shape;4075;p80"/>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0"/>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7" name="Google Shape;4077;p80"/>
              <p:cNvGrpSpPr/>
              <p:nvPr/>
            </p:nvGrpSpPr>
            <p:grpSpPr>
              <a:xfrm>
                <a:off x="4158930" y="4034684"/>
                <a:ext cx="33497" cy="28762"/>
                <a:chOff x="4158930" y="4034684"/>
                <a:chExt cx="33497" cy="28762"/>
              </a:xfrm>
            </p:grpSpPr>
            <p:sp>
              <p:nvSpPr>
                <p:cNvPr id="4078" name="Google Shape;4078;p80"/>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0"/>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80"/>
              <p:cNvGrpSpPr/>
              <p:nvPr/>
            </p:nvGrpSpPr>
            <p:grpSpPr>
              <a:xfrm>
                <a:off x="4134949" y="3957049"/>
                <a:ext cx="33497" cy="28770"/>
                <a:chOff x="4134949" y="3957049"/>
                <a:chExt cx="33497" cy="28770"/>
              </a:xfrm>
            </p:grpSpPr>
            <p:sp>
              <p:nvSpPr>
                <p:cNvPr id="4081" name="Google Shape;4081;p80"/>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0"/>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3" name="Google Shape;4083;p80"/>
              <p:cNvGrpSpPr/>
              <p:nvPr/>
            </p:nvGrpSpPr>
            <p:grpSpPr>
              <a:xfrm>
                <a:off x="4193653" y="4184403"/>
                <a:ext cx="43580" cy="37264"/>
                <a:chOff x="4193653" y="4184403"/>
                <a:chExt cx="43580" cy="37264"/>
              </a:xfrm>
            </p:grpSpPr>
            <p:sp>
              <p:nvSpPr>
                <p:cNvPr id="4084" name="Google Shape;4084;p80"/>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0"/>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6" name="Google Shape;4086;p80"/>
              <p:cNvGrpSpPr/>
              <p:nvPr/>
            </p:nvGrpSpPr>
            <p:grpSpPr>
              <a:xfrm>
                <a:off x="4343600" y="3943844"/>
                <a:ext cx="43580" cy="37312"/>
                <a:chOff x="4343600" y="3943844"/>
                <a:chExt cx="43580" cy="37312"/>
              </a:xfrm>
            </p:grpSpPr>
            <p:sp>
              <p:nvSpPr>
                <p:cNvPr id="4087" name="Google Shape;4087;p80"/>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0"/>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9" name="Google Shape;4089;p80"/>
              <p:cNvGrpSpPr/>
              <p:nvPr/>
            </p:nvGrpSpPr>
            <p:grpSpPr>
              <a:xfrm>
                <a:off x="4172339" y="3381693"/>
                <a:ext cx="31499" cy="27001"/>
                <a:chOff x="4172339" y="3381693"/>
                <a:chExt cx="31499" cy="27001"/>
              </a:xfrm>
            </p:grpSpPr>
            <p:sp>
              <p:nvSpPr>
                <p:cNvPr id="4090" name="Google Shape;4090;p80"/>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0"/>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092" name="Google Shape;4092;p80"/>
          <p:cNvGrpSpPr/>
          <p:nvPr/>
        </p:nvGrpSpPr>
        <p:grpSpPr>
          <a:xfrm>
            <a:off x="6647587" y="3567393"/>
            <a:ext cx="560636" cy="516497"/>
            <a:chOff x="6652051" y="3714143"/>
            <a:chExt cx="560636" cy="516497"/>
          </a:xfrm>
        </p:grpSpPr>
        <p:grpSp>
          <p:nvGrpSpPr>
            <p:cNvPr id="4093" name="Google Shape;4093;p80"/>
            <p:cNvGrpSpPr/>
            <p:nvPr/>
          </p:nvGrpSpPr>
          <p:grpSpPr>
            <a:xfrm>
              <a:off x="6669657" y="3716715"/>
              <a:ext cx="466768" cy="464314"/>
              <a:chOff x="3139766" y="765669"/>
              <a:chExt cx="886380" cy="881888"/>
            </a:xfrm>
          </p:grpSpPr>
          <p:grpSp>
            <p:nvGrpSpPr>
              <p:cNvPr id="4094" name="Google Shape;4094;p80"/>
              <p:cNvGrpSpPr/>
              <p:nvPr/>
            </p:nvGrpSpPr>
            <p:grpSpPr>
              <a:xfrm>
                <a:off x="3139766" y="765669"/>
                <a:ext cx="886380" cy="881888"/>
                <a:chOff x="3139766" y="765669"/>
                <a:chExt cx="886380" cy="881888"/>
              </a:xfrm>
            </p:grpSpPr>
            <p:sp>
              <p:nvSpPr>
                <p:cNvPr id="4095" name="Google Shape;4095;p80"/>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0"/>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0"/>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0"/>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0"/>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0"/>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0"/>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0"/>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0"/>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4" name="Google Shape;4104;p80"/>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0"/>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0"/>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0"/>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8" name="Google Shape;4108;p80"/>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9" name="Google Shape;4109;p80"/>
          <p:cNvGrpSpPr/>
          <p:nvPr/>
        </p:nvGrpSpPr>
        <p:grpSpPr>
          <a:xfrm>
            <a:off x="7646296" y="3047976"/>
            <a:ext cx="104231" cy="320340"/>
            <a:chOff x="7564426" y="3224343"/>
            <a:chExt cx="119985" cy="368801"/>
          </a:xfrm>
        </p:grpSpPr>
        <p:sp>
          <p:nvSpPr>
            <p:cNvPr id="4110" name="Google Shape;4110;p80"/>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0"/>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80"/>
          <p:cNvGrpSpPr/>
          <p:nvPr/>
        </p:nvGrpSpPr>
        <p:grpSpPr>
          <a:xfrm>
            <a:off x="7345785" y="3042077"/>
            <a:ext cx="189489" cy="332132"/>
            <a:chOff x="8370831" y="3202002"/>
            <a:chExt cx="218129" cy="382376"/>
          </a:xfrm>
        </p:grpSpPr>
        <p:sp>
          <p:nvSpPr>
            <p:cNvPr id="4113" name="Google Shape;4113;p80"/>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0"/>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5" name="Google Shape;4115;p80"/>
          <p:cNvGrpSpPr/>
          <p:nvPr/>
        </p:nvGrpSpPr>
        <p:grpSpPr>
          <a:xfrm>
            <a:off x="8069174" y="3453209"/>
            <a:ext cx="309429" cy="267000"/>
            <a:chOff x="6742064" y="3750480"/>
            <a:chExt cx="399315" cy="344560"/>
          </a:xfrm>
        </p:grpSpPr>
        <p:sp>
          <p:nvSpPr>
            <p:cNvPr id="4116" name="Google Shape;4116;p80"/>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0"/>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80"/>
          <p:cNvGrpSpPr/>
          <p:nvPr/>
        </p:nvGrpSpPr>
        <p:grpSpPr>
          <a:xfrm>
            <a:off x="7608193" y="3804257"/>
            <a:ext cx="180437" cy="281608"/>
            <a:chOff x="7248525" y="3739696"/>
            <a:chExt cx="230531" cy="359790"/>
          </a:xfrm>
        </p:grpSpPr>
        <p:sp>
          <p:nvSpPr>
            <p:cNvPr id="4119" name="Google Shape;4119;p80"/>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0"/>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1" name="Google Shape;4121;p80"/>
          <p:cNvGrpSpPr/>
          <p:nvPr/>
        </p:nvGrpSpPr>
        <p:grpSpPr>
          <a:xfrm>
            <a:off x="7854113" y="3447481"/>
            <a:ext cx="162896" cy="278710"/>
            <a:chOff x="7601242" y="3729267"/>
            <a:chExt cx="222566" cy="380803"/>
          </a:xfrm>
        </p:grpSpPr>
        <p:sp>
          <p:nvSpPr>
            <p:cNvPr id="4122" name="Google Shape;4122;p80"/>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0"/>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24" name="Google Shape;4124;p80"/>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25" name="Google Shape;4125;p80"/>
          <p:cNvGrpSpPr/>
          <p:nvPr/>
        </p:nvGrpSpPr>
        <p:grpSpPr>
          <a:xfrm>
            <a:off x="7343758" y="3448622"/>
            <a:ext cx="193543" cy="275990"/>
            <a:chOff x="8304647" y="3738687"/>
            <a:chExt cx="225076" cy="320956"/>
          </a:xfrm>
        </p:grpSpPr>
        <p:sp>
          <p:nvSpPr>
            <p:cNvPr id="4126" name="Google Shape;4126;p80"/>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0"/>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0"/>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9" name="Google Shape;4129;p80"/>
          <p:cNvGrpSpPr/>
          <p:nvPr/>
        </p:nvGrpSpPr>
        <p:grpSpPr>
          <a:xfrm>
            <a:off x="7616251" y="3448622"/>
            <a:ext cx="178492" cy="275990"/>
            <a:chOff x="8615101" y="3738687"/>
            <a:chExt cx="207573" cy="320956"/>
          </a:xfrm>
        </p:grpSpPr>
        <p:sp>
          <p:nvSpPr>
            <p:cNvPr id="4130" name="Google Shape;4130;p80"/>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0"/>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0"/>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3" name="Google Shape;4133;p80"/>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4" name="Google Shape;4134;p80"/>
          <p:cNvGrpSpPr/>
          <p:nvPr/>
        </p:nvGrpSpPr>
        <p:grpSpPr>
          <a:xfrm>
            <a:off x="7841782" y="3851282"/>
            <a:ext cx="187557" cy="187557"/>
            <a:chOff x="8565775" y="671075"/>
            <a:chExt cx="441000" cy="441000"/>
          </a:xfrm>
        </p:grpSpPr>
        <p:sp>
          <p:nvSpPr>
            <p:cNvPr id="4135" name="Google Shape;4135;p80"/>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0"/>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37" name="Google Shape;4137;p80"/>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0"/>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39" name="Google Shape;4139;p80"/>
          <p:cNvGrpSpPr/>
          <p:nvPr/>
        </p:nvGrpSpPr>
        <p:grpSpPr>
          <a:xfrm>
            <a:off x="5996254" y="2923808"/>
            <a:ext cx="587865" cy="517731"/>
            <a:chOff x="6000718" y="3070557"/>
            <a:chExt cx="587865" cy="517731"/>
          </a:xfrm>
        </p:grpSpPr>
        <p:sp>
          <p:nvSpPr>
            <p:cNvPr id="4140" name="Google Shape;4140;p80"/>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0"/>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0"/>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0"/>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0"/>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0"/>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0"/>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0"/>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0"/>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0"/>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80"/>
          <p:cNvGrpSpPr/>
          <p:nvPr/>
        </p:nvGrpSpPr>
        <p:grpSpPr>
          <a:xfrm>
            <a:off x="6011059" y="3567468"/>
            <a:ext cx="557665" cy="516387"/>
            <a:chOff x="6015523" y="3714217"/>
            <a:chExt cx="557665" cy="516387"/>
          </a:xfrm>
        </p:grpSpPr>
        <p:grpSp>
          <p:nvGrpSpPr>
            <p:cNvPr id="4151" name="Google Shape;4151;p80"/>
            <p:cNvGrpSpPr/>
            <p:nvPr/>
          </p:nvGrpSpPr>
          <p:grpSpPr>
            <a:xfrm>
              <a:off x="6036094" y="3716980"/>
              <a:ext cx="529822" cy="510480"/>
              <a:chOff x="3148311" y="-545634"/>
              <a:chExt cx="1006118" cy="969572"/>
            </a:xfrm>
          </p:grpSpPr>
          <p:sp>
            <p:nvSpPr>
              <p:cNvPr id="4152" name="Google Shape;4152;p80"/>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0"/>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0"/>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0"/>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0"/>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0"/>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0"/>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0"/>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0"/>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0"/>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2" name="Google Shape;4162;p80"/>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3" name="Google Shape;4163;p80"/>
          <p:cNvGrpSpPr/>
          <p:nvPr/>
        </p:nvGrpSpPr>
        <p:grpSpPr>
          <a:xfrm>
            <a:off x="6639841" y="2926879"/>
            <a:ext cx="576302" cy="511871"/>
            <a:chOff x="6644304" y="3073628"/>
            <a:chExt cx="576302" cy="511871"/>
          </a:xfrm>
        </p:grpSpPr>
        <p:grpSp>
          <p:nvGrpSpPr>
            <p:cNvPr id="4164" name="Google Shape;4164;p80"/>
            <p:cNvGrpSpPr/>
            <p:nvPr/>
          </p:nvGrpSpPr>
          <p:grpSpPr>
            <a:xfrm>
              <a:off x="6712169" y="3073651"/>
              <a:ext cx="481611" cy="506713"/>
              <a:chOff x="1833536" y="-546641"/>
              <a:chExt cx="914567" cy="962419"/>
            </a:xfrm>
          </p:grpSpPr>
          <p:grpSp>
            <p:nvGrpSpPr>
              <p:cNvPr id="4165" name="Google Shape;4165;p80"/>
              <p:cNvGrpSpPr/>
              <p:nvPr/>
            </p:nvGrpSpPr>
            <p:grpSpPr>
              <a:xfrm>
                <a:off x="1833536" y="-524249"/>
                <a:ext cx="914567" cy="940027"/>
                <a:chOff x="1833536" y="-524249"/>
                <a:chExt cx="914567" cy="940027"/>
              </a:xfrm>
            </p:grpSpPr>
            <p:sp>
              <p:nvSpPr>
                <p:cNvPr id="4166" name="Google Shape;4166;p80"/>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0"/>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0"/>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0"/>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0"/>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1" name="Google Shape;4171;p80"/>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0"/>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0"/>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0"/>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5" name="Google Shape;4175;p80"/>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80"/>
          <p:cNvGrpSpPr/>
          <p:nvPr/>
        </p:nvGrpSpPr>
        <p:grpSpPr>
          <a:xfrm>
            <a:off x="5904877" y="1016248"/>
            <a:ext cx="2435960" cy="1297725"/>
            <a:chOff x="233350" y="949250"/>
            <a:chExt cx="7137300" cy="3802300"/>
          </a:xfrm>
        </p:grpSpPr>
        <p:sp>
          <p:nvSpPr>
            <p:cNvPr id="4177" name="Google Shape;4177;p8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80"/>
          <p:cNvGrpSpPr/>
          <p:nvPr/>
        </p:nvGrpSpPr>
        <p:grpSpPr>
          <a:xfrm>
            <a:off x="3530626" y="1013128"/>
            <a:ext cx="2078182" cy="1366558"/>
            <a:chOff x="235800" y="830650"/>
            <a:chExt cx="6978450" cy="4588844"/>
          </a:xfrm>
        </p:grpSpPr>
        <p:sp>
          <p:nvSpPr>
            <p:cNvPr id="4229" name="Google Shape;4229;p80"/>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0"/>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0"/>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0"/>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0"/>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0"/>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80"/>
          <p:cNvGrpSpPr/>
          <p:nvPr/>
        </p:nvGrpSpPr>
        <p:grpSpPr>
          <a:xfrm>
            <a:off x="698034" y="977939"/>
            <a:ext cx="2665073" cy="1317140"/>
            <a:chOff x="793334" y="1192826"/>
            <a:chExt cx="2665073" cy="1317140"/>
          </a:xfrm>
        </p:grpSpPr>
        <p:sp>
          <p:nvSpPr>
            <p:cNvPr id="4236" name="Google Shape;4236;p80"/>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0"/>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0"/>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0"/>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0"/>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0"/>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0"/>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0"/>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0"/>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0"/>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0"/>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0"/>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0"/>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0"/>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0"/>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0"/>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0"/>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0"/>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0"/>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0"/>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0"/>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0"/>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0"/>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0"/>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0"/>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0"/>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0"/>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0"/>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0"/>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0"/>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0"/>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0"/>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0"/>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0"/>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0"/>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0"/>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0"/>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0"/>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0"/>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0"/>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0"/>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0"/>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0"/>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0"/>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0"/>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0"/>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0"/>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0"/>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0"/>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0"/>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0"/>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0"/>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0"/>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0"/>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0"/>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0"/>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0"/>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0"/>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0"/>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0"/>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0"/>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0"/>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0"/>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0"/>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0"/>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0"/>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0"/>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0"/>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0"/>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0"/>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0"/>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0"/>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0"/>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0"/>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0"/>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0"/>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0"/>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0"/>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0"/>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0"/>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0"/>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0"/>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0"/>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0"/>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0"/>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0"/>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0"/>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0"/>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0"/>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0"/>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0"/>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0"/>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0"/>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0"/>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0"/>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0"/>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0"/>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0"/>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0"/>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0"/>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0"/>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0"/>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0"/>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0"/>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0"/>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0"/>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0"/>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0"/>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0"/>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0"/>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0"/>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0"/>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0"/>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0"/>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0"/>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0"/>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0"/>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0"/>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0"/>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0"/>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0"/>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0"/>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0"/>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0"/>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0"/>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0"/>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0"/>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0"/>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0"/>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0"/>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0"/>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0"/>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0"/>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0"/>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0"/>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0"/>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0"/>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0"/>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0"/>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0"/>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0"/>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0"/>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0"/>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0"/>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0"/>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0"/>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0"/>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0"/>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0"/>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0"/>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0"/>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0"/>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0"/>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0"/>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0"/>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0"/>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0"/>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0"/>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0"/>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0"/>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0"/>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0"/>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0"/>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0"/>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0"/>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0"/>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0"/>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0"/>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0"/>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0"/>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0"/>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0"/>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0"/>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0"/>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0"/>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0"/>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0"/>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0"/>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0"/>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0"/>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0"/>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0"/>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0"/>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0"/>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0"/>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0"/>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0"/>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0"/>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0"/>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0"/>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0"/>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0"/>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0"/>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0"/>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0"/>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0"/>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0"/>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0"/>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0"/>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0"/>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0"/>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0"/>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0"/>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0"/>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0"/>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0"/>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0"/>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0"/>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0"/>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0"/>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0"/>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0"/>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0"/>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0"/>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0"/>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0"/>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0"/>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0"/>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0"/>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0"/>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0"/>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0"/>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0"/>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0"/>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0"/>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0"/>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0"/>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0"/>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0"/>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0"/>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0"/>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0"/>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0"/>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0"/>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0"/>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0"/>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0"/>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0"/>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0"/>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0"/>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0"/>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0"/>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0"/>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0"/>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0"/>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0"/>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0"/>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0"/>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0"/>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0"/>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0"/>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0"/>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0"/>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0"/>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0"/>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0"/>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0"/>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0"/>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0"/>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0"/>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0"/>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0"/>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0"/>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0"/>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0"/>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0"/>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0"/>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0"/>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0"/>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0"/>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0"/>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0"/>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0"/>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0"/>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0"/>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0"/>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0"/>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0"/>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0"/>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0"/>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0"/>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0"/>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0"/>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0"/>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0"/>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0"/>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0"/>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0"/>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0"/>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0"/>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0"/>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0"/>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0"/>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0"/>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0"/>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0"/>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0"/>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0"/>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0"/>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0"/>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0"/>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0"/>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0"/>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0"/>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0"/>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0"/>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0"/>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0"/>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0"/>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0"/>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0"/>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0"/>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0"/>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0"/>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0"/>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0"/>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0"/>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0"/>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0"/>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0"/>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0"/>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0"/>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0"/>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0"/>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0"/>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0"/>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0"/>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0"/>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0"/>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0"/>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0"/>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0"/>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0"/>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0"/>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0"/>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0"/>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0"/>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0"/>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0"/>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0"/>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0"/>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0"/>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0"/>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0"/>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0"/>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0"/>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0"/>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0"/>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0"/>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0"/>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0"/>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0"/>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0"/>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0"/>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0"/>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0"/>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0"/>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0"/>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0"/>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0"/>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0"/>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0"/>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0"/>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0"/>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0"/>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0"/>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0"/>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0"/>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0"/>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0"/>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0"/>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0"/>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0"/>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0"/>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0"/>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0"/>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0"/>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0"/>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0"/>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0"/>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0"/>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0"/>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0"/>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0"/>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0"/>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0"/>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0"/>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0"/>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0"/>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0"/>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0"/>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0"/>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0"/>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0"/>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0"/>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0"/>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0"/>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0"/>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0"/>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0"/>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0"/>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0"/>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0"/>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0"/>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0"/>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0"/>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0"/>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0"/>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0"/>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0"/>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0"/>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0"/>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0"/>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0"/>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0"/>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0"/>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0"/>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0"/>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0"/>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0"/>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0"/>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0"/>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0"/>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0"/>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0"/>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0"/>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0"/>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0"/>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0"/>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0"/>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0"/>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0"/>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0"/>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0"/>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0"/>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0"/>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0"/>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0"/>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0"/>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0"/>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0"/>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0"/>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0"/>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0"/>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0"/>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0"/>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0"/>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0"/>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0"/>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0"/>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0"/>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0"/>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0"/>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0"/>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0"/>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0"/>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0"/>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0"/>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0"/>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0"/>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0"/>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0"/>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0"/>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0"/>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0"/>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0"/>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0"/>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0"/>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0"/>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0"/>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0"/>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0"/>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0"/>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0"/>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0"/>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0"/>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0"/>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0"/>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0"/>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0"/>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0"/>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0"/>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0"/>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0"/>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0"/>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0"/>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0"/>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0"/>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0"/>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0"/>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0"/>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0"/>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0"/>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0"/>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0"/>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0"/>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0"/>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0"/>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0"/>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0"/>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0"/>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0"/>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0"/>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0"/>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0"/>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0"/>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0"/>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0"/>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0"/>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0"/>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0"/>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0"/>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0"/>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0"/>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0"/>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0"/>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0"/>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0"/>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0"/>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0"/>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0"/>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0"/>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0"/>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0"/>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0"/>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0"/>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0"/>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0"/>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0"/>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0"/>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0"/>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0"/>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0"/>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0"/>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0"/>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0"/>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0"/>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0"/>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0"/>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0"/>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0"/>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0"/>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0"/>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0"/>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0"/>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0"/>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0"/>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0"/>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0"/>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0"/>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0"/>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0"/>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0"/>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0"/>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0"/>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0"/>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0"/>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0"/>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0"/>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0"/>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0"/>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0"/>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0"/>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0"/>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0"/>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0"/>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0"/>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0"/>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0"/>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0"/>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0"/>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0"/>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0"/>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0"/>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0"/>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0"/>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0"/>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0"/>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0"/>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0"/>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0"/>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0"/>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0"/>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0"/>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0"/>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0"/>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0"/>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0"/>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0"/>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0"/>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0"/>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0"/>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0"/>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0"/>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0"/>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0"/>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0"/>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0"/>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0"/>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0"/>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0"/>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0"/>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0"/>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0"/>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0"/>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0"/>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0"/>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0"/>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0"/>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0"/>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0"/>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0"/>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0"/>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0"/>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0"/>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0"/>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0"/>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0"/>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0"/>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0"/>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0"/>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0"/>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0"/>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0"/>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0"/>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0"/>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0"/>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0"/>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0"/>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0"/>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0"/>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0"/>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0"/>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0"/>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0"/>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0"/>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0"/>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0"/>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0"/>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0"/>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0"/>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0"/>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0"/>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0"/>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0"/>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0"/>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0"/>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0"/>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0"/>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0"/>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0"/>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0"/>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0"/>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0"/>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0"/>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0"/>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0"/>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0"/>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0"/>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0"/>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0"/>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0"/>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0"/>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0"/>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0"/>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0"/>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0"/>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0"/>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0"/>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0"/>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0"/>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0"/>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0"/>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0"/>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0"/>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0"/>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0"/>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0"/>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0"/>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0"/>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0"/>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0"/>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0"/>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0"/>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0"/>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0"/>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0"/>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0"/>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0"/>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0"/>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0"/>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0"/>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0"/>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0"/>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0"/>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0"/>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0"/>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0"/>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0"/>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0"/>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0"/>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0"/>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0"/>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0"/>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0"/>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0"/>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0"/>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0"/>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0"/>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0"/>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0"/>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0"/>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0"/>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0"/>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0"/>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0"/>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0"/>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0"/>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0"/>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0"/>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0"/>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0"/>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0"/>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0"/>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0"/>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0"/>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0"/>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0"/>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0"/>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0"/>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0"/>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0"/>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0"/>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0"/>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0"/>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0"/>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0"/>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0"/>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0"/>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0"/>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0"/>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0"/>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0"/>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0"/>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0"/>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0"/>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0"/>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0"/>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0"/>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0"/>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0"/>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0"/>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0"/>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0"/>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0"/>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0"/>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0"/>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0"/>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0"/>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0"/>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0"/>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0"/>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0"/>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0"/>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0"/>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0"/>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0"/>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0"/>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0"/>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0"/>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0"/>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0"/>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0"/>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0"/>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0"/>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0"/>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0"/>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0"/>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0"/>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0"/>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0"/>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0"/>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0"/>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0"/>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0"/>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0"/>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0"/>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0"/>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0"/>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0"/>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0"/>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0"/>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0"/>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0"/>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0"/>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0"/>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0"/>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0"/>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0"/>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0"/>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0"/>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0"/>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0"/>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0"/>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0"/>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0"/>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0"/>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0"/>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0"/>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0"/>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0"/>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0"/>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0"/>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0"/>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0"/>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0"/>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0"/>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0"/>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0"/>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0"/>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0"/>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0"/>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0"/>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0"/>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0"/>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0"/>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0"/>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0"/>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0"/>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0"/>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0"/>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0"/>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0"/>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0"/>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0"/>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0"/>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0"/>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0"/>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0"/>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0"/>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0"/>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0"/>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0"/>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0"/>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0"/>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0"/>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0"/>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0"/>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0"/>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0"/>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0"/>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0"/>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0"/>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0"/>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0"/>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0"/>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0"/>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0"/>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0"/>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0"/>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0"/>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0"/>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0"/>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0"/>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0"/>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0"/>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0"/>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0"/>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0"/>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0"/>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0"/>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0"/>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0"/>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0"/>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0"/>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0"/>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0"/>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0"/>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0"/>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0"/>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0"/>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0"/>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0"/>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0"/>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0"/>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0"/>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0"/>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0"/>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0"/>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0"/>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0"/>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0"/>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0"/>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0"/>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0"/>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0"/>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0"/>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0"/>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0"/>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0"/>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0"/>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0"/>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0"/>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0"/>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0"/>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0"/>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0"/>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0"/>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0"/>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0"/>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0"/>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0"/>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0"/>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0"/>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0"/>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0"/>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0"/>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0"/>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0"/>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0"/>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0"/>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0"/>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0"/>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0"/>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0"/>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0"/>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0"/>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0"/>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0"/>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0"/>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0"/>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0"/>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0"/>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0"/>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0"/>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0"/>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0"/>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0"/>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0"/>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0"/>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0"/>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0"/>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0"/>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0"/>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0"/>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0"/>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0"/>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0"/>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0"/>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0"/>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0"/>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0"/>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0"/>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0"/>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0"/>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0"/>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0"/>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0"/>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0"/>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0"/>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0"/>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0"/>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0"/>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0"/>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0"/>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0"/>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0"/>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0"/>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0"/>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0"/>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0"/>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0"/>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0"/>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0"/>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0"/>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0"/>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0"/>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0"/>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0"/>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0"/>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0"/>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0"/>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0"/>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0"/>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0"/>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0"/>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0"/>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0"/>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0"/>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0"/>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0"/>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0"/>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0"/>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0"/>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0"/>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0"/>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0"/>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0"/>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0"/>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0"/>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0"/>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0"/>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0"/>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0"/>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0"/>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0"/>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0"/>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0"/>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0"/>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0"/>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0"/>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0"/>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0"/>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0"/>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0"/>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0"/>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0"/>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0"/>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0"/>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0"/>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0"/>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0"/>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0"/>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0"/>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0"/>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0"/>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0"/>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0"/>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0"/>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0"/>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0"/>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0"/>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0"/>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0"/>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0"/>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0"/>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0"/>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0"/>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0"/>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0"/>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0"/>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0"/>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0"/>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0"/>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0"/>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0"/>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0"/>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0"/>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0"/>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0"/>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0"/>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0"/>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0"/>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0"/>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0"/>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0"/>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0"/>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0"/>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0"/>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0"/>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0"/>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0"/>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0"/>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0"/>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0"/>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0"/>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0"/>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0"/>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0"/>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0"/>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0"/>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0"/>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0"/>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0"/>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0"/>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0"/>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0"/>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0"/>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0"/>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0"/>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0"/>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0"/>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0"/>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0"/>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0"/>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0"/>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0"/>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0"/>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0"/>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0"/>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0"/>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0"/>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0"/>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0"/>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0"/>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0"/>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0"/>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0"/>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0"/>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0"/>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0"/>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0"/>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0"/>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0"/>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0"/>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0"/>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0"/>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0"/>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0"/>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0"/>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0"/>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0"/>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0"/>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0"/>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0"/>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0"/>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0"/>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0"/>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0"/>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0"/>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0"/>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0"/>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0"/>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0"/>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0"/>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0"/>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0"/>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0"/>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0"/>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0"/>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0"/>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0"/>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0"/>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0"/>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0"/>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0"/>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0"/>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0"/>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0"/>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0"/>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0"/>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0"/>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0"/>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0"/>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0"/>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0"/>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0"/>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0"/>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0"/>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0"/>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0"/>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0"/>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0"/>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0"/>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0"/>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0"/>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0"/>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0"/>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0"/>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0"/>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0"/>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0"/>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0"/>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0"/>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0"/>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0"/>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0"/>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0"/>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0"/>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0"/>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0"/>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0"/>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0"/>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0"/>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0"/>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0"/>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0"/>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0"/>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0"/>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0"/>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0"/>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0"/>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0"/>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0"/>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0"/>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0"/>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0"/>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0"/>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0"/>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0"/>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0"/>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0"/>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0"/>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0"/>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0"/>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0"/>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0"/>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0"/>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0"/>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0"/>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0"/>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0"/>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0"/>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0"/>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0"/>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0"/>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0"/>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0"/>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0"/>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0"/>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0"/>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0"/>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0"/>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0"/>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0"/>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0"/>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0"/>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0"/>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0"/>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0"/>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0"/>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0"/>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0"/>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0"/>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0"/>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0"/>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0"/>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0"/>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0"/>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0"/>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0"/>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0"/>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0"/>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0"/>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0"/>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0"/>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0"/>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0"/>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0"/>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0"/>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0"/>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0"/>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0"/>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0"/>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0"/>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0"/>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0"/>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0"/>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0"/>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0"/>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0"/>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0"/>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0"/>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0"/>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0"/>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0"/>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0"/>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0"/>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0"/>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0"/>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0"/>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0"/>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0"/>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0"/>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0"/>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0"/>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0"/>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0"/>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0"/>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0"/>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0"/>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0"/>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0"/>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0"/>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0"/>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0"/>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0"/>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0"/>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0"/>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0"/>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0"/>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0"/>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0"/>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0"/>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0"/>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0"/>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0"/>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0"/>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0"/>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0"/>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0"/>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0"/>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0"/>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0"/>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0"/>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0"/>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0"/>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0"/>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0"/>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0"/>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0"/>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0"/>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0"/>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0"/>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0"/>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0"/>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0"/>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0"/>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0"/>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0"/>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0"/>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0"/>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0"/>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0"/>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0"/>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0"/>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0"/>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0"/>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0"/>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0"/>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0"/>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0"/>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0"/>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0"/>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0"/>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0"/>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0"/>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0"/>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0"/>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0"/>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0"/>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0"/>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0"/>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0"/>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0"/>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0"/>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0"/>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0"/>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0"/>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0"/>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0"/>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0"/>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0"/>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0"/>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0"/>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0"/>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0"/>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0"/>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0"/>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0"/>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0"/>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0"/>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0"/>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0"/>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0"/>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0"/>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0"/>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0"/>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0"/>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0"/>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0"/>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0"/>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0"/>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0"/>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0"/>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0"/>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0"/>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0"/>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0"/>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0"/>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0"/>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0"/>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0"/>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0"/>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0"/>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0"/>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0"/>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0"/>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0"/>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0"/>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0"/>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0"/>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0"/>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0"/>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0"/>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0"/>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0"/>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0"/>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0"/>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0"/>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0"/>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0"/>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0"/>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0"/>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0"/>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0"/>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0"/>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0"/>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0"/>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0"/>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0"/>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0"/>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0"/>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0"/>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0"/>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0"/>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0"/>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0"/>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0"/>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0"/>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0"/>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0"/>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0"/>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0"/>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0"/>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0"/>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0"/>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0"/>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0"/>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0"/>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0"/>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0"/>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0"/>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0"/>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0"/>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0"/>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0"/>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0"/>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0"/>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0"/>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0"/>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0"/>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0"/>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0"/>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0"/>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0"/>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0"/>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0"/>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0"/>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0"/>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0"/>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0"/>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0"/>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0"/>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0"/>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0"/>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0"/>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0"/>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0"/>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0"/>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0"/>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0"/>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0"/>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0"/>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0"/>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0"/>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0"/>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0"/>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0"/>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0"/>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0"/>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0"/>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0"/>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0"/>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0"/>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0"/>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0"/>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0"/>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0"/>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0"/>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0"/>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0"/>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0"/>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0"/>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0"/>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0"/>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0"/>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0"/>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0"/>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0"/>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0"/>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0"/>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0"/>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0"/>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0"/>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0"/>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0"/>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0"/>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0"/>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0"/>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0"/>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0"/>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0"/>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0"/>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0"/>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0"/>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0"/>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0"/>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0"/>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0"/>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0"/>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0"/>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0"/>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0"/>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0"/>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0"/>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0"/>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0"/>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0"/>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0"/>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0"/>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0"/>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0"/>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0"/>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0"/>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0"/>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0"/>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0"/>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0"/>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0"/>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0"/>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0"/>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0"/>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0"/>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0"/>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0"/>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0"/>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0"/>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0"/>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0"/>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0"/>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0"/>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0"/>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0"/>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0"/>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0"/>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0"/>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0"/>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0"/>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0"/>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0"/>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0"/>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0"/>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0"/>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0"/>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0"/>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0"/>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0"/>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0"/>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0"/>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0"/>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0"/>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0"/>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0"/>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0"/>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0"/>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0"/>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0"/>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0"/>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0"/>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0"/>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0"/>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0"/>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0"/>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0"/>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0"/>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0"/>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0"/>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0"/>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0"/>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0"/>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0"/>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0"/>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0"/>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0"/>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0"/>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0"/>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0"/>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0"/>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0"/>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0"/>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0"/>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0"/>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0"/>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0"/>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0"/>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0"/>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0"/>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0"/>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0"/>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0"/>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0"/>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0"/>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0"/>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0"/>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0"/>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0"/>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0"/>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0"/>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0"/>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0"/>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0"/>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0"/>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0"/>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0"/>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0"/>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0"/>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0"/>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0"/>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0"/>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0"/>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0"/>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0"/>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0"/>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0"/>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0"/>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0"/>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0"/>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0"/>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0"/>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0"/>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0"/>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0"/>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0"/>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0"/>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0"/>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0"/>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0"/>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0"/>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0"/>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0"/>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0"/>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0"/>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0"/>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0"/>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0"/>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0"/>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0"/>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0"/>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0"/>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0"/>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0"/>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0"/>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0"/>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0"/>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0"/>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0"/>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0"/>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0"/>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0"/>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0"/>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0"/>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0"/>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0"/>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0"/>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0"/>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0"/>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0"/>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0"/>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0"/>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0"/>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0"/>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0"/>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0"/>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0"/>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0"/>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0"/>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0"/>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0"/>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0"/>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0"/>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0"/>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0"/>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0"/>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0"/>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0"/>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0"/>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0"/>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0"/>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0"/>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0"/>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0"/>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0"/>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0"/>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0"/>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0"/>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0"/>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0"/>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0"/>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0"/>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0"/>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0"/>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0"/>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0"/>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0"/>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0"/>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0"/>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0"/>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0"/>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0"/>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0"/>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0"/>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0"/>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0"/>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0"/>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0"/>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0"/>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0"/>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0"/>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0"/>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0"/>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0"/>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0"/>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0"/>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0"/>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0"/>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0"/>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0"/>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0"/>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0"/>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0"/>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0"/>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0"/>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0"/>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0"/>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0"/>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0"/>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0"/>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0"/>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0"/>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0"/>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0"/>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0"/>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0"/>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0"/>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0"/>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0"/>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0"/>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0"/>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0"/>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0"/>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0"/>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0"/>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0"/>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0"/>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0"/>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0"/>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0"/>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0"/>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0"/>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0"/>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0"/>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0"/>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0"/>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0"/>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0"/>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0"/>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0"/>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0"/>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0"/>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0"/>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0"/>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0"/>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0"/>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0"/>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0"/>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0"/>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0"/>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0"/>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0"/>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0"/>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0"/>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0"/>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0"/>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0"/>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0"/>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0"/>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0"/>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0"/>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0"/>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0"/>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0"/>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0"/>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0"/>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0"/>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0"/>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0"/>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0"/>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0"/>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0"/>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0"/>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0"/>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0"/>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0"/>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0"/>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0"/>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0"/>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0"/>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0"/>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0"/>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0"/>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0"/>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0"/>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0"/>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0"/>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0"/>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0"/>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0"/>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0"/>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0"/>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0"/>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0"/>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0"/>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0"/>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0"/>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0"/>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0"/>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0"/>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0"/>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0"/>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0"/>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0"/>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0"/>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0"/>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0"/>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0"/>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0"/>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0"/>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0"/>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0"/>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0"/>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0"/>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0"/>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0"/>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0"/>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0"/>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0"/>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0"/>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0"/>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0"/>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0"/>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0"/>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0"/>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0"/>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0"/>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0"/>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0"/>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0"/>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0"/>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0"/>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0"/>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0"/>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0"/>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0"/>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0"/>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0"/>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0"/>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0"/>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0"/>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0"/>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0"/>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0"/>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0"/>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0"/>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0"/>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0"/>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0"/>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0"/>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0"/>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0"/>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0"/>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0"/>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0"/>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0"/>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0"/>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0"/>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0"/>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0"/>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0"/>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0"/>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0"/>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0"/>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0"/>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0"/>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0"/>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0"/>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0"/>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0"/>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0"/>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0"/>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0"/>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0"/>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0"/>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0"/>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0"/>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0"/>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0"/>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0"/>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0"/>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0"/>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0"/>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0"/>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0"/>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0"/>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0"/>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0"/>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0"/>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0"/>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0"/>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0"/>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0"/>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0"/>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0"/>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0"/>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0"/>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0"/>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0"/>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0"/>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0"/>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0"/>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0"/>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0"/>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0"/>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0"/>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0"/>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0"/>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0"/>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0"/>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0"/>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0"/>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0"/>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0"/>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0"/>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0"/>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0"/>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0"/>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0"/>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0"/>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0"/>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0"/>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0"/>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0"/>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0"/>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0"/>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0"/>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0"/>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0"/>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0"/>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0"/>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0"/>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0"/>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0"/>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0"/>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0"/>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0"/>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0"/>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0"/>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0"/>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0"/>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0"/>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0"/>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0"/>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0"/>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0"/>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0"/>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0"/>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0"/>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0"/>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0"/>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0"/>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0"/>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0"/>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0"/>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0"/>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0"/>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0"/>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0"/>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0"/>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0"/>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0"/>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0"/>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0"/>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0"/>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0"/>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0"/>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0"/>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0"/>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0"/>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0"/>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0"/>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0"/>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0"/>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0"/>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0"/>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0"/>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0"/>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0"/>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0"/>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0"/>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0"/>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0"/>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0"/>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0"/>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0"/>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0"/>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0"/>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0"/>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0"/>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0"/>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0"/>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0"/>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0"/>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0"/>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0"/>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0"/>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0"/>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0"/>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0"/>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0"/>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0"/>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0"/>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0"/>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0"/>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0"/>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0"/>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0"/>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0"/>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0"/>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0"/>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0"/>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0"/>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0"/>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0"/>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0"/>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0"/>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0"/>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0"/>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0"/>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0"/>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0"/>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0"/>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0"/>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0"/>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0"/>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0"/>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0"/>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0"/>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0"/>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0"/>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0"/>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0"/>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0"/>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0"/>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0"/>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0"/>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0"/>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0"/>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0"/>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0"/>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0"/>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0"/>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0"/>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0"/>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0"/>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0"/>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0"/>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0"/>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0"/>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0"/>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0"/>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0"/>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0"/>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0"/>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0"/>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0"/>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0"/>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0"/>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0"/>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0"/>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0"/>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0"/>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0"/>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0"/>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0"/>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0"/>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0"/>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0"/>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0"/>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0"/>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0"/>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0"/>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0"/>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0"/>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0"/>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0"/>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0"/>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0"/>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0"/>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0"/>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0"/>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0"/>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0"/>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0"/>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0"/>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0"/>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0"/>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0"/>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0"/>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0"/>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0"/>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0"/>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0"/>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0"/>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0"/>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0"/>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0"/>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0"/>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0"/>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0"/>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0"/>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0"/>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0"/>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0"/>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0"/>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0"/>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0"/>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0"/>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0"/>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0"/>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0"/>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0"/>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0"/>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0"/>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0"/>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0"/>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0"/>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0"/>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0"/>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0"/>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0"/>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0"/>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0"/>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0"/>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0"/>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0"/>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0"/>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0"/>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0"/>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0"/>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0"/>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0"/>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0"/>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0"/>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0"/>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0"/>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0"/>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0"/>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0"/>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0"/>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0"/>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0"/>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0"/>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0"/>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0"/>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0"/>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0"/>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0"/>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0"/>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0"/>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0"/>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0"/>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0"/>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0"/>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0"/>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0"/>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0"/>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0"/>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0"/>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0"/>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0"/>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0"/>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0"/>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0"/>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0"/>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0"/>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0"/>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0"/>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0"/>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0"/>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0"/>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0"/>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0"/>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0"/>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0"/>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0"/>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0"/>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0"/>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0"/>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0"/>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0"/>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0"/>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0"/>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0"/>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0"/>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0"/>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0"/>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0"/>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0"/>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0"/>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0"/>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0"/>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0"/>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0"/>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0"/>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0"/>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0"/>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0"/>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0"/>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0"/>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0"/>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0"/>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0"/>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0"/>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0"/>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0"/>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0"/>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0"/>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0"/>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0"/>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0"/>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0"/>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0"/>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0"/>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0"/>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0"/>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0"/>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0"/>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0"/>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0"/>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0"/>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0"/>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0"/>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0"/>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0"/>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0"/>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0"/>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0"/>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0"/>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0"/>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0"/>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0"/>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0"/>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0"/>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0"/>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0"/>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0"/>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0"/>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0"/>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0"/>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0"/>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0"/>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0"/>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0"/>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0"/>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0"/>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0"/>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0"/>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0"/>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0"/>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0"/>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0"/>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0"/>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0"/>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0"/>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0"/>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0"/>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0"/>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0"/>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0"/>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0"/>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0"/>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0"/>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0"/>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0"/>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0"/>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0"/>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0"/>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0"/>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0"/>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0"/>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0"/>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0"/>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0"/>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0"/>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0"/>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0"/>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0"/>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0"/>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0"/>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0"/>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0"/>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0"/>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0"/>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0"/>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0"/>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0"/>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0"/>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0"/>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0"/>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0"/>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0"/>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0"/>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0"/>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0"/>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0"/>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0"/>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0"/>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0"/>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0"/>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0"/>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0"/>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0"/>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0"/>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0"/>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0"/>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0"/>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0"/>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0"/>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0"/>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0"/>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0"/>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0"/>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0"/>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0"/>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0"/>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0"/>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0"/>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0"/>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0"/>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0"/>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0"/>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0"/>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0"/>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0"/>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0"/>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0"/>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0"/>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0"/>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0"/>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0"/>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0"/>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0"/>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0"/>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0"/>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0"/>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0"/>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0"/>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0"/>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0"/>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0"/>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0"/>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0"/>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0"/>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0"/>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0"/>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0"/>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0"/>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0"/>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0"/>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0"/>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0"/>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0"/>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0"/>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0"/>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0"/>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0"/>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0"/>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0"/>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0"/>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0"/>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0"/>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0"/>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0"/>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0"/>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0"/>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0"/>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0"/>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0"/>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0"/>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0"/>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0"/>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0"/>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0"/>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0"/>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0"/>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0"/>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0"/>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0"/>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0"/>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0"/>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0"/>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0"/>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0"/>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0"/>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0"/>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0"/>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0"/>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0"/>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0"/>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0"/>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0"/>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0"/>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0"/>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0"/>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0"/>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0"/>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0"/>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0"/>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0"/>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0"/>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0"/>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0"/>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0"/>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0"/>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0"/>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0"/>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0"/>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0"/>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0"/>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0"/>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0"/>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0"/>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0"/>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0"/>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0"/>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0"/>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0"/>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0"/>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0"/>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0"/>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0"/>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0"/>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0"/>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0"/>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0"/>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0"/>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0"/>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0"/>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0"/>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0"/>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0"/>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0"/>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0"/>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0"/>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0"/>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0"/>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0"/>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0"/>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0"/>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0"/>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0"/>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0"/>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0"/>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0"/>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0"/>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0"/>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0"/>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0"/>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0"/>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0"/>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0"/>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0"/>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0"/>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0"/>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0"/>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0"/>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0"/>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0"/>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0"/>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0"/>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0"/>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0"/>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0"/>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0"/>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0"/>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0"/>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0"/>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0"/>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0"/>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0"/>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0"/>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0"/>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0"/>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0"/>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0"/>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0"/>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0"/>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0"/>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0"/>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0"/>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0"/>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0"/>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0"/>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0"/>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0"/>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0"/>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0"/>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0"/>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0"/>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0"/>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0"/>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0"/>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0"/>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0"/>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0"/>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0"/>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0"/>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0"/>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0"/>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0"/>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0"/>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0"/>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0"/>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0"/>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0"/>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0"/>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0"/>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0"/>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0"/>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0"/>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0"/>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0"/>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0"/>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0"/>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0"/>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0"/>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0"/>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0"/>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0"/>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0"/>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0"/>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0"/>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0"/>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0"/>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0"/>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0"/>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0"/>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0"/>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0"/>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0"/>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0"/>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0"/>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0"/>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0"/>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0"/>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0"/>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0"/>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0"/>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0"/>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0"/>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0"/>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0"/>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0"/>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0"/>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0"/>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0"/>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0"/>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0"/>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0"/>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0"/>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0"/>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0"/>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0"/>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0"/>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0"/>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0"/>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0"/>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0"/>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0"/>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0"/>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0"/>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0"/>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0"/>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0"/>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0"/>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0"/>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0"/>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0"/>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0"/>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0"/>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0"/>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0"/>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0"/>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0"/>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0"/>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0"/>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0"/>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0"/>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0"/>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0"/>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0"/>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0"/>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0"/>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0"/>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0"/>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0"/>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0"/>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0"/>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0"/>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0"/>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0"/>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0"/>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0"/>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0"/>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0"/>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0"/>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0"/>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0"/>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0"/>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0"/>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0"/>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0"/>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0"/>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0"/>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0"/>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0"/>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0"/>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0"/>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0"/>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0"/>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0"/>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0"/>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0"/>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0"/>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0"/>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0"/>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0"/>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0"/>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0"/>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0"/>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0"/>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0"/>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0"/>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0"/>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0"/>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0"/>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0"/>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0"/>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0"/>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0"/>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0"/>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0"/>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0"/>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0"/>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0"/>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0"/>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0"/>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0"/>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0"/>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0"/>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0"/>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0"/>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0"/>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0"/>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0"/>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0"/>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0"/>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0"/>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0"/>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0"/>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0"/>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0"/>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0"/>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0"/>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0"/>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0"/>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0"/>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0"/>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0"/>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0"/>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0"/>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0"/>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0"/>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0"/>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0"/>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0"/>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0"/>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0"/>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0"/>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0"/>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0"/>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0"/>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0"/>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0"/>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0"/>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0"/>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0"/>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0"/>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0"/>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0"/>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0"/>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0"/>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0"/>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0"/>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0"/>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0"/>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0"/>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0"/>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0"/>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0"/>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0"/>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0"/>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0"/>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0"/>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0"/>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0"/>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0"/>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0"/>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0"/>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0"/>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0"/>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0"/>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0"/>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0"/>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0"/>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0"/>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0"/>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0"/>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0"/>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0"/>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0"/>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0"/>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0"/>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0"/>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0"/>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0"/>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0"/>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0"/>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0"/>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0"/>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0"/>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0"/>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0"/>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0"/>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0"/>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0"/>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0"/>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0"/>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0"/>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0"/>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0"/>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0"/>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0"/>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0"/>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0"/>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0"/>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0"/>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0"/>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0"/>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0"/>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0"/>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0"/>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0"/>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0"/>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0"/>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0"/>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0"/>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0"/>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0"/>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0"/>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0"/>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0"/>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0"/>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0"/>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0"/>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0"/>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0"/>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0"/>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0"/>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0"/>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0"/>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0"/>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0"/>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0"/>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0"/>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0"/>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0"/>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0"/>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0"/>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0"/>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0"/>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0"/>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0"/>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0"/>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0"/>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0"/>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0"/>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0"/>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0"/>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0"/>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0"/>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0"/>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0"/>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0"/>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0"/>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0"/>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0"/>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0"/>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0"/>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0"/>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0"/>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0"/>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0"/>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0"/>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0"/>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0"/>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0"/>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0"/>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0"/>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0"/>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0"/>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0"/>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0"/>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0"/>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0"/>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0"/>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0"/>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0"/>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0"/>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0"/>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0"/>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0"/>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0"/>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0"/>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0"/>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0"/>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0"/>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0"/>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0"/>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0"/>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0"/>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0"/>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0"/>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0"/>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0"/>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0"/>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0"/>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0"/>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0"/>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0"/>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0"/>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0"/>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0"/>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0"/>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0"/>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0"/>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0"/>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0"/>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0"/>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0"/>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0"/>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0"/>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0"/>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0"/>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0"/>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0"/>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0"/>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0"/>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0"/>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0"/>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0"/>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0"/>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0"/>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0"/>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0"/>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0"/>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0"/>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0"/>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0"/>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0"/>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0"/>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0"/>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0"/>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0"/>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0"/>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0"/>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0"/>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0"/>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0"/>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0"/>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0"/>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0"/>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0"/>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0"/>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0"/>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0"/>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0"/>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0"/>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0"/>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0"/>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0"/>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0"/>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0"/>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0"/>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0"/>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0"/>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0"/>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0"/>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0"/>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0"/>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0"/>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0"/>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0"/>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0"/>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0"/>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0"/>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0"/>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0"/>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0"/>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0"/>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0"/>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0"/>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0"/>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0"/>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0"/>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0"/>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0"/>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0"/>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0"/>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0"/>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0"/>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0"/>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0"/>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0"/>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0"/>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0"/>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0"/>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0"/>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0"/>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0"/>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0"/>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0"/>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0"/>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0"/>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0"/>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0"/>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0"/>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0"/>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0"/>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0"/>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0"/>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0"/>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0"/>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0"/>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0"/>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0"/>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0"/>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0"/>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0"/>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0"/>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0"/>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0"/>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0"/>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0"/>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0"/>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0"/>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0"/>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0"/>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0"/>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0"/>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0"/>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0"/>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0"/>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0"/>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0"/>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0"/>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0"/>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0"/>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0"/>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0"/>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0"/>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0"/>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0"/>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0"/>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0"/>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0"/>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0"/>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0"/>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0"/>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0"/>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0"/>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0"/>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0"/>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0"/>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0"/>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0"/>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0"/>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0"/>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0"/>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0"/>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0"/>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0"/>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0"/>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0"/>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0"/>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0"/>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0"/>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0"/>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0"/>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0"/>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0"/>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0"/>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0"/>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0"/>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0"/>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0"/>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0"/>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0"/>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0"/>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0"/>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0"/>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0"/>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0"/>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0"/>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0"/>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0"/>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0"/>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0"/>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0"/>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0"/>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0"/>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0"/>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0"/>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0"/>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0"/>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0"/>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0"/>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0"/>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0"/>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0"/>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0"/>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0"/>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0"/>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0"/>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0"/>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0"/>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0"/>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0"/>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0"/>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0"/>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0"/>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0"/>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0"/>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0"/>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0"/>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0"/>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0"/>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0"/>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0"/>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0"/>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0"/>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0"/>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0"/>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0"/>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0"/>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0"/>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0"/>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0"/>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0"/>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0"/>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0"/>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0"/>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0"/>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0"/>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0"/>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0"/>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0"/>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0"/>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0"/>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0"/>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0"/>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0"/>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0"/>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0"/>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0"/>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0"/>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0"/>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0"/>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0"/>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0"/>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0"/>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0"/>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0"/>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0"/>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0"/>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0"/>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0"/>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0"/>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0"/>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0"/>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0"/>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0"/>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0"/>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0"/>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0"/>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0"/>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0"/>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0"/>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0"/>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0"/>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0"/>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0"/>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0"/>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0"/>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0"/>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0"/>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0"/>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0"/>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0"/>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0"/>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0"/>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0"/>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0"/>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0"/>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0"/>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0"/>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0"/>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0"/>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0"/>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0"/>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0"/>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0"/>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0"/>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0"/>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0"/>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0"/>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0"/>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0"/>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0"/>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0"/>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0"/>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0"/>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0"/>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0"/>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0"/>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0"/>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0"/>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0"/>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0"/>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0"/>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0"/>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0"/>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0"/>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0"/>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0"/>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0"/>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0"/>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0"/>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0"/>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0"/>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0"/>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0"/>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0"/>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0"/>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0"/>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0"/>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0"/>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0"/>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0"/>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0"/>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0"/>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0"/>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0"/>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0"/>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0"/>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0"/>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0"/>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0"/>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0"/>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0"/>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0"/>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0"/>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0"/>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0"/>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0"/>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0"/>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0"/>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0"/>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0"/>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0"/>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0"/>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0"/>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0"/>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0"/>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0"/>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0"/>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0"/>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0"/>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0"/>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0"/>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0"/>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0"/>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0"/>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0"/>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0"/>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0"/>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0"/>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0"/>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0"/>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0"/>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0"/>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0"/>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0"/>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0"/>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0"/>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0"/>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0"/>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0"/>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0"/>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0"/>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0"/>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0"/>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0"/>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0"/>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0"/>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0"/>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0"/>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0"/>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0"/>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0"/>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0"/>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0"/>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0"/>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0"/>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0"/>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0"/>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0"/>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0"/>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0"/>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0"/>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0"/>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0"/>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0"/>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0"/>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0"/>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0"/>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0"/>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0"/>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0"/>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0"/>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0"/>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0"/>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0"/>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0"/>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0"/>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0"/>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0"/>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0"/>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0"/>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0"/>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0"/>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0"/>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0"/>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0"/>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0"/>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0"/>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0"/>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0"/>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0"/>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0"/>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0"/>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0"/>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0"/>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0"/>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0"/>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0"/>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0"/>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0"/>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0"/>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0"/>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0"/>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0"/>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0"/>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0"/>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0"/>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0"/>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0"/>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0"/>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0"/>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0"/>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0"/>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0"/>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0"/>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0"/>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0"/>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0"/>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0"/>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0"/>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0"/>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0"/>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0"/>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0"/>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0"/>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0"/>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0"/>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0"/>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0"/>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0"/>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0"/>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0"/>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0"/>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0"/>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0"/>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0"/>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0"/>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0"/>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0"/>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0"/>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0"/>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0"/>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0"/>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0"/>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0"/>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0"/>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0"/>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0"/>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0"/>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0"/>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0"/>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0"/>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0"/>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0"/>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0"/>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0"/>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0"/>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0"/>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0"/>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0"/>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0"/>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0"/>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0"/>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0"/>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0"/>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0"/>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0"/>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0"/>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0"/>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0"/>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0"/>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0"/>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0"/>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0"/>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0"/>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0"/>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0"/>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0"/>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0"/>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0"/>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0"/>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0"/>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0"/>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0"/>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0"/>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0"/>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0"/>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0"/>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0"/>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0"/>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0"/>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0"/>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0"/>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0"/>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0"/>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0"/>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0"/>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0"/>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0"/>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0"/>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0"/>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0"/>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0"/>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0"/>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0"/>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0"/>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0"/>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0"/>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0"/>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0"/>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0"/>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0"/>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0"/>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0"/>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0"/>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0"/>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0"/>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0"/>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0"/>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0"/>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0"/>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0"/>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0"/>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0"/>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0"/>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0"/>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0"/>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0"/>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0"/>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0"/>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0"/>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0"/>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0"/>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0"/>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0"/>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0"/>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0"/>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0"/>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0"/>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0"/>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0"/>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0"/>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0"/>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0"/>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0"/>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0"/>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0"/>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0"/>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0"/>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0"/>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0"/>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0"/>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0"/>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0"/>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0"/>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0"/>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0"/>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0"/>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0"/>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0"/>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0"/>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0"/>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0"/>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0"/>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0"/>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0"/>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0"/>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0"/>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0"/>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0"/>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0"/>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0"/>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0"/>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0"/>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0"/>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0"/>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0"/>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0"/>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0"/>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0"/>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0"/>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0"/>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0"/>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0"/>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0"/>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0"/>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0"/>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0"/>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0"/>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0"/>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0"/>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0"/>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0"/>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0"/>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0"/>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0"/>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0"/>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0"/>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0"/>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0"/>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0"/>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0"/>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0"/>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0"/>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0"/>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0"/>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0"/>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0"/>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0"/>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0"/>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0"/>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0"/>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0"/>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0"/>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0"/>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0"/>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0"/>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0"/>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0"/>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0"/>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0"/>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0"/>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0"/>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0"/>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0"/>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0"/>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0"/>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0"/>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0"/>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0"/>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0"/>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0"/>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0"/>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0"/>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0"/>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0"/>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0"/>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0"/>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0"/>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0"/>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0"/>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0"/>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0"/>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0"/>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0"/>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0"/>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0"/>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0"/>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0"/>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0"/>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0"/>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0"/>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0"/>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0"/>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0"/>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0"/>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0"/>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0"/>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0"/>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0"/>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0"/>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0"/>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0"/>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0"/>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0"/>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0"/>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0"/>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0"/>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0"/>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0"/>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0"/>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0"/>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0"/>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0"/>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0"/>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0"/>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0"/>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0"/>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0"/>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0"/>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0"/>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0"/>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0"/>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0"/>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0"/>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0"/>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0"/>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0"/>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0"/>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0"/>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0"/>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0"/>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0"/>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0"/>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0"/>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0"/>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0"/>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0"/>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0"/>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0"/>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0"/>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0"/>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0"/>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0"/>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0"/>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0"/>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0"/>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0"/>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0"/>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0"/>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0"/>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0"/>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0"/>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0"/>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0"/>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0"/>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0"/>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0"/>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0"/>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0"/>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0"/>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0"/>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0"/>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0"/>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0"/>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0"/>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0"/>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0"/>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0"/>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0"/>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0"/>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0"/>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0"/>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0"/>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0"/>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0"/>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0"/>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0"/>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0"/>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0"/>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0"/>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0"/>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0"/>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0"/>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0"/>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0"/>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0"/>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0"/>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0"/>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0"/>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0"/>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0"/>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0"/>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0"/>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0"/>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0"/>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0"/>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0"/>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0"/>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0"/>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0"/>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0"/>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0"/>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0"/>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0"/>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0"/>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0"/>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0"/>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0"/>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0"/>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0"/>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0"/>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0"/>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0"/>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0"/>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0"/>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0"/>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0"/>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0"/>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0"/>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0"/>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0"/>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0"/>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0"/>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0"/>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0"/>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0"/>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0"/>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0"/>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0"/>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0"/>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0"/>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0"/>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0"/>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0"/>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0"/>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0"/>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0"/>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0"/>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0"/>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0"/>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0"/>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0"/>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0"/>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0"/>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0"/>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0"/>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0"/>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0"/>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0"/>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0"/>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0"/>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0"/>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0"/>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0"/>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0"/>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0"/>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0"/>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0"/>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0"/>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0"/>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0"/>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0"/>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0"/>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0"/>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0"/>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0"/>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0"/>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0"/>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0"/>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0"/>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0"/>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0"/>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0"/>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0"/>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0"/>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0"/>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0"/>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0"/>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0"/>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0"/>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0"/>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0"/>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0"/>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0"/>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0"/>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0"/>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0"/>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0"/>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0"/>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0"/>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0"/>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0"/>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0"/>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0"/>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0"/>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0"/>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0"/>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0"/>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0"/>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0"/>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0"/>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0"/>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0"/>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0"/>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0"/>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0"/>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0"/>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0"/>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0"/>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0"/>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0"/>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0"/>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0"/>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0"/>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0"/>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0"/>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0"/>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0"/>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0"/>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0"/>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0"/>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0"/>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0"/>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0"/>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0"/>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0"/>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0"/>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0"/>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0"/>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0"/>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0"/>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0"/>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0"/>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0"/>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0"/>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0"/>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0"/>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0"/>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0"/>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0"/>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0"/>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0"/>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0"/>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0"/>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0"/>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0"/>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0"/>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0"/>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0"/>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0"/>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0"/>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0"/>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0"/>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0"/>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0"/>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0"/>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0"/>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0"/>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0"/>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0"/>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0"/>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0"/>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0"/>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0"/>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0"/>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0"/>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0"/>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0"/>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0"/>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0"/>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0"/>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0"/>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0"/>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0"/>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0"/>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0"/>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0"/>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0"/>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0"/>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0"/>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0"/>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0"/>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0"/>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0"/>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0"/>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0"/>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0"/>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0"/>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0"/>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0"/>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0"/>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0"/>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0"/>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0"/>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0"/>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0"/>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0"/>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0"/>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0"/>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0"/>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0"/>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0"/>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0"/>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0"/>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0"/>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0"/>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0"/>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0"/>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0"/>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0"/>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0"/>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0"/>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0"/>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0"/>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0"/>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0"/>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0"/>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0"/>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0"/>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0"/>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0"/>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0"/>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0"/>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0"/>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0"/>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0"/>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0"/>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0"/>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0"/>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0"/>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0"/>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0"/>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0"/>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0"/>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0"/>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0"/>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0"/>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0"/>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0"/>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0"/>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0"/>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0"/>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0"/>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0"/>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0"/>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0"/>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0"/>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0"/>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0"/>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0"/>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0"/>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0"/>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0"/>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0"/>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0"/>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0"/>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0"/>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0"/>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0"/>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0"/>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0"/>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0"/>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0"/>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0"/>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0"/>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0"/>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0"/>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0"/>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0"/>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0"/>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0"/>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0"/>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0"/>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0"/>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0"/>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0"/>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0"/>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0"/>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0"/>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0"/>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0"/>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0"/>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0"/>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0"/>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0"/>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0"/>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0"/>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0"/>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0"/>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0"/>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0"/>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0"/>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0"/>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0"/>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0"/>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0"/>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0"/>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0"/>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0"/>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0"/>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0"/>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0"/>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0"/>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0"/>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0"/>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0"/>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0"/>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0"/>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0"/>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0"/>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0"/>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0"/>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0"/>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0"/>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0"/>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0"/>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0"/>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0"/>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0"/>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0"/>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0"/>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0"/>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0"/>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0"/>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0"/>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0"/>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6" name="Shape 8206"/>
        <p:cNvGrpSpPr/>
        <p:nvPr/>
      </p:nvGrpSpPr>
      <p:grpSpPr>
        <a:xfrm>
          <a:off x="0" y="0"/>
          <a:ext cx="0" cy="0"/>
          <a:chOff x="0" y="0"/>
          <a:chExt cx="0" cy="0"/>
        </a:xfrm>
      </p:grpSpPr>
      <p:grpSp>
        <p:nvGrpSpPr>
          <p:cNvPr id="8207" name="Google Shape;8207;p81"/>
          <p:cNvGrpSpPr/>
          <p:nvPr/>
        </p:nvGrpSpPr>
        <p:grpSpPr>
          <a:xfrm>
            <a:off x="2100561" y="3398658"/>
            <a:ext cx="1102891" cy="760337"/>
            <a:chOff x="4967783" y="2151471"/>
            <a:chExt cx="3920692" cy="2702940"/>
          </a:xfrm>
        </p:grpSpPr>
        <p:grpSp>
          <p:nvGrpSpPr>
            <p:cNvPr id="8208" name="Google Shape;8208;p81"/>
            <p:cNvGrpSpPr/>
            <p:nvPr/>
          </p:nvGrpSpPr>
          <p:grpSpPr>
            <a:xfrm>
              <a:off x="5045709" y="2252109"/>
              <a:ext cx="3761071" cy="2501708"/>
              <a:chOff x="2691784" y="1805334"/>
              <a:chExt cx="3761071" cy="2501708"/>
            </a:xfrm>
          </p:grpSpPr>
          <p:sp>
            <p:nvSpPr>
              <p:cNvPr id="8209" name="Google Shape;8209;p81"/>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1"/>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1"/>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1"/>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1"/>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1"/>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1"/>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81"/>
            <p:cNvGrpSpPr/>
            <p:nvPr/>
          </p:nvGrpSpPr>
          <p:grpSpPr>
            <a:xfrm>
              <a:off x="4967783" y="2151471"/>
              <a:ext cx="3920692" cy="2702940"/>
              <a:chOff x="2613858" y="1704696"/>
              <a:chExt cx="3920692" cy="2702940"/>
            </a:xfrm>
          </p:grpSpPr>
          <p:sp>
            <p:nvSpPr>
              <p:cNvPr id="8217" name="Google Shape;8217;p81"/>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1"/>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1"/>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1"/>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1"/>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2" name="Google Shape;8222;p81"/>
          <p:cNvGrpSpPr/>
          <p:nvPr/>
        </p:nvGrpSpPr>
        <p:grpSpPr>
          <a:xfrm>
            <a:off x="3504470" y="1286935"/>
            <a:ext cx="1561911" cy="708580"/>
            <a:chOff x="3530532" y="1496185"/>
            <a:chExt cx="1561911" cy="708580"/>
          </a:xfrm>
        </p:grpSpPr>
        <p:grpSp>
          <p:nvGrpSpPr>
            <p:cNvPr id="8223" name="Google Shape;8223;p81"/>
            <p:cNvGrpSpPr/>
            <p:nvPr/>
          </p:nvGrpSpPr>
          <p:grpSpPr>
            <a:xfrm>
              <a:off x="3720318" y="1857562"/>
              <a:ext cx="1372125" cy="54"/>
              <a:chOff x="3720318" y="1857562"/>
              <a:chExt cx="1372125" cy="54"/>
            </a:xfrm>
          </p:grpSpPr>
          <p:cxnSp>
            <p:nvCxnSpPr>
              <p:cNvPr id="8224" name="Google Shape;8224;p81"/>
              <p:cNvCxnSpPr>
                <a:endCxn id="8225"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26" name="Google Shape;8226;p81"/>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27" name="Google Shape;8227;p81"/>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228" name="Google Shape;8228;p81"/>
              <p:cNvCxnSpPr>
                <a:stCxn id="8225"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229" name="Google Shape;8229;p81"/>
            <p:cNvGrpSpPr/>
            <p:nvPr/>
          </p:nvGrpSpPr>
          <p:grpSpPr>
            <a:xfrm>
              <a:off x="3567462" y="1496185"/>
              <a:ext cx="286500" cy="272914"/>
              <a:chOff x="3567462" y="1496185"/>
              <a:chExt cx="286500" cy="272914"/>
            </a:xfrm>
          </p:grpSpPr>
          <p:cxnSp>
            <p:nvCxnSpPr>
              <p:cNvPr id="8230" name="Google Shape;8230;p81"/>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31" name="Google Shape;8231;p81"/>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2" name="Google Shape;8232;p81"/>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1"/>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4" name="Google Shape;8234;p81"/>
            <p:cNvGrpSpPr/>
            <p:nvPr/>
          </p:nvGrpSpPr>
          <p:grpSpPr>
            <a:xfrm>
              <a:off x="3929014" y="1960574"/>
              <a:ext cx="286500" cy="242342"/>
              <a:chOff x="3929014" y="1960574"/>
              <a:chExt cx="286500" cy="242342"/>
            </a:xfrm>
          </p:grpSpPr>
          <p:cxnSp>
            <p:nvCxnSpPr>
              <p:cNvPr id="8235" name="Google Shape;8235;p81"/>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236" name="Google Shape;8236;p81"/>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7" name="Google Shape;8237;p81"/>
            <p:cNvGrpSpPr/>
            <p:nvPr/>
          </p:nvGrpSpPr>
          <p:grpSpPr>
            <a:xfrm>
              <a:off x="4290828" y="1496185"/>
              <a:ext cx="286500" cy="272914"/>
              <a:chOff x="4290828" y="1496185"/>
              <a:chExt cx="286500" cy="272914"/>
            </a:xfrm>
          </p:grpSpPr>
          <p:cxnSp>
            <p:nvCxnSpPr>
              <p:cNvPr id="8238" name="Google Shape;8238;p81"/>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239" name="Google Shape;8239;p81"/>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0" name="Google Shape;8240;p81"/>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1"/>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1" name="Google Shape;8241;p81"/>
            <p:cNvGrpSpPr/>
            <p:nvPr/>
          </p:nvGrpSpPr>
          <p:grpSpPr>
            <a:xfrm>
              <a:off x="4657726" y="1959674"/>
              <a:ext cx="286500" cy="245092"/>
              <a:chOff x="4657726" y="1959674"/>
              <a:chExt cx="286500" cy="245092"/>
            </a:xfrm>
          </p:grpSpPr>
          <p:cxnSp>
            <p:nvCxnSpPr>
              <p:cNvPr id="8242" name="Google Shape;8242;p81"/>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243" name="Google Shape;8243;p81"/>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44" name="Google Shape;8244;p81"/>
          <p:cNvGrpSpPr/>
          <p:nvPr/>
        </p:nvGrpSpPr>
        <p:grpSpPr>
          <a:xfrm>
            <a:off x="3486489" y="2149032"/>
            <a:ext cx="1597032" cy="378649"/>
            <a:chOff x="3512551" y="2358282"/>
            <a:chExt cx="1597032" cy="378649"/>
          </a:xfrm>
        </p:grpSpPr>
        <p:grpSp>
          <p:nvGrpSpPr>
            <p:cNvPr id="8245" name="Google Shape;8245;p81"/>
            <p:cNvGrpSpPr/>
            <p:nvPr/>
          </p:nvGrpSpPr>
          <p:grpSpPr>
            <a:xfrm>
              <a:off x="3738198" y="2553002"/>
              <a:ext cx="1145834" cy="117"/>
              <a:chOff x="3738198" y="2553002"/>
              <a:chExt cx="1145834" cy="117"/>
            </a:xfrm>
          </p:grpSpPr>
          <p:cxnSp>
            <p:nvCxnSpPr>
              <p:cNvPr id="8246" name="Google Shape;8246;p81"/>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247" name="Google Shape;8247;p81"/>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248" name="Google Shape;8248;p81"/>
              <p:cNvCxnSpPr>
                <a:stCxn id="8249" idx="6"/>
                <a:endCxn id="8250"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251" name="Google Shape;8251;p81"/>
            <p:cNvGrpSpPr/>
            <p:nvPr/>
          </p:nvGrpSpPr>
          <p:grpSpPr>
            <a:xfrm>
              <a:off x="3969644" y="2440153"/>
              <a:ext cx="225900" cy="296779"/>
              <a:chOff x="3969644" y="2440153"/>
              <a:chExt cx="225900" cy="296779"/>
            </a:xfrm>
          </p:grpSpPr>
          <p:cxnSp>
            <p:nvCxnSpPr>
              <p:cNvPr id="8252" name="Google Shape;8252;p81"/>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250" name="Google Shape;8250;p81"/>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1"/>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81"/>
            <p:cNvGrpSpPr/>
            <p:nvPr/>
          </p:nvGrpSpPr>
          <p:grpSpPr>
            <a:xfrm>
              <a:off x="4426818" y="2358282"/>
              <a:ext cx="225600" cy="307471"/>
              <a:chOff x="4426818" y="2358282"/>
              <a:chExt cx="225600" cy="307471"/>
            </a:xfrm>
          </p:grpSpPr>
          <p:cxnSp>
            <p:nvCxnSpPr>
              <p:cNvPr id="8255" name="Google Shape;8255;p81"/>
              <p:cNvCxnSpPr>
                <a:stCxn id="8256"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257" name="Google Shape;8257;p81"/>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1"/>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81"/>
            <p:cNvGrpSpPr/>
            <p:nvPr/>
          </p:nvGrpSpPr>
          <p:grpSpPr>
            <a:xfrm>
              <a:off x="4883984" y="2440153"/>
              <a:ext cx="225600" cy="296479"/>
              <a:chOff x="4883984" y="2440153"/>
              <a:chExt cx="225600" cy="296479"/>
            </a:xfrm>
          </p:grpSpPr>
          <p:cxnSp>
            <p:nvCxnSpPr>
              <p:cNvPr id="8259" name="Google Shape;8259;p81"/>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260" name="Google Shape;8260;p81"/>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1"/>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81"/>
            <p:cNvGrpSpPr/>
            <p:nvPr/>
          </p:nvGrpSpPr>
          <p:grpSpPr>
            <a:xfrm>
              <a:off x="3512551" y="2358356"/>
              <a:ext cx="225647" cy="307629"/>
              <a:chOff x="2182679" y="2005014"/>
              <a:chExt cx="792300" cy="1080158"/>
            </a:xfrm>
          </p:grpSpPr>
          <p:cxnSp>
            <p:nvCxnSpPr>
              <p:cNvPr id="8263" name="Google Shape;8263;p81"/>
              <p:cNvCxnSpPr>
                <a:stCxn id="8264"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249" name="Google Shape;8249;p81"/>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1"/>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5" name="Google Shape;8265;p81"/>
          <p:cNvGrpSpPr/>
          <p:nvPr/>
        </p:nvGrpSpPr>
        <p:grpSpPr>
          <a:xfrm>
            <a:off x="6846571" y="972829"/>
            <a:ext cx="1559809" cy="722610"/>
            <a:chOff x="634175" y="2986275"/>
            <a:chExt cx="3147949" cy="1458344"/>
          </a:xfrm>
        </p:grpSpPr>
        <p:cxnSp>
          <p:nvCxnSpPr>
            <p:cNvPr id="8266" name="Google Shape;8266;p81"/>
            <p:cNvCxnSpPr>
              <a:stCxn id="8267" idx="4"/>
              <a:endCxn id="8268"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269" name="Google Shape;8269;p81"/>
            <p:cNvCxnSpPr>
              <a:stCxn id="8268" idx="0"/>
              <a:endCxn id="8270"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71" name="Google Shape;8271;p81"/>
            <p:cNvCxnSpPr>
              <a:stCxn id="8270" idx="4"/>
              <a:endCxn id="8272"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73" name="Google Shape;8273;p81"/>
            <p:cNvCxnSpPr>
              <a:stCxn id="8272" idx="0"/>
              <a:endCxn id="8274"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274" name="Google Shape;8274;p81"/>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70" name="Google Shape;8270;p81"/>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67" name="Google Shape;8267;p81"/>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72" name="Google Shape;8272;p81"/>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68" name="Google Shape;8268;p81"/>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275" name="Google Shape;8275;p81"/>
          <p:cNvGrpSpPr/>
          <p:nvPr/>
        </p:nvGrpSpPr>
        <p:grpSpPr>
          <a:xfrm>
            <a:off x="3500361" y="2682737"/>
            <a:ext cx="1570719" cy="294123"/>
            <a:chOff x="998425" y="1182125"/>
            <a:chExt cx="1065400" cy="199500"/>
          </a:xfrm>
        </p:grpSpPr>
        <p:sp>
          <p:nvSpPr>
            <p:cNvPr id="8276" name="Google Shape;8276;p81"/>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1"/>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1"/>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1"/>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1"/>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81"/>
          <p:cNvGrpSpPr/>
          <p:nvPr/>
        </p:nvGrpSpPr>
        <p:grpSpPr>
          <a:xfrm>
            <a:off x="6843617" y="1800224"/>
            <a:ext cx="1565716" cy="366729"/>
            <a:chOff x="1247650" y="2075423"/>
            <a:chExt cx="6648477" cy="1557238"/>
          </a:xfrm>
        </p:grpSpPr>
        <p:sp>
          <p:nvSpPr>
            <p:cNvPr id="8282" name="Google Shape;8282;p81"/>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1"/>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1"/>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1"/>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1"/>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1"/>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81"/>
          <p:cNvGrpSpPr/>
          <p:nvPr/>
        </p:nvGrpSpPr>
        <p:grpSpPr>
          <a:xfrm>
            <a:off x="6827929" y="2949039"/>
            <a:ext cx="1597061" cy="663440"/>
            <a:chOff x="6796238" y="3158297"/>
            <a:chExt cx="1630319" cy="677257"/>
          </a:xfrm>
        </p:grpSpPr>
        <p:cxnSp>
          <p:nvCxnSpPr>
            <p:cNvPr id="8289" name="Google Shape;8289;p81"/>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90" name="Google Shape;8290;p81"/>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91" name="Google Shape;8291;p81"/>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292" name="Google Shape;8292;p81"/>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293" name="Google Shape;8293;p81"/>
            <p:cNvGrpSpPr/>
            <p:nvPr/>
          </p:nvGrpSpPr>
          <p:grpSpPr>
            <a:xfrm>
              <a:off x="6796238" y="3311904"/>
              <a:ext cx="1630319" cy="377697"/>
              <a:chOff x="6796238" y="3311904"/>
              <a:chExt cx="1630319" cy="377697"/>
            </a:xfrm>
          </p:grpSpPr>
          <p:sp>
            <p:nvSpPr>
              <p:cNvPr id="8294" name="Google Shape;8294;p81"/>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1"/>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1"/>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7" name="Google Shape;8297;p81"/>
          <p:cNvGrpSpPr/>
          <p:nvPr/>
        </p:nvGrpSpPr>
        <p:grpSpPr>
          <a:xfrm>
            <a:off x="5349067" y="970431"/>
            <a:ext cx="1368606" cy="1593805"/>
            <a:chOff x="1839112" y="2209163"/>
            <a:chExt cx="1918159" cy="2233784"/>
          </a:xfrm>
        </p:grpSpPr>
        <p:sp>
          <p:nvSpPr>
            <p:cNvPr id="8298" name="Google Shape;8298;p81"/>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1"/>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1"/>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1" name="Google Shape;8301;p81"/>
            <p:cNvCxnSpPr>
              <a:stCxn id="8298" idx="6"/>
              <a:endCxn id="8299"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02" name="Google Shape;8302;p81"/>
            <p:cNvCxnSpPr>
              <a:stCxn id="8299" idx="4"/>
              <a:endCxn id="8303"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304" name="Google Shape;8304;p81"/>
            <p:cNvCxnSpPr>
              <a:stCxn id="8303" idx="6"/>
              <a:endCxn id="8300"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305" name="Google Shape;8305;p81"/>
            <p:cNvCxnSpPr>
              <a:stCxn id="8300" idx="4"/>
              <a:endCxn id="8306"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303" name="Google Shape;8303;p81"/>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1"/>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1"/>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08" name="Google Shape;8308;p81"/>
            <p:cNvCxnSpPr>
              <a:endCxn id="8307"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309" name="Google Shape;8309;p81"/>
          <p:cNvGrpSpPr/>
          <p:nvPr/>
        </p:nvGrpSpPr>
        <p:grpSpPr>
          <a:xfrm>
            <a:off x="3481440" y="976667"/>
            <a:ext cx="1637968" cy="154942"/>
            <a:chOff x="238125" y="2506075"/>
            <a:chExt cx="7115411" cy="673075"/>
          </a:xfrm>
        </p:grpSpPr>
        <p:sp>
          <p:nvSpPr>
            <p:cNvPr id="8310" name="Google Shape;8310;p81"/>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1"/>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1"/>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1"/>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1"/>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81"/>
          <p:cNvGrpSpPr/>
          <p:nvPr/>
        </p:nvGrpSpPr>
        <p:grpSpPr>
          <a:xfrm>
            <a:off x="720125" y="1298264"/>
            <a:ext cx="2476762" cy="91743"/>
            <a:chOff x="1464850" y="436376"/>
            <a:chExt cx="6001362" cy="222300"/>
          </a:xfrm>
        </p:grpSpPr>
        <p:sp>
          <p:nvSpPr>
            <p:cNvPr id="8316" name="Google Shape;8316;p81"/>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1"/>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1"/>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1"/>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1"/>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21" name="Google Shape;8321;p81"/>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22" name="Google Shape;8322;p81"/>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23" name="Google Shape;8323;p81"/>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324" name="Google Shape;8324;p81"/>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325" name="Google Shape;8325;p81"/>
          <p:cNvGrpSpPr/>
          <p:nvPr/>
        </p:nvGrpSpPr>
        <p:grpSpPr>
          <a:xfrm>
            <a:off x="706392" y="2533730"/>
            <a:ext cx="1452710" cy="651923"/>
            <a:chOff x="803162" y="2667727"/>
            <a:chExt cx="1411906" cy="633611"/>
          </a:xfrm>
        </p:grpSpPr>
        <p:cxnSp>
          <p:nvCxnSpPr>
            <p:cNvPr id="8326" name="Google Shape;8326;p81"/>
            <p:cNvCxnSpPr>
              <a:stCxn id="8327" idx="2"/>
              <a:endCxn id="8328"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29" name="Google Shape;8329;p81"/>
            <p:cNvCxnSpPr>
              <a:stCxn id="8330" idx="0"/>
              <a:endCxn id="8327"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31" name="Google Shape;8331;p81"/>
            <p:cNvCxnSpPr>
              <a:stCxn id="8330" idx="2"/>
              <a:endCxn id="8332"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33" name="Google Shape;8333;p81"/>
            <p:cNvCxnSpPr>
              <a:stCxn id="8334" idx="0"/>
              <a:endCxn id="8330"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35" name="Google Shape;8335;p81"/>
            <p:cNvCxnSpPr>
              <a:stCxn id="8328" idx="2"/>
              <a:endCxn id="8336"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337" name="Google Shape;8337;p81"/>
            <p:cNvCxnSpPr>
              <a:stCxn id="8338" idx="0"/>
              <a:endCxn id="8328"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334" name="Google Shape;8334;p81"/>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32" name="Google Shape;8332;p81"/>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38" name="Google Shape;8338;p81"/>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36" name="Google Shape;8336;p81"/>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28" name="Google Shape;8328;p81"/>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30" name="Google Shape;8330;p81"/>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327" name="Google Shape;8327;p81"/>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339" name="Google Shape;8339;p81"/>
          <p:cNvGrpSpPr/>
          <p:nvPr/>
        </p:nvGrpSpPr>
        <p:grpSpPr>
          <a:xfrm>
            <a:off x="706394" y="969268"/>
            <a:ext cx="2518541" cy="209309"/>
            <a:chOff x="803163" y="1111966"/>
            <a:chExt cx="2447800" cy="203430"/>
          </a:xfrm>
        </p:grpSpPr>
        <p:grpSp>
          <p:nvGrpSpPr>
            <p:cNvPr id="8340" name="Google Shape;8340;p81"/>
            <p:cNvGrpSpPr/>
            <p:nvPr/>
          </p:nvGrpSpPr>
          <p:grpSpPr>
            <a:xfrm>
              <a:off x="1958180" y="1111966"/>
              <a:ext cx="588019" cy="121396"/>
              <a:chOff x="4808316" y="2800065"/>
              <a:chExt cx="1999386" cy="412910"/>
            </a:xfrm>
          </p:grpSpPr>
          <p:sp>
            <p:nvSpPr>
              <p:cNvPr id="8341" name="Google Shape;8341;p81"/>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2" name="Google Shape;8342;p81"/>
              <p:cNvGrpSpPr/>
              <p:nvPr/>
            </p:nvGrpSpPr>
            <p:grpSpPr>
              <a:xfrm>
                <a:off x="4808316" y="2800065"/>
                <a:ext cx="92400" cy="411825"/>
                <a:chOff x="845575" y="2563700"/>
                <a:chExt cx="92400" cy="411825"/>
              </a:xfrm>
            </p:grpSpPr>
            <p:cxnSp>
              <p:nvCxnSpPr>
                <p:cNvPr id="8343" name="Google Shape;8343;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44" name="Google Shape;8344;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345" name="Google Shape;8345;p81"/>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346" name="Google Shape;8346;p81"/>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7" name="Google Shape;8347;p81"/>
            <p:cNvGrpSpPr/>
            <p:nvPr/>
          </p:nvGrpSpPr>
          <p:grpSpPr>
            <a:xfrm>
              <a:off x="803163" y="1111974"/>
              <a:ext cx="591158" cy="121545"/>
              <a:chOff x="803163" y="1111974"/>
              <a:chExt cx="591158" cy="121545"/>
            </a:xfrm>
          </p:grpSpPr>
          <p:grpSp>
            <p:nvGrpSpPr>
              <p:cNvPr id="8348" name="Google Shape;8348;p81"/>
              <p:cNvGrpSpPr/>
              <p:nvPr/>
            </p:nvGrpSpPr>
            <p:grpSpPr>
              <a:xfrm>
                <a:off x="803163" y="1111974"/>
                <a:ext cx="27175" cy="121077"/>
                <a:chOff x="845575" y="2563700"/>
                <a:chExt cx="92400" cy="411825"/>
              </a:xfrm>
            </p:grpSpPr>
            <p:cxnSp>
              <p:nvCxnSpPr>
                <p:cNvPr id="8349" name="Google Shape;8349;p81"/>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50" name="Google Shape;8350;p81"/>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1" name="Google Shape;8351;p81"/>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81"/>
            <p:cNvGrpSpPr/>
            <p:nvPr/>
          </p:nvGrpSpPr>
          <p:grpSpPr>
            <a:xfrm>
              <a:off x="1381910" y="1194219"/>
              <a:ext cx="588341" cy="121177"/>
              <a:chOff x="1381910" y="1194219"/>
              <a:chExt cx="588341" cy="121177"/>
            </a:xfrm>
          </p:grpSpPr>
          <p:grpSp>
            <p:nvGrpSpPr>
              <p:cNvPr id="8353" name="Google Shape;8353;p81"/>
              <p:cNvGrpSpPr/>
              <p:nvPr/>
            </p:nvGrpSpPr>
            <p:grpSpPr>
              <a:xfrm rot="10800000">
                <a:off x="1381910" y="1194319"/>
                <a:ext cx="27175" cy="121077"/>
                <a:chOff x="2070100" y="2563700"/>
                <a:chExt cx="92400" cy="411825"/>
              </a:xfrm>
            </p:grpSpPr>
            <p:cxnSp>
              <p:nvCxnSpPr>
                <p:cNvPr id="8354" name="Google Shape;8354;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55" name="Google Shape;8355;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6" name="Google Shape;8356;p81"/>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81"/>
            <p:cNvGrpSpPr/>
            <p:nvPr/>
          </p:nvGrpSpPr>
          <p:grpSpPr>
            <a:xfrm>
              <a:off x="2532079" y="1194219"/>
              <a:ext cx="704927" cy="121177"/>
              <a:chOff x="2532079" y="1194219"/>
              <a:chExt cx="704927" cy="121177"/>
            </a:xfrm>
          </p:grpSpPr>
          <p:grpSp>
            <p:nvGrpSpPr>
              <p:cNvPr id="8358" name="Google Shape;8358;p81"/>
              <p:cNvGrpSpPr/>
              <p:nvPr/>
            </p:nvGrpSpPr>
            <p:grpSpPr>
              <a:xfrm rot="10800000">
                <a:off x="2532079" y="1194319"/>
                <a:ext cx="27175" cy="121077"/>
                <a:chOff x="2070100" y="2563700"/>
                <a:chExt cx="92400" cy="411825"/>
              </a:xfrm>
            </p:grpSpPr>
            <p:cxnSp>
              <p:nvCxnSpPr>
                <p:cNvPr id="8359" name="Google Shape;8359;p81"/>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360" name="Google Shape;8360;p81"/>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1" name="Google Shape;8361;p81"/>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2" name="Google Shape;8362;p81"/>
          <p:cNvGrpSpPr/>
          <p:nvPr/>
        </p:nvGrpSpPr>
        <p:grpSpPr>
          <a:xfrm>
            <a:off x="3499404" y="3665900"/>
            <a:ext cx="1567778" cy="491677"/>
            <a:chOff x="5194708" y="3484366"/>
            <a:chExt cx="3148148" cy="987304"/>
          </a:xfrm>
        </p:grpSpPr>
        <p:grpSp>
          <p:nvGrpSpPr>
            <p:cNvPr id="8363" name="Google Shape;8363;p81"/>
            <p:cNvGrpSpPr/>
            <p:nvPr/>
          </p:nvGrpSpPr>
          <p:grpSpPr>
            <a:xfrm>
              <a:off x="7531521" y="3484366"/>
              <a:ext cx="811335" cy="987304"/>
              <a:chOff x="3379425" y="1617275"/>
              <a:chExt cx="1090650" cy="1327200"/>
            </a:xfrm>
          </p:grpSpPr>
          <p:sp>
            <p:nvSpPr>
              <p:cNvPr id="8364" name="Google Shape;8364;p81"/>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1"/>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1"/>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81"/>
            <p:cNvGrpSpPr/>
            <p:nvPr/>
          </p:nvGrpSpPr>
          <p:grpSpPr>
            <a:xfrm>
              <a:off x="6752546" y="3484366"/>
              <a:ext cx="811428" cy="987304"/>
              <a:chOff x="2332275" y="1617275"/>
              <a:chExt cx="1090775" cy="1327200"/>
            </a:xfrm>
          </p:grpSpPr>
          <p:sp>
            <p:nvSpPr>
              <p:cNvPr id="8368" name="Google Shape;8368;p81"/>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1"/>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1"/>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81"/>
            <p:cNvGrpSpPr/>
            <p:nvPr/>
          </p:nvGrpSpPr>
          <p:grpSpPr>
            <a:xfrm>
              <a:off x="5973664" y="3484366"/>
              <a:ext cx="811335" cy="987304"/>
              <a:chOff x="1285250" y="1617275"/>
              <a:chExt cx="1090650" cy="1327200"/>
            </a:xfrm>
          </p:grpSpPr>
          <p:sp>
            <p:nvSpPr>
              <p:cNvPr id="8372" name="Google Shape;8372;p81"/>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1"/>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1"/>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81"/>
            <p:cNvGrpSpPr/>
            <p:nvPr/>
          </p:nvGrpSpPr>
          <p:grpSpPr>
            <a:xfrm>
              <a:off x="5194708" y="3484366"/>
              <a:ext cx="811409" cy="987304"/>
              <a:chOff x="238125" y="1617275"/>
              <a:chExt cx="1090750" cy="1327200"/>
            </a:xfrm>
          </p:grpSpPr>
          <p:sp>
            <p:nvSpPr>
              <p:cNvPr id="8376" name="Google Shape;8376;p81"/>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1"/>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1"/>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9" name="Google Shape;8379;p81"/>
          <p:cNvGrpSpPr/>
          <p:nvPr/>
        </p:nvGrpSpPr>
        <p:grpSpPr>
          <a:xfrm>
            <a:off x="3460013" y="3146311"/>
            <a:ext cx="1616964" cy="346256"/>
            <a:chOff x="1808063" y="4294338"/>
            <a:chExt cx="3370782" cy="721817"/>
          </a:xfrm>
        </p:grpSpPr>
        <p:sp>
          <p:nvSpPr>
            <p:cNvPr id="8380" name="Google Shape;8380;p81"/>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1"/>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1"/>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1"/>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1"/>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1"/>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1"/>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1"/>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1"/>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1"/>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81"/>
          <p:cNvGrpSpPr/>
          <p:nvPr/>
        </p:nvGrpSpPr>
        <p:grpSpPr>
          <a:xfrm>
            <a:off x="738225" y="3432340"/>
            <a:ext cx="1295882" cy="646587"/>
            <a:chOff x="834100" y="3642869"/>
            <a:chExt cx="1259483" cy="628426"/>
          </a:xfrm>
        </p:grpSpPr>
        <p:sp>
          <p:nvSpPr>
            <p:cNvPr id="8391" name="Google Shape;8391;p81"/>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1"/>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1"/>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1"/>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1"/>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1"/>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1"/>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1"/>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1"/>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1"/>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1"/>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1"/>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1"/>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1"/>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1"/>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1"/>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1"/>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1"/>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1"/>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1"/>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1"/>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1"/>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1"/>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1"/>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1"/>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6" name="Google Shape;8416;p81"/>
            <p:cNvGrpSpPr/>
            <p:nvPr/>
          </p:nvGrpSpPr>
          <p:grpSpPr>
            <a:xfrm>
              <a:off x="1360364" y="3847835"/>
              <a:ext cx="208119" cy="224359"/>
              <a:chOff x="1360769" y="3847100"/>
              <a:chExt cx="208119" cy="224359"/>
            </a:xfrm>
          </p:grpSpPr>
          <p:sp>
            <p:nvSpPr>
              <p:cNvPr id="8417" name="Google Shape;8417;p81"/>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1"/>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1"/>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1"/>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1"/>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1"/>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1"/>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1"/>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1"/>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1"/>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1"/>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1"/>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1"/>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1"/>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1"/>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1"/>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1"/>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1"/>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1"/>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1"/>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7" name="Google Shape;8437;p81"/>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1"/>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1"/>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1"/>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1"/>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1"/>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1"/>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1"/>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1"/>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1"/>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1"/>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1"/>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1"/>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1"/>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81"/>
          <p:cNvGrpSpPr/>
          <p:nvPr/>
        </p:nvGrpSpPr>
        <p:grpSpPr>
          <a:xfrm rot="5400000">
            <a:off x="5951338" y="3228837"/>
            <a:ext cx="164064" cy="1414916"/>
            <a:chOff x="4428249" y="1369375"/>
            <a:chExt cx="36905" cy="429569"/>
          </a:xfrm>
        </p:grpSpPr>
        <p:sp>
          <p:nvSpPr>
            <p:cNvPr id="8452" name="Google Shape;8452;p81"/>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1"/>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1"/>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1"/>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1"/>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1"/>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1"/>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1"/>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1"/>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1"/>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1"/>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1"/>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1"/>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1"/>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1"/>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1"/>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1"/>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1"/>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1"/>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1"/>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1"/>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1"/>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1"/>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1"/>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1"/>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1"/>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1"/>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1"/>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1"/>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1"/>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1"/>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1"/>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81"/>
          <p:cNvGrpSpPr/>
          <p:nvPr/>
        </p:nvGrpSpPr>
        <p:grpSpPr>
          <a:xfrm flipH="1" rot="10800000">
            <a:off x="5323767" y="2817380"/>
            <a:ext cx="1419207" cy="24808"/>
            <a:chOff x="219558" y="4738465"/>
            <a:chExt cx="5852400" cy="102300"/>
          </a:xfrm>
        </p:grpSpPr>
        <p:cxnSp>
          <p:nvCxnSpPr>
            <p:cNvPr id="8485" name="Google Shape;8485;p81"/>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486" name="Google Shape;8486;p81"/>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1"/>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1"/>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1"/>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1"/>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81"/>
          <p:cNvGrpSpPr/>
          <p:nvPr/>
        </p:nvGrpSpPr>
        <p:grpSpPr>
          <a:xfrm>
            <a:off x="5335086" y="3190444"/>
            <a:ext cx="1396570" cy="385016"/>
            <a:chOff x="5286284" y="2966544"/>
            <a:chExt cx="1396570" cy="385016"/>
          </a:xfrm>
        </p:grpSpPr>
        <p:cxnSp>
          <p:nvCxnSpPr>
            <p:cNvPr id="8492" name="Google Shape;8492;p81"/>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493" name="Google Shape;8493;p81"/>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494" name="Google Shape;8494;p81"/>
            <p:cNvGrpSpPr/>
            <p:nvPr/>
          </p:nvGrpSpPr>
          <p:grpSpPr>
            <a:xfrm>
              <a:off x="5287688" y="3173364"/>
              <a:ext cx="1395166" cy="74100"/>
              <a:chOff x="5287688" y="3173364"/>
              <a:chExt cx="1395166" cy="74100"/>
            </a:xfrm>
          </p:grpSpPr>
          <p:cxnSp>
            <p:nvCxnSpPr>
              <p:cNvPr id="8495" name="Google Shape;8495;p81"/>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496" name="Google Shape;8496;p81"/>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497" name="Google Shape;8497;p81"/>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98" name="Google Shape;8498;p81"/>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99" name="Google Shape;8499;p81"/>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00" name="Google Shape;8500;p81"/>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01" name="Google Shape;8501;p81"/>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502" name="Google Shape;8502;p81"/>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503" name="Google Shape;8503;p81"/>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504" name="Google Shape;8504;p81"/>
          <p:cNvGrpSpPr/>
          <p:nvPr/>
        </p:nvGrpSpPr>
        <p:grpSpPr>
          <a:xfrm>
            <a:off x="2021151" y="1609220"/>
            <a:ext cx="1182276" cy="662027"/>
            <a:chOff x="2029517" y="1732295"/>
            <a:chExt cx="1149068" cy="643432"/>
          </a:xfrm>
        </p:grpSpPr>
        <p:grpSp>
          <p:nvGrpSpPr>
            <p:cNvPr id="8505" name="Google Shape;8505;p81"/>
            <p:cNvGrpSpPr/>
            <p:nvPr/>
          </p:nvGrpSpPr>
          <p:grpSpPr>
            <a:xfrm>
              <a:off x="2708660" y="1746937"/>
              <a:ext cx="455427" cy="244429"/>
              <a:chOff x="2700693" y="1746937"/>
              <a:chExt cx="455427" cy="244429"/>
            </a:xfrm>
          </p:grpSpPr>
          <p:grpSp>
            <p:nvGrpSpPr>
              <p:cNvPr id="8506" name="Google Shape;8506;p81"/>
              <p:cNvGrpSpPr/>
              <p:nvPr/>
            </p:nvGrpSpPr>
            <p:grpSpPr>
              <a:xfrm>
                <a:off x="2905682" y="1782817"/>
                <a:ext cx="250438" cy="208549"/>
                <a:chOff x="2905682" y="1782817"/>
                <a:chExt cx="250438" cy="208549"/>
              </a:xfrm>
            </p:grpSpPr>
            <p:cxnSp>
              <p:nvCxnSpPr>
                <p:cNvPr id="8507" name="Google Shape;8507;p81"/>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08" name="Google Shape;8508;p81"/>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81"/>
              <p:cNvGrpSpPr/>
              <p:nvPr/>
            </p:nvGrpSpPr>
            <p:grpSpPr>
              <a:xfrm>
                <a:off x="2700693" y="1746937"/>
                <a:ext cx="449967" cy="72374"/>
                <a:chOff x="2700693" y="1746937"/>
                <a:chExt cx="449967" cy="72374"/>
              </a:xfrm>
            </p:grpSpPr>
            <p:cxnSp>
              <p:nvCxnSpPr>
                <p:cNvPr id="8510" name="Google Shape;8510;p81"/>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11" name="Google Shape;8511;p81"/>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12" name="Google Shape;8512;p81"/>
            <p:cNvGrpSpPr/>
            <p:nvPr/>
          </p:nvGrpSpPr>
          <p:grpSpPr>
            <a:xfrm>
              <a:off x="2029517" y="1732295"/>
              <a:ext cx="1149068" cy="643432"/>
              <a:chOff x="2029517" y="1732295"/>
              <a:chExt cx="1149068" cy="643432"/>
            </a:xfrm>
          </p:grpSpPr>
          <p:grpSp>
            <p:nvGrpSpPr>
              <p:cNvPr id="8513" name="Google Shape;8513;p81"/>
              <p:cNvGrpSpPr/>
              <p:nvPr/>
            </p:nvGrpSpPr>
            <p:grpSpPr>
              <a:xfrm>
                <a:off x="2703618" y="2103152"/>
                <a:ext cx="474966" cy="260017"/>
                <a:chOff x="2703618" y="2103152"/>
                <a:chExt cx="474966" cy="260017"/>
              </a:xfrm>
            </p:grpSpPr>
            <p:grpSp>
              <p:nvGrpSpPr>
                <p:cNvPr id="8514" name="Google Shape;8514;p81"/>
                <p:cNvGrpSpPr/>
                <p:nvPr/>
              </p:nvGrpSpPr>
              <p:grpSpPr>
                <a:xfrm>
                  <a:off x="2703618" y="2290640"/>
                  <a:ext cx="450291" cy="72529"/>
                  <a:chOff x="2703618" y="2290640"/>
                  <a:chExt cx="450291" cy="72529"/>
                </a:xfrm>
              </p:grpSpPr>
              <p:cxnSp>
                <p:nvCxnSpPr>
                  <p:cNvPr id="8515" name="Google Shape;8515;p81"/>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16" name="Google Shape;8516;p81"/>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81"/>
                <p:cNvGrpSpPr/>
                <p:nvPr/>
              </p:nvGrpSpPr>
              <p:grpSpPr>
                <a:xfrm>
                  <a:off x="2908607" y="2103152"/>
                  <a:ext cx="269977" cy="223538"/>
                  <a:chOff x="2908607" y="2103152"/>
                  <a:chExt cx="269977" cy="223538"/>
                </a:xfrm>
              </p:grpSpPr>
              <p:cxnSp>
                <p:nvCxnSpPr>
                  <p:cNvPr id="8518" name="Google Shape;8518;p81"/>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519" name="Google Shape;8519;p81"/>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0" name="Google Shape;8520;p81"/>
              <p:cNvGrpSpPr/>
              <p:nvPr/>
            </p:nvGrpSpPr>
            <p:grpSpPr>
              <a:xfrm>
                <a:off x="2029517" y="1732295"/>
                <a:ext cx="685827" cy="643432"/>
                <a:chOff x="2029517" y="1732295"/>
                <a:chExt cx="685827" cy="643432"/>
              </a:xfrm>
            </p:grpSpPr>
            <p:sp>
              <p:nvSpPr>
                <p:cNvPr id="8521" name="Google Shape;8521;p81"/>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2" name="Google Shape;8522;p81"/>
                <p:cNvGrpSpPr/>
                <p:nvPr/>
              </p:nvGrpSpPr>
              <p:grpSpPr>
                <a:xfrm>
                  <a:off x="2158948" y="1732295"/>
                  <a:ext cx="556396" cy="333108"/>
                  <a:chOff x="2158948" y="1732295"/>
                  <a:chExt cx="556396" cy="333108"/>
                </a:xfrm>
              </p:grpSpPr>
              <p:cxnSp>
                <p:nvCxnSpPr>
                  <p:cNvPr id="8523" name="Google Shape;8523;p81"/>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24" name="Google Shape;8524;p81"/>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81"/>
                <p:cNvGrpSpPr/>
                <p:nvPr/>
              </p:nvGrpSpPr>
              <p:grpSpPr>
                <a:xfrm>
                  <a:off x="2159908" y="2065057"/>
                  <a:ext cx="550884" cy="310670"/>
                  <a:chOff x="2159908" y="2065057"/>
                  <a:chExt cx="550884" cy="310670"/>
                </a:xfrm>
              </p:grpSpPr>
              <p:cxnSp>
                <p:nvCxnSpPr>
                  <p:cNvPr id="8526" name="Google Shape;8526;p81"/>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527" name="Google Shape;8527;p81"/>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528" name="Google Shape;8528;p81"/>
          <p:cNvGrpSpPr/>
          <p:nvPr/>
        </p:nvGrpSpPr>
        <p:grpSpPr>
          <a:xfrm>
            <a:off x="706400" y="1556833"/>
            <a:ext cx="962651" cy="810058"/>
            <a:chOff x="732462" y="1766083"/>
            <a:chExt cx="962651" cy="810058"/>
          </a:xfrm>
        </p:grpSpPr>
        <p:grpSp>
          <p:nvGrpSpPr>
            <p:cNvPr id="8529" name="Google Shape;8529;p81"/>
            <p:cNvGrpSpPr/>
            <p:nvPr/>
          </p:nvGrpSpPr>
          <p:grpSpPr>
            <a:xfrm>
              <a:off x="732462" y="1908333"/>
              <a:ext cx="339369" cy="524756"/>
              <a:chOff x="844912" y="1819635"/>
              <a:chExt cx="329836" cy="510016"/>
            </a:xfrm>
          </p:grpSpPr>
          <p:sp>
            <p:nvSpPr>
              <p:cNvPr id="8530" name="Google Shape;8530;p81"/>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1"/>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1"/>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1"/>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1"/>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1"/>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81"/>
            <p:cNvGrpSpPr/>
            <p:nvPr/>
          </p:nvGrpSpPr>
          <p:grpSpPr>
            <a:xfrm>
              <a:off x="1184858" y="2256650"/>
              <a:ext cx="510255" cy="319491"/>
              <a:chOff x="1284601" y="2158168"/>
              <a:chExt cx="495923" cy="310517"/>
            </a:xfrm>
          </p:grpSpPr>
          <p:sp>
            <p:nvSpPr>
              <p:cNvPr id="8537" name="Google Shape;8537;p81"/>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8" name="Google Shape;8538;p81"/>
              <p:cNvGrpSpPr/>
              <p:nvPr/>
            </p:nvGrpSpPr>
            <p:grpSpPr>
              <a:xfrm>
                <a:off x="1507666" y="2158168"/>
                <a:ext cx="272858" cy="310517"/>
                <a:chOff x="1507666" y="2158168"/>
                <a:chExt cx="272858" cy="310517"/>
              </a:xfrm>
            </p:grpSpPr>
            <p:grpSp>
              <p:nvGrpSpPr>
                <p:cNvPr id="8539" name="Google Shape;8539;p81"/>
                <p:cNvGrpSpPr/>
                <p:nvPr/>
              </p:nvGrpSpPr>
              <p:grpSpPr>
                <a:xfrm>
                  <a:off x="1507666" y="2176104"/>
                  <a:ext cx="166395" cy="273149"/>
                  <a:chOff x="1507666" y="2176104"/>
                  <a:chExt cx="166395" cy="273149"/>
                </a:xfrm>
              </p:grpSpPr>
              <p:sp>
                <p:nvSpPr>
                  <p:cNvPr id="8540" name="Google Shape;8540;p81"/>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1"/>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1"/>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1"/>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1"/>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1"/>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1"/>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7" name="Google Shape;8547;p81"/>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1"/>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9" name="Google Shape;8549;p81"/>
            <p:cNvGrpSpPr/>
            <p:nvPr/>
          </p:nvGrpSpPr>
          <p:grpSpPr>
            <a:xfrm>
              <a:off x="1184858" y="1766083"/>
              <a:ext cx="510255" cy="319491"/>
              <a:chOff x="1284601" y="1681380"/>
              <a:chExt cx="495923" cy="310517"/>
            </a:xfrm>
          </p:grpSpPr>
          <p:sp>
            <p:nvSpPr>
              <p:cNvPr id="8550" name="Google Shape;8550;p81"/>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1" name="Google Shape;8551;p81"/>
              <p:cNvGrpSpPr/>
              <p:nvPr/>
            </p:nvGrpSpPr>
            <p:grpSpPr>
              <a:xfrm>
                <a:off x="1507666" y="1681380"/>
                <a:ext cx="272858" cy="310517"/>
                <a:chOff x="1507666" y="1681380"/>
                <a:chExt cx="272858" cy="310517"/>
              </a:xfrm>
            </p:grpSpPr>
            <p:grpSp>
              <p:nvGrpSpPr>
                <p:cNvPr id="8552" name="Google Shape;8552;p81"/>
                <p:cNvGrpSpPr/>
                <p:nvPr/>
              </p:nvGrpSpPr>
              <p:grpSpPr>
                <a:xfrm>
                  <a:off x="1507666" y="1700120"/>
                  <a:ext cx="166395" cy="272984"/>
                  <a:chOff x="1507666" y="1700120"/>
                  <a:chExt cx="166395" cy="272984"/>
                </a:xfrm>
              </p:grpSpPr>
              <p:sp>
                <p:nvSpPr>
                  <p:cNvPr id="8553" name="Google Shape;8553;p81"/>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1"/>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1"/>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1"/>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1"/>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1"/>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1"/>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0" name="Google Shape;8560;p81"/>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1"/>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62" name="Google Shape;8562;p81"/>
          <p:cNvGrpSpPr/>
          <p:nvPr/>
        </p:nvGrpSpPr>
        <p:grpSpPr>
          <a:xfrm>
            <a:off x="6815341" y="2324262"/>
            <a:ext cx="1622269" cy="552443"/>
            <a:chOff x="6894650" y="2574740"/>
            <a:chExt cx="1445100" cy="492111"/>
          </a:xfrm>
        </p:grpSpPr>
        <p:sp>
          <p:nvSpPr>
            <p:cNvPr id="8563" name="Google Shape;8563;p81"/>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1"/>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1"/>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1"/>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1"/>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68" name="Google Shape;8568;p81"/>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569" name="Google Shape;8569;p81"/>
          <p:cNvGrpSpPr/>
          <p:nvPr/>
        </p:nvGrpSpPr>
        <p:grpSpPr>
          <a:xfrm>
            <a:off x="6834884" y="3698518"/>
            <a:ext cx="1583206" cy="475705"/>
            <a:chOff x="6953919" y="3907920"/>
            <a:chExt cx="1377300" cy="475705"/>
          </a:xfrm>
        </p:grpSpPr>
        <p:cxnSp>
          <p:nvCxnSpPr>
            <p:cNvPr id="8570" name="Google Shape;8570;p81"/>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71" name="Google Shape;8571;p81"/>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572" name="Google Shape;8572;p81"/>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73" name="Google Shape;8573;p81"/>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574" name="Google Shape;8574;p81"/>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575" name="Google Shape;8575;p81"/>
          <p:cNvGrpSpPr/>
          <p:nvPr/>
        </p:nvGrpSpPr>
        <p:grpSpPr>
          <a:xfrm>
            <a:off x="2338472" y="2459663"/>
            <a:ext cx="836286" cy="824529"/>
            <a:chOff x="2389399" y="2595741"/>
            <a:chExt cx="812796" cy="801369"/>
          </a:xfrm>
        </p:grpSpPr>
        <p:grpSp>
          <p:nvGrpSpPr>
            <p:cNvPr id="8576" name="Google Shape;8576;p81"/>
            <p:cNvGrpSpPr/>
            <p:nvPr/>
          </p:nvGrpSpPr>
          <p:grpSpPr>
            <a:xfrm>
              <a:off x="2492145" y="2881565"/>
              <a:ext cx="607300" cy="229751"/>
              <a:chOff x="2492145" y="2881565"/>
              <a:chExt cx="607300" cy="229751"/>
            </a:xfrm>
          </p:grpSpPr>
          <p:sp>
            <p:nvSpPr>
              <p:cNvPr id="8577" name="Google Shape;8577;p81"/>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1"/>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1"/>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81"/>
            <p:cNvGrpSpPr/>
            <p:nvPr/>
          </p:nvGrpSpPr>
          <p:grpSpPr>
            <a:xfrm>
              <a:off x="2389399" y="2595741"/>
              <a:ext cx="812796" cy="296825"/>
              <a:chOff x="2389399" y="2595741"/>
              <a:chExt cx="812796" cy="296825"/>
            </a:xfrm>
          </p:grpSpPr>
          <p:grpSp>
            <p:nvGrpSpPr>
              <p:cNvPr id="8581" name="Google Shape;8581;p81"/>
              <p:cNvGrpSpPr/>
              <p:nvPr/>
            </p:nvGrpSpPr>
            <p:grpSpPr>
              <a:xfrm>
                <a:off x="2389399" y="2595741"/>
                <a:ext cx="363638" cy="296825"/>
                <a:chOff x="2389399" y="2595741"/>
                <a:chExt cx="363638" cy="296825"/>
              </a:xfrm>
            </p:grpSpPr>
            <p:grpSp>
              <p:nvGrpSpPr>
                <p:cNvPr id="8582" name="Google Shape;8582;p81"/>
                <p:cNvGrpSpPr/>
                <p:nvPr/>
              </p:nvGrpSpPr>
              <p:grpSpPr>
                <a:xfrm>
                  <a:off x="2493852" y="2794333"/>
                  <a:ext cx="259185" cy="98232"/>
                  <a:chOff x="2493852" y="2794333"/>
                  <a:chExt cx="259185" cy="98232"/>
                </a:xfrm>
              </p:grpSpPr>
              <p:sp>
                <p:nvSpPr>
                  <p:cNvPr id="8583" name="Google Shape;8583;p81"/>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1"/>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1"/>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81"/>
                <p:cNvGrpSpPr/>
                <p:nvPr/>
              </p:nvGrpSpPr>
              <p:grpSpPr>
                <a:xfrm>
                  <a:off x="2389399" y="2595741"/>
                  <a:ext cx="224343" cy="182054"/>
                  <a:chOff x="2389399" y="2595741"/>
                  <a:chExt cx="224343" cy="182054"/>
                </a:xfrm>
              </p:grpSpPr>
              <p:sp>
                <p:nvSpPr>
                  <p:cNvPr id="8587" name="Google Shape;8587;p81"/>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1"/>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9" name="Google Shape;8589;p81"/>
              <p:cNvGrpSpPr/>
              <p:nvPr/>
            </p:nvGrpSpPr>
            <p:grpSpPr>
              <a:xfrm>
                <a:off x="2683630" y="2595741"/>
                <a:ext cx="224334" cy="296825"/>
                <a:chOff x="2683630" y="2595741"/>
                <a:chExt cx="224334" cy="296825"/>
              </a:xfrm>
            </p:grpSpPr>
            <p:grpSp>
              <p:nvGrpSpPr>
                <p:cNvPr id="8590" name="Google Shape;8590;p81"/>
                <p:cNvGrpSpPr/>
                <p:nvPr/>
              </p:nvGrpSpPr>
              <p:grpSpPr>
                <a:xfrm>
                  <a:off x="2788083" y="2794333"/>
                  <a:ext cx="15356" cy="98232"/>
                  <a:chOff x="2788083" y="2794333"/>
                  <a:chExt cx="15356" cy="98232"/>
                </a:xfrm>
              </p:grpSpPr>
              <p:sp>
                <p:nvSpPr>
                  <p:cNvPr id="8591" name="Google Shape;8591;p81"/>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1"/>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1"/>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81"/>
                <p:cNvGrpSpPr/>
                <p:nvPr/>
              </p:nvGrpSpPr>
              <p:grpSpPr>
                <a:xfrm>
                  <a:off x="2683630" y="2595741"/>
                  <a:ext cx="224334" cy="182054"/>
                  <a:chOff x="2683630" y="2595741"/>
                  <a:chExt cx="224334" cy="182054"/>
                </a:xfrm>
              </p:grpSpPr>
              <p:sp>
                <p:nvSpPr>
                  <p:cNvPr id="8595" name="Google Shape;8595;p81"/>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1"/>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7" name="Google Shape;8597;p81"/>
              <p:cNvGrpSpPr/>
              <p:nvPr/>
            </p:nvGrpSpPr>
            <p:grpSpPr>
              <a:xfrm>
                <a:off x="2838475" y="2595741"/>
                <a:ext cx="363719" cy="296825"/>
                <a:chOff x="2838475" y="2595741"/>
                <a:chExt cx="363719" cy="296825"/>
              </a:xfrm>
            </p:grpSpPr>
            <p:grpSp>
              <p:nvGrpSpPr>
                <p:cNvPr id="8598" name="Google Shape;8598;p81"/>
                <p:cNvGrpSpPr/>
                <p:nvPr/>
              </p:nvGrpSpPr>
              <p:grpSpPr>
                <a:xfrm>
                  <a:off x="2838475" y="2794333"/>
                  <a:ext cx="259185" cy="98232"/>
                  <a:chOff x="2838475" y="2794333"/>
                  <a:chExt cx="259185" cy="98232"/>
                </a:xfrm>
              </p:grpSpPr>
              <p:sp>
                <p:nvSpPr>
                  <p:cNvPr id="8599" name="Google Shape;8599;p81"/>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1"/>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1"/>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81"/>
                <p:cNvGrpSpPr/>
                <p:nvPr/>
              </p:nvGrpSpPr>
              <p:grpSpPr>
                <a:xfrm>
                  <a:off x="2977852" y="2595741"/>
                  <a:ext cx="224343" cy="182054"/>
                  <a:chOff x="2977852" y="2595741"/>
                  <a:chExt cx="224343" cy="182054"/>
                </a:xfrm>
              </p:grpSpPr>
              <p:sp>
                <p:nvSpPr>
                  <p:cNvPr id="8603" name="Google Shape;8603;p81"/>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1"/>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605" name="Google Shape;8605;p81"/>
            <p:cNvGrpSpPr/>
            <p:nvPr/>
          </p:nvGrpSpPr>
          <p:grpSpPr>
            <a:xfrm>
              <a:off x="2389399" y="3100241"/>
              <a:ext cx="812796" cy="296869"/>
              <a:chOff x="2389399" y="3100241"/>
              <a:chExt cx="812796" cy="296869"/>
            </a:xfrm>
          </p:grpSpPr>
          <p:grpSp>
            <p:nvGrpSpPr>
              <p:cNvPr id="8606" name="Google Shape;8606;p81"/>
              <p:cNvGrpSpPr/>
              <p:nvPr/>
            </p:nvGrpSpPr>
            <p:grpSpPr>
              <a:xfrm>
                <a:off x="2683630" y="3100241"/>
                <a:ext cx="224334" cy="296869"/>
                <a:chOff x="2683630" y="3100241"/>
                <a:chExt cx="224334" cy="296869"/>
              </a:xfrm>
            </p:grpSpPr>
            <p:grpSp>
              <p:nvGrpSpPr>
                <p:cNvPr id="8607" name="Google Shape;8607;p81"/>
                <p:cNvGrpSpPr/>
                <p:nvPr/>
              </p:nvGrpSpPr>
              <p:grpSpPr>
                <a:xfrm>
                  <a:off x="2788083" y="3100241"/>
                  <a:ext cx="15356" cy="98237"/>
                  <a:chOff x="2788083" y="3100241"/>
                  <a:chExt cx="15356" cy="98237"/>
                </a:xfrm>
              </p:grpSpPr>
              <p:sp>
                <p:nvSpPr>
                  <p:cNvPr id="8608" name="Google Shape;8608;p81"/>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1"/>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1"/>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1"/>
                <p:cNvGrpSpPr/>
                <p:nvPr/>
              </p:nvGrpSpPr>
              <p:grpSpPr>
                <a:xfrm>
                  <a:off x="2683630" y="3215065"/>
                  <a:ext cx="224334" cy="182045"/>
                  <a:chOff x="2683630" y="3215065"/>
                  <a:chExt cx="224334" cy="182045"/>
                </a:xfrm>
              </p:grpSpPr>
              <p:sp>
                <p:nvSpPr>
                  <p:cNvPr id="8612" name="Google Shape;8612;p81"/>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1"/>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4" name="Google Shape;8614;p81"/>
              <p:cNvGrpSpPr/>
              <p:nvPr/>
            </p:nvGrpSpPr>
            <p:grpSpPr>
              <a:xfrm>
                <a:off x="2389399" y="3100241"/>
                <a:ext cx="363638" cy="296869"/>
                <a:chOff x="2389399" y="3100241"/>
                <a:chExt cx="363638" cy="296869"/>
              </a:xfrm>
            </p:grpSpPr>
            <p:grpSp>
              <p:nvGrpSpPr>
                <p:cNvPr id="8615" name="Google Shape;8615;p81"/>
                <p:cNvGrpSpPr/>
                <p:nvPr/>
              </p:nvGrpSpPr>
              <p:grpSpPr>
                <a:xfrm>
                  <a:off x="2493852" y="3100241"/>
                  <a:ext cx="259185" cy="98237"/>
                  <a:chOff x="2493852" y="3100241"/>
                  <a:chExt cx="259185" cy="98237"/>
                </a:xfrm>
              </p:grpSpPr>
              <p:sp>
                <p:nvSpPr>
                  <p:cNvPr id="8616" name="Google Shape;8616;p81"/>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1"/>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1"/>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81"/>
                <p:cNvGrpSpPr/>
                <p:nvPr/>
              </p:nvGrpSpPr>
              <p:grpSpPr>
                <a:xfrm>
                  <a:off x="2389399" y="3215065"/>
                  <a:ext cx="224343" cy="182045"/>
                  <a:chOff x="2389399" y="3215065"/>
                  <a:chExt cx="224343" cy="182045"/>
                </a:xfrm>
              </p:grpSpPr>
              <p:sp>
                <p:nvSpPr>
                  <p:cNvPr id="8620" name="Google Shape;8620;p81"/>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1"/>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22" name="Google Shape;8622;p81"/>
              <p:cNvGrpSpPr/>
              <p:nvPr/>
            </p:nvGrpSpPr>
            <p:grpSpPr>
              <a:xfrm>
                <a:off x="2838475" y="3100241"/>
                <a:ext cx="363719" cy="296869"/>
                <a:chOff x="2838475" y="3100241"/>
                <a:chExt cx="363719" cy="296869"/>
              </a:xfrm>
            </p:grpSpPr>
            <p:grpSp>
              <p:nvGrpSpPr>
                <p:cNvPr id="8623" name="Google Shape;8623;p81"/>
                <p:cNvGrpSpPr/>
                <p:nvPr/>
              </p:nvGrpSpPr>
              <p:grpSpPr>
                <a:xfrm>
                  <a:off x="2838475" y="3100241"/>
                  <a:ext cx="259185" cy="98237"/>
                  <a:chOff x="2838475" y="3100241"/>
                  <a:chExt cx="259185" cy="98237"/>
                </a:xfrm>
              </p:grpSpPr>
              <p:sp>
                <p:nvSpPr>
                  <p:cNvPr id="8624" name="Google Shape;8624;p81"/>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1"/>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1"/>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81"/>
                <p:cNvGrpSpPr/>
                <p:nvPr/>
              </p:nvGrpSpPr>
              <p:grpSpPr>
                <a:xfrm>
                  <a:off x="2977852" y="3215065"/>
                  <a:ext cx="224343" cy="182045"/>
                  <a:chOff x="2977852" y="3215065"/>
                  <a:chExt cx="224343" cy="182045"/>
                </a:xfrm>
              </p:grpSpPr>
              <p:sp>
                <p:nvSpPr>
                  <p:cNvPr id="8628" name="Google Shape;8628;p81"/>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1"/>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33" name="Shape 8633"/>
        <p:cNvGrpSpPr/>
        <p:nvPr/>
      </p:nvGrpSpPr>
      <p:grpSpPr>
        <a:xfrm>
          <a:off x="0" y="0"/>
          <a:ext cx="0" cy="0"/>
          <a:chOff x="0" y="0"/>
          <a:chExt cx="0" cy="0"/>
        </a:xfrm>
      </p:grpSpPr>
      <p:grpSp>
        <p:nvGrpSpPr>
          <p:cNvPr id="8634" name="Google Shape;8634;p82"/>
          <p:cNvGrpSpPr/>
          <p:nvPr/>
        </p:nvGrpSpPr>
        <p:grpSpPr>
          <a:xfrm>
            <a:off x="702075" y="3155925"/>
            <a:ext cx="2390414" cy="1024800"/>
            <a:chOff x="728925" y="3296613"/>
            <a:chExt cx="2390414" cy="1024800"/>
          </a:xfrm>
        </p:grpSpPr>
        <p:grpSp>
          <p:nvGrpSpPr>
            <p:cNvPr id="8635" name="Google Shape;8635;p82"/>
            <p:cNvGrpSpPr/>
            <p:nvPr/>
          </p:nvGrpSpPr>
          <p:grpSpPr>
            <a:xfrm>
              <a:off x="728925" y="3619800"/>
              <a:ext cx="2390414" cy="500893"/>
              <a:chOff x="728925" y="3619800"/>
              <a:chExt cx="2390414" cy="500893"/>
            </a:xfrm>
          </p:grpSpPr>
          <p:sp>
            <p:nvSpPr>
              <p:cNvPr id="8636" name="Google Shape;8636;p82"/>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37" name="Google Shape;8637;p82"/>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38" name="Google Shape;8638;p82"/>
            <p:cNvGrpSpPr/>
            <p:nvPr/>
          </p:nvGrpSpPr>
          <p:grpSpPr>
            <a:xfrm>
              <a:off x="1348050" y="3296613"/>
              <a:ext cx="1706152" cy="1024800"/>
              <a:chOff x="1348050" y="3296613"/>
              <a:chExt cx="1706152" cy="1024800"/>
            </a:xfrm>
          </p:grpSpPr>
          <p:sp>
            <p:nvSpPr>
              <p:cNvPr id="8639" name="Google Shape;8639;p82"/>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40" name="Google Shape;8640;p82"/>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41" name="Google Shape;8641;p82"/>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42" name="Google Shape;8642;p82"/>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643" name="Google Shape;8643;p82"/>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644" name="Google Shape;8644;p82"/>
            <p:cNvGrpSpPr/>
            <p:nvPr/>
          </p:nvGrpSpPr>
          <p:grpSpPr>
            <a:xfrm>
              <a:off x="1455707" y="3654858"/>
              <a:ext cx="1491150" cy="417657"/>
              <a:chOff x="1455707" y="3654858"/>
              <a:chExt cx="1491150" cy="417657"/>
            </a:xfrm>
          </p:grpSpPr>
          <p:sp>
            <p:nvSpPr>
              <p:cNvPr id="8645" name="Google Shape;8645;p82"/>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2"/>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2"/>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2"/>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2"/>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2"/>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2"/>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2"/>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2"/>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2"/>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2"/>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2"/>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2"/>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2"/>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2"/>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2"/>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2"/>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2"/>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2"/>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2"/>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65" name="Google Shape;8665;p82"/>
          <p:cNvGraphicFramePr/>
          <p:nvPr/>
        </p:nvGraphicFramePr>
        <p:xfrm>
          <a:off x="5937775" y="2153837"/>
          <a:ext cx="3000000" cy="3000000"/>
        </p:xfrm>
        <a:graphic>
          <a:graphicData uri="http://schemas.openxmlformats.org/drawingml/2006/table">
            <a:tbl>
              <a:tblPr>
                <a:noFill/>
                <a:tableStyleId>{8AF7B7E5-8409-4C66-AE4B-8C2707211A5B}</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666" name="Google Shape;8666;p82"/>
          <p:cNvGrpSpPr/>
          <p:nvPr/>
        </p:nvGrpSpPr>
        <p:grpSpPr>
          <a:xfrm>
            <a:off x="710451" y="981601"/>
            <a:ext cx="2396505" cy="976502"/>
            <a:chOff x="749309" y="1112739"/>
            <a:chExt cx="2371603" cy="976502"/>
          </a:xfrm>
        </p:grpSpPr>
        <p:grpSp>
          <p:nvGrpSpPr>
            <p:cNvPr id="8667" name="Google Shape;8667;p82"/>
            <p:cNvGrpSpPr/>
            <p:nvPr/>
          </p:nvGrpSpPr>
          <p:grpSpPr>
            <a:xfrm>
              <a:off x="1092126" y="1112739"/>
              <a:ext cx="2028786" cy="975464"/>
              <a:chOff x="1092126" y="1112739"/>
              <a:chExt cx="2028786" cy="975464"/>
            </a:xfrm>
          </p:grpSpPr>
          <p:sp>
            <p:nvSpPr>
              <p:cNvPr id="8668" name="Google Shape;8668;p82"/>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2"/>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2"/>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2"/>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2"/>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2"/>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2"/>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2"/>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2"/>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2"/>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2"/>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2"/>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2"/>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2"/>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2"/>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2"/>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2"/>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2"/>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2"/>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2"/>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2"/>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2"/>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2"/>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2"/>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82"/>
            <p:cNvGrpSpPr/>
            <p:nvPr/>
          </p:nvGrpSpPr>
          <p:grpSpPr>
            <a:xfrm>
              <a:off x="749309" y="1112739"/>
              <a:ext cx="314700" cy="975464"/>
              <a:chOff x="749309" y="1112739"/>
              <a:chExt cx="314700" cy="975464"/>
            </a:xfrm>
          </p:grpSpPr>
          <p:sp>
            <p:nvSpPr>
              <p:cNvPr id="8693" name="Google Shape;8693;p82"/>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2"/>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2"/>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2"/>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7" name="Google Shape;8697;p82"/>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2"/>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2"/>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2"/>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701" name="Google Shape;8701;p82"/>
          <p:cNvGraphicFramePr/>
          <p:nvPr/>
        </p:nvGraphicFramePr>
        <p:xfrm>
          <a:off x="5937800" y="981587"/>
          <a:ext cx="3000000" cy="3000000"/>
        </p:xfrm>
        <a:graphic>
          <a:graphicData uri="http://schemas.openxmlformats.org/drawingml/2006/table">
            <a:tbl>
              <a:tblPr>
                <a:noFill/>
                <a:tableStyleId>{8AF7B7E5-8409-4C66-AE4B-8C2707211A5B}</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702" name="Google Shape;8702;p82"/>
          <p:cNvGraphicFramePr/>
          <p:nvPr/>
        </p:nvGraphicFramePr>
        <p:xfrm>
          <a:off x="3358663" y="2153837"/>
          <a:ext cx="3000000" cy="3000000"/>
        </p:xfrm>
        <a:graphic>
          <a:graphicData uri="http://schemas.openxmlformats.org/drawingml/2006/table">
            <a:tbl>
              <a:tblPr>
                <a:noFill/>
                <a:tableStyleId>{8AF7B7E5-8409-4C66-AE4B-8C2707211A5B}</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703" name="Google Shape;8703;p82"/>
          <p:cNvGrpSpPr/>
          <p:nvPr/>
        </p:nvGrpSpPr>
        <p:grpSpPr>
          <a:xfrm>
            <a:off x="3360649" y="3144798"/>
            <a:ext cx="2363377" cy="1047062"/>
            <a:chOff x="3358399" y="3285485"/>
            <a:chExt cx="2363377" cy="1047062"/>
          </a:xfrm>
        </p:grpSpPr>
        <p:grpSp>
          <p:nvGrpSpPr>
            <p:cNvPr id="8704" name="Google Shape;8704;p82"/>
            <p:cNvGrpSpPr/>
            <p:nvPr/>
          </p:nvGrpSpPr>
          <p:grpSpPr>
            <a:xfrm>
              <a:off x="3358412" y="3285485"/>
              <a:ext cx="2363244" cy="139500"/>
              <a:chOff x="3358412" y="3285485"/>
              <a:chExt cx="2363244" cy="139500"/>
            </a:xfrm>
          </p:grpSpPr>
          <p:sp>
            <p:nvSpPr>
              <p:cNvPr id="8705" name="Google Shape;8705;p82"/>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2"/>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2"/>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2"/>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2"/>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82"/>
            <p:cNvGrpSpPr/>
            <p:nvPr/>
          </p:nvGrpSpPr>
          <p:grpSpPr>
            <a:xfrm>
              <a:off x="3358412" y="3466996"/>
              <a:ext cx="2363244" cy="139500"/>
              <a:chOff x="3358412" y="3466996"/>
              <a:chExt cx="2363244" cy="139500"/>
            </a:xfrm>
          </p:grpSpPr>
          <p:sp>
            <p:nvSpPr>
              <p:cNvPr id="8711" name="Google Shape;8711;p82"/>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2"/>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2"/>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2"/>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2"/>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82"/>
            <p:cNvGrpSpPr/>
            <p:nvPr/>
          </p:nvGrpSpPr>
          <p:grpSpPr>
            <a:xfrm>
              <a:off x="3358412" y="3648507"/>
              <a:ext cx="2363244" cy="139500"/>
              <a:chOff x="3358412" y="3648507"/>
              <a:chExt cx="2363244" cy="139500"/>
            </a:xfrm>
          </p:grpSpPr>
          <p:sp>
            <p:nvSpPr>
              <p:cNvPr id="8717" name="Google Shape;8717;p82"/>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2"/>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2"/>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2"/>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2"/>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82"/>
            <p:cNvGrpSpPr/>
            <p:nvPr/>
          </p:nvGrpSpPr>
          <p:grpSpPr>
            <a:xfrm>
              <a:off x="3358412" y="3830018"/>
              <a:ext cx="2363244" cy="139500"/>
              <a:chOff x="3358412" y="3830018"/>
              <a:chExt cx="2363244" cy="139500"/>
            </a:xfrm>
          </p:grpSpPr>
          <p:sp>
            <p:nvSpPr>
              <p:cNvPr id="8723" name="Google Shape;8723;p82"/>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2"/>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2"/>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2"/>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2"/>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82"/>
            <p:cNvGrpSpPr/>
            <p:nvPr/>
          </p:nvGrpSpPr>
          <p:grpSpPr>
            <a:xfrm>
              <a:off x="3358399" y="4011514"/>
              <a:ext cx="2363377" cy="139537"/>
              <a:chOff x="3294800" y="4134603"/>
              <a:chExt cx="2638876" cy="152400"/>
            </a:xfrm>
          </p:grpSpPr>
          <p:sp>
            <p:nvSpPr>
              <p:cNvPr id="8729" name="Google Shape;8729;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82"/>
            <p:cNvGrpSpPr/>
            <p:nvPr/>
          </p:nvGrpSpPr>
          <p:grpSpPr>
            <a:xfrm>
              <a:off x="3358399" y="4193010"/>
              <a:ext cx="2363377" cy="139537"/>
              <a:chOff x="3294800" y="4134603"/>
              <a:chExt cx="2638876" cy="152400"/>
            </a:xfrm>
          </p:grpSpPr>
          <p:sp>
            <p:nvSpPr>
              <p:cNvPr id="8735" name="Google Shape;8735;p82"/>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2"/>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2"/>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2"/>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2"/>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740" name="Google Shape;8740;p82"/>
          <p:cNvGraphicFramePr/>
          <p:nvPr/>
        </p:nvGraphicFramePr>
        <p:xfrm>
          <a:off x="711450" y="2153837"/>
          <a:ext cx="3000000" cy="3000000"/>
        </p:xfrm>
        <a:graphic>
          <a:graphicData uri="http://schemas.openxmlformats.org/drawingml/2006/table">
            <a:tbl>
              <a:tblPr>
                <a:noFill/>
                <a:tableStyleId>{8AF7B7E5-8409-4C66-AE4B-8C2707211A5B}</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741" name="Google Shape;8741;p82"/>
          <p:cNvGrpSpPr/>
          <p:nvPr/>
        </p:nvGrpSpPr>
        <p:grpSpPr>
          <a:xfrm>
            <a:off x="4161119" y="2557652"/>
            <a:ext cx="1302095" cy="60959"/>
            <a:chOff x="3558802" y="4011427"/>
            <a:chExt cx="1866000" cy="111300"/>
          </a:xfrm>
        </p:grpSpPr>
        <p:sp>
          <p:nvSpPr>
            <p:cNvPr id="8742" name="Google Shape;8742;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82"/>
          <p:cNvGrpSpPr/>
          <p:nvPr/>
        </p:nvGrpSpPr>
        <p:grpSpPr>
          <a:xfrm>
            <a:off x="4706607" y="2839811"/>
            <a:ext cx="914340" cy="60959"/>
            <a:chOff x="3558802" y="4011427"/>
            <a:chExt cx="1866000" cy="111300"/>
          </a:xfrm>
        </p:grpSpPr>
        <p:sp>
          <p:nvSpPr>
            <p:cNvPr id="8745" name="Google Shape;8745;p8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2"/>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82"/>
          <p:cNvGrpSpPr/>
          <p:nvPr/>
        </p:nvGrpSpPr>
        <p:grpSpPr>
          <a:xfrm>
            <a:off x="5874449" y="3167609"/>
            <a:ext cx="2519825" cy="1001454"/>
            <a:chOff x="1906114" y="789980"/>
            <a:chExt cx="1487676" cy="606868"/>
          </a:xfrm>
        </p:grpSpPr>
        <p:cxnSp>
          <p:nvCxnSpPr>
            <p:cNvPr id="8748" name="Google Shape;8748;p82"/>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749" name="Google Shape;8749;p82"/>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750" name="Google Shape;8750;p82"/>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751" name="Google Shape;8751;p82"/>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300">
                  <a:solidFill>
                    <a:srgbClr val="E3E9ED"/>
                  </a:solidFill>
                </a:rPr>
                <a:t>JANUARY</a:t>
              </a:r>
              <a:endParaRPr sz="300">
                <a:solidFill>
                  <a:srgbClr val="E3E9ED"/>
                </a:solidFill>
              </a:endParaRPr>
            </a:p>
          </p:txBody>
        </p:sp>
        <p:sp>
          <p:nvSpPr>
            <p:cNvPr id="8752" name="Google Shape;8752;p82"/>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300">
                  <a:solidFill>
                    <a:srgbClr val="E3E9ED"/>
                  </a:solidFill>
                </a:rPr>
                <a:t>FEBRUARY</a:t>
              </a:r>
              <a:endParaRPr sz="300">
                <a:solidFill>
                  <a:srgbClr val="E3E9ED"/>
                </a:solidFill>
              </a:endParaRPr>
            </a:p>
          </p:txBody>
        </p:sp>
        <p:sp>
          <p:nvSpPr>
            <p:cNvPr id="8753" name="Google Shape;8753;p82"/>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300">
                  <a:solidFill>
                    <a:srgbClr val="E3E9ED"/>
                  </a:solidFill>
                </a:rPr>
                <a:t>MARCH</a:t>
              </a:r>
              <a:endParaRPr sz="300">
                <a:solidFill>
                  <a:srgbClr val="E3E9ED"/>
                </a:solidFill>
              </a:endParaRPr>
            </a:p>
          </p:txBody>
        </p:sp>
        <p:sp>
          <p:nvSpPr>
            <p:cNvPr id="8754" name="Google Shape;8754;p82"/>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300">
                  <a:solidFill>
                    <a:srgbClr val="E3E9ED"/>
                  </a:solidFill>
                </a:rPr>
                <a:t>APRIL</a:t>
              </a:r>
              <a:endParaRPr sz="300">
                <a:solidFill>
                  <a:srgbClr val="E3E9ED"/>
                </a:solidFill>
              </a:endParaRPr>
            </a:p>
          </p:txBody>
        </p:sp>
        <p:sp>
          <p:nvSpPr>
            <p:cNvPr id="8755" name="Google Shape;8755;p82"/>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2"/>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2"/>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2"/>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2"/>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2"/>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2"/>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s" sz="300">
                  <a:solidFill>
                    <a:srgbClr val="E3E9ED"/>
                  </a:solidFill>
                </a:rPr>
                <a:t>PHASE 1</a:t>
              </a:r>
              <a:endParaRPr sz="300">
                <a:solidFill>
                  <a:srgbClr val="E3E9ED"/>
                </a:solidFill>
              </a:endParaRPr>
            </a:p>
          </p:txBody>
        </p:sp>
        <p:sp>
          <p:nvSpPr>
            <p:cNvPr id="8762" name="Google Shape;8762;p82"/>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s" sz="300">
                  <a:solidFill>
                    <a:srgbClr val="E3E9ED"/>
                  </a:solidFill>
                </a:rPr>
                <a:t>Task 1</a:t>
              </a:r>
              <a:endParaRPr sz="300">
                <a:solidFill>
                  <a:srgbClr val="E3E9ED"/>
                </a:solidFill>
              </a:endParaRPr>
            </a:p>
          </p:txBody>
        </p:sp>
        <p:sp>
          <p:nvSpPr>
            <p:cNvPr id="8763" name="Google Shape;8763;p82"/>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s" sz="300">
                  <a:solidFill>
                    <a:srgbClr val="E3E9ED"/>
                  </a:solidFill>
                </a:rPr>
                <a:t>Task 2</a:t>
              </a:r>
              <a:endParaRPr sz="300">
                <a:solidFill>
                  <a:srgbClr val="E3E9ED"/>
                </a:solidFill>
              </a:endParaRPr>
            </a:p>
          </p:txBody>
        </p:sp>
        <p:sp>
          <p:nvSpPr>
            <p:cNvPr id="8764" name="Google Shape;8764;p82"/>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82"/>
          <p:cNvGrpSpPr/>
          <p:nvPr/>
        </p:nvGrpSpPr>
        <p:grpSpPr>
          <a:xfrm>
            <a:off x="3355812" y="951645"/>
            <a:ext cx="2363393" cy="1005865"/>
            <a:chOff x="3292400" y="1193188"/>
            <a:chExt cx="2615240" cy="1131075"/>
          </a:xfrm>
        </p:grpSpPr>
        <p:sp>
          <p:nvSpPr>
            <p:cNvPr id="8766" name="Google Shape;8766;p82"/>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67" name="Google Shape;8767;p82"/>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68" name="Google Shape;8768;p82"/>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s" sz="200">
                  <a:solidFill>
                    <a:srgbClr val="FFFFFF"/>
                  </a:solidFill>
                </a:rPr>
                <a:t>JANUARY</a:t>
              </a:r>
              <a:endParaRPr sz="200">
                <a:solidFill>
                  <a:srgbClr val="FFFFFF"/>
                </a:solidFill>
              </a:endParaRPr>
            </a:p>
          </p:txBody>
        </p:sp>
        <p:sp>
          <p:nvSpPr>
            <p:cNvPr id="8769" name="Google Shape;8769;p82"/>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s" sz="200">
                  <a:solidFill>
                    <a:srgbClr val="FFFFFF"/>
                  </a:solidFill>
                </a:rPr>
                <a:t>FEBRUARY</a:t>
              </a:r>
              <a:endParaRPr sz="200">
                <a:solidFill>
                  <a:srgbClr val="FFFFFF"/>
                </a:solidFill>
              </a:endParaRPr>
            </a:p>
          </p:txBody>
        </p:sp>
        <p:sp>
          <p:nvSpPr>
            <p:cNvPr id="8770" name="Google Shape;8770;p82"/>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s" sz="200">
                  <a:solidFill>
                    <a:srgbClr val="FFFFFF"/>
                  </a:solidFill>
                </a:rPr>
                <a:t>MARCH</a:t>
              </a:r>
              <a:endParaRPr sz="200">
                <a:solidFill>
                  <a:srgbClr val="FFFFFF"/>
                </a:solidFill>
              </a:endParaRPr>
            </a:p>
          </p:txBody>
        </p:sp>
        <p:sp>
          <p:nvSpPr>
            <p:cNvPr id="8771" name="Google Shape;8771;p82"/>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s" sz="200">
                  <a:solidFill>
                    <a:srgbClr val="FFFFFF"/>
                  </a:solidFill>
                </a:rPr>
                <a:t>APRIL</a:t>
              </a:r>
              <a:endParaRPr sz="200">
                <a:solidFill>
                  <a:srgbClr val="FFFFFF"/>
                </a:solidFill>
              </a:endParaRPr>
            </a:p>
          </p:txBody>
        </p:sp>
        <p:sp>
          <p:nvSpPr>
            <p:cNvPr id="8772" name="Google Shape;8772;p82"/>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s" sz="200">
                  <a:solidFill>
                    <a:srgbClr val="FFFFFF"/>
                  </a:solidFill>
                </a:rPr>
                <a:t>MAY</a:t>
              </a:r>
              <a:endParaRPr sz="200">
                <a:solidFill>
                  <a:srgbClr val="FFFFFF"/>
                </a:solidFill>
              </a:endParaRPr>
            </a:p>
          </p:txBody>
        </p:sp>
        <p:sp>
          <p:nvSpPr>
            <p:cNvPr id="8773" name="Google Shape;8773;p82"/>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s" sz="200">
                  <a:solidFill>
                    <a:srgbClr val="FFFFFF"/>
                  </a:solidFill>
                </a:rPr>
                <a:t>JUNE</a:t>
              </a:r>
              <a:endParaRPr sz="200">
                <a:solidFill>
                  <a:srgbClr val="FFFFFF"/>
                </a:solidFill>
              </a:endParaRPr>
            </a:p>
          </p:txBody>
        </p:sp>
        <p:sp>
          <p:nvSpPr>
            <p:cNvPr id="8774" name="Google Shape;8774;p82"/>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s" sz="200">
                  <a:solidFill>
                    <a:srgbClr val="FFFFFF"/>
                  </a:solidFill>
                </a:rPr>
                <a:t>PHASE 1</a:t>
              </a:r>
              <a:endParaRPr sz="200">
                <a:solidFill>
                  <a:srgbClr val="FFFFFF"/>
                </a:solidFill>
              </a:endParaRPr>
            </a:p>
          </p:txBody>
        </p:sp>
        <p:sp>
          <p:nvSpPr>
            <p:cNvPr id="8775" name="Google Shape;8775;p82"/>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s" sz="200">
                  <a:solidFill>
                    <a:srgbClr val="FFFFFF"/>
                  </a:solidFill>
                </a:rPr>
                <a:t>PHASE 2</a:t>
              </a:r>
              <a:endParaRPr sz="200">
                <a:solidFill>
                  <a:srgbClr val="FFFFFF"/>
                </a:solidFill>
              </a:endParaRPr>
            </a:p>
          </p:txBody>
        </p:sp>
        <p:sp>
          <p:nvSpPr>
            <p:cNvPr id="8776" name="Google Shape;8776;p82"/>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8777" name="Google Shape;8777;p82"/>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s" sz="200">
                  <a:solidFill>
                    <a:srgbClr val="FFFFFF"/>
                  </a:solidFill>
                </a:rPr>
                <a:t>Task 2</a:t>
              </a:r>
              <a:endParaRPr sz="200">
                <a:solidFill>
                  <a:srgbClr val="FFFFFF"/>
                </a:solidFill>
              </a:endParaRPr>
            </a:p>
          </p:txBody>
        </p:sp>
        <p:sp>
          <p:nvSpPr>
            <p:cNvPr id="8778" name="Google Shape;8778;p82"/>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8779" name="Google Shape;8779;p82"/>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s" sz="200">
                  <a:solidFill>
                    <a:srgbClr val="FFFFFF"/>
                  </a:solidFill>
                </a:rPr>
                <a:t>Task 2</a:t>
              </a:r>
              <a:endParaRPr sz="200">
                <a:solidFill>
                  <a:srgbClr val="FFFFFF"/>
                </a:solidFill>
              </a:endParaRPr>
            </a:p>
          </p:txBody>
        </p:sp>
        <p:grpSp>
          <p:nvGrpSpPr>
            <p:cNvPr id="8780" name="Google Shape;8780;p82"/>
            <p:cNvGrpSpPr/>
            <p:nvPr/>
          </p:nvGrpSpPr>
          <p:grpSpPr>
            <a:xfrm>
              <a:off x="3748438" y="1378608"/>
              <a:ext cx="2159202" cy="903971"/>
              <a:chOff x="1683525" y="2179850"/>
              <a:chExt cx="4519050" cy="2134525"/>
            </a:xfrm>
          </p:grpSpPr>
          <p:sp>
            <p:nvSpPr>
              <p:cNvPr id="8781" name="Google Shape;8781;p82"/>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2" name="Google Shape;8782;p82"/>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3" name="Google Shape;8783;p82"/>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4" name="Google Shape;8784;p82"/>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5" name="Google Shape;8785;p82"/>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6" name="Google Shape;8786;p82"/>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7" name="Google Shape;8787;p82"/>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8" name="Google Shape;8788;p82"/>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89" name="Google Shape;8789;p82"/>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0" name="Google Shape;8790;p82"/>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1" name="Google Shape;8791;p82"/>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92" name="Google Shape;8792;p82"/>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6" name="Shape 8796"/>
        <p:cNvGrpSpPr/>
        <p:nvPr/>
      </p:nvGrpSpPr>
      <p:grpSpPr>
        <a:xfrm>
          <a:off x="0" y="0"/>
          <a:ext cx="0" cy="0"/>
          <a:chOff x="0" y="0"/>
          <a:chExt cx="0" cy="0"/>
        </a:xfrm>
      </p:grpSpPr>
      <p:grpSp>
        <p:nvGrpSpPr>
          <p:cNvPr id="8797" name="Google Shape;8797;p83"/>
          <p:cNvGrpSpPr/>
          <p:nvPr/>
        </p:nvGrpSpPr>
        <p:grpSpPr>
          <a:xfrm>
            <a:off x="4796684" y="970929"/>
            <a:ext cx="745431" cy="718863"/>
            <a:chOff x="4249973" y="1201875"/>
            <a:chExt cx="1958568" cy="1888762"/>
          </a:xfrm>
        </p:grpSpPr>
        <p:sp>
          <p:nvSpPr>
            <p:cNvPr id="8798" name="Google Shape;8798;p83"/>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9" name="Google Shape;8799;p83"/>
            <p:cNvGrpSpPr/>
            <p:nvPr/>
          </p:nvGrpSpPr>
          <p:grpSpPr>
            <a:xfrm>
              <a:off x="5853086" y="1789142"/>
              <a:ext cx="355454" cy="1048099"/>
              <a:chOff x="5576108" y="2016725"/>
              <a:chExt cx="565200" cy="1666560"/>
            </a:xfrm>
          </p:grpSpPr>
          <p:sp>
            <p:nvSpPr>
              <p:cNvPr id="8800" name="Google Shape;8800;p83"/>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01" name="Google Shape;8801;p83"/>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83"/>
            <p:cNvGrpSpPr/>
            <p:nvPr/>
          </p:nvGrpSpPr>
          <p:grpSpPr>
            <a:xfrm>
              <a:off x="4869455" y="2691676"/>
              <a:ext cx="1013897" cy="398961"/>
              <a:chOff x="4012057" y="3451825"/>
              <a:chExt cx="1612175" cy="634379"/>
            </a:xfrm>
          </p:grpSpPr>
          <p:sp>
            <p:nvSpPr>
              <p:cNvPr id="8803" name="Google Shape;8803;p83"/>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04" name="Google Shape;8804;p83"/>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83"/>
            <p:cNvGrpSpPr/>
            <p:nvPr/>
          </p:nvGrpSpPr>
          <p:grpSpPr>
            <a:xfrm>
              <a:off x="4276937" y="2155961"/>
              <a:ext cx="651965" cy="891358"/>
              <a:chOff x="3069908" y="2599997"/>
              <a:chExt cx="1036675" cy="1417328"/>
            </a:xfrm>
          </p:grpSpPr>
          <p:sp>
            <p:nvSpPr>
              <p:cNvPr id="8806" name="Google Shape;8806;p83"/>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07" name="Google Shape;8807;p83"/>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83"/>
            <p:cNvGrpSpPr/>
            <p:nvPr/>
          </p:nvGrpSpPr>
          <p:grpSpPr>
            <a:xfrm>
              <a:off x="5054918" y="1201875"/>
              <a:ext cx="999548" cy="602711"/>
              <a:chOff x="4306958" y="1082925"/>
              <a:chExt cx="1589359" cy="958358"/>
            </a:xfrm>
          </p:grpSpPr>
          <p:sp>
            <p:nvSpPr>
              <p:cNvPr id="8809" name="Google Shape;8809;p83"/>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10" name="Google Shape;8810;p83"/>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83"/>
            <p:cNvGrpSpPr/>
            <p:nvPr/>
          </p:nvGrpSpPr>
          <p:grpSpPr>
            <a:xfrm>
              <a:off x="4249973" y="1303451"/>
              <a:ext cx="799317" cy="841334"/>
              <a:chOff x="3027033" y="1244439"/>
              <a:chExt cx="1270977" cy="1337786"/>
            </a:xfrm>
          </p:grpSpPr>
          <p:sp>
            <p:nvSpPr>
              <p:cNvPr id="8812" name="Google Shape;8812;p83"/>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813" name="Google Shape;8813;p83"/>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14" name="Google Shape;8814;p83"/>
          <p:cNvGrpSpPr/>
          <p:nvPr/>
        </p:nvGrpSpPr>
        <p:grpSpPr>
          <a:xfrm>
            <a:off x="713057" y="1849378"/>
            <a:ext cx="761767" cy="729896"/>
            <a:chOff x="2657744" y="2337745"/>
            <a:chExt cx="832987" cy="798137"/>
          </a:xfrm>
        </p:grpSpPr>
        <p:sp>
          <p:nvSpPr>
            <p:cNvPr id="8815" name="Google Shape;8815;p83"/>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3"/>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3"/>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3"/>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3"/>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3"/>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83"/>
          <p:cNvGrpSpPr/>
          <p:nvPr/>
        </p:nvGrpSpPr>
        <p:grpSpPr>
          <a:xfrm>
            <a:off x="3224022" y="1852584"/>
            <a:ext cx="685569" cy="723586"/>
            <a:chOff x="3398134" y="2057755"/>
            <a:chExt cx="704087" cy="743130"/>
          </a:xfrm>
        </p:grpSpPr>
        <p:grpSp>
          <p:nvGrpSpPr>
            <p:cNvPr id="8822" name="Google Shape;8822;p83"/>
            <p:cNvGrpSpPr/>
            <p:nvPr/>
          </p:nvGrpSpPr>
          <p:grpSpPr>
            <a:xfrm>
              <a:off x="3398134" y="2290183"/>
              <a:ext cx="315300" cy="219900"/>
              <a:chOff x="3398134" y="2290183"/>
              <a:chExt cx="315300" cy="219900"/>
            </a:xfrm>
          </p:grpSpPr>
          <p:sp>
            <p:nvSpPr>
              <p:cNvPr id="8823" name="Google Shape;8823;p83"/>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24" name="Google Shape;8824;p83"/>
              <p:cNvCxnSpPr>
                <a:stCxn id="8823"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825" name="Google Shape;8825;p83"/>
            <p:cNvGrpSpPr/>
            <p:nvPr/>
          </p:nvGrpSpPr>
          <p:grpSpPr>
            <a:xfrm>
              <a:off x="3547823" y="2467358"/>
              <a:ext cx="219900" cy="333527"/>
              <a:chOff x="3547823" y="2467358"/>
              <a:chExt cx="219900" cy="333527"/>
            </a:xfrm>
          </p:grpSpPr>
          <p:sp>
            <p:nvSpPr>
              <p:cNvPr id="8826" name="Google Shape;8826;p83"/>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27" name="Google Shape;8827;p83"/>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828" name="Google Shape;8828;p83"/>
            <p:cNvGrpSpPr/>
            <p:nvPr/>
          </p:nvGrpSpPr>
          <p:grpSpPr>
            <a:xfrm>
              <a:off x="3734138" y="2467358"/>
              <a:ext cx="219900" cy="333527"/>
              <a:chOff x="3734138" y="2467358"/>
              <a:chExt cx="219900" cy="333527"/>
            </a:xfrm>
          </p:grpSpPr>
          <p:sp>
            <p:nvSpPr>
              <p:cNvPr id="8829" name="Google Shape;8829;p83"/>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30" name="Google Shape;8830;p83"/>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831" name="Google Shape;8831;p83"/>
            <p:cNvGrpSpPr/>
            <p:nvPr/>
          </p:nvGrpSpPr>
          <p:grpSpPr>
            <a:xfrm>
              <a:off x="3787560" y="2288011"/>
              <a:ext cx="314661" cy="219900"/>
              <a:chOff x="3787560" y="2288011"/>
              <a:chExt cx="314661" cy="219900"/>
            </a:xfrm>
          </p:grpSpPr>
          <p:sp>
            <p:nvSpPr>
              <p:cNvPr id="8832" name="Google Shape;8832;p83"/>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33" name="Google Shape;8833;p83"/>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834" name="Google Shape;8834;p83"/>
            <p:cNvGrpSpPr/>
            <p:nvPr/>
          </p:nvGrpSpPr>
          <p:grpSpPr>
            <a:xfrm>
              <a:off x="3637290" y="2057755"/>
              <a:ext cx="219900" cy="335499"/>
              <a:chOff x="3637290" y="2057755"/>
              <a:chExt cx="219900" cy="335499"/>
            </a:xfrm>
          </p:grpSpPr>
          <p:sp>
            <p:nvSpPr>
              <p:cNvPr id="8835" name="Google Shape;8835;p83"/>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836" name="Google Shape;8836;p83"/>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837" name="Google Shape;8837;p83"/>
          <p:cNvGrpSpPr/>
          <p:nvPr/>
        </p:nvGrpSpPr>
        <p:grpSpPr>
          <a:xfrm>
            <a:off x="4899244" y="1859280"/>
            <a:ext cx="710153" cy="710153"/>
            <a:chOff x="5007123" y="2079403"/>
            <a:chExt cx="687600" cy="687600"/>
          </a:xfrm>
        </p:grpSpPr>
        <p:sp>
          <p:nvSpPr>
            <p:cNvPr id="8838" name="Google Shape;8838;p83"/>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3"/>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3"/>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3"/>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2" name="Google Shape;8842;p83"/>
          <p:cNvGrpSpPr/>
          <p:nvPr/>
        </p:nvGrpSpPr>
        <p:grpSpPr>
          <a:xfrm>
            <a:off x="5708681" y="1853787"/>
            <a:ext cx="720998" cy="721183"/>
            <a:chOff x="5797446" y="2063053"/>
            <a:chExt cx="698100" cy="698280"/>
          </a:xfrm>
        </p:grpSpPr>
        <p:sp>
          <p:nvSpPr>
            <p:cNvPr id="8843" name="Google Shape;8843;p83"/>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3"/>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3"/>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3"/>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83"/>
          <p:cNvGrpSpPr/>
          <p:nvPr/>
        </p:nvGrpSpPr>
        <p:grpSpPr>
          <a:xfrm>
            <a:off x="8153828" y="3499392"/>
            <a:ext cx="280585" cy="673164"/>
            <a:chOff x="8075075" y="3754290"/>
            <a:chExt cx="255612" cy="613194"/>
          </a:xfrm>
        </p:grpSpPr>
        <p:grpSp>
          <p:nvGrpSpPr>
            <p:cNvPr id="8848" name="Google Shape;8848;p83"/>
            <p:cNvGrpSpPr/>
            <p:nvPr/>
          </p:nvGrpSpPr>
          <p:grpSpPr>
            <a:xfrm>
              <a:off x="8075075" y="3754290"/>
              <a:ext cx="255612" cy="613194"/>
              <a:chOff x="8075075" y="3754290"/>
              <a:chExt cx="255612" cy="613194"/>
            </a:xfrm>
          </p:grpSpPr>
          <p:sp>
            <p:nvSpPr>
              <p:cNvPr id="8849" name="Google Shape;8849;p83"/>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3"/>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1" name="Google Shape;8851;p83"/>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83"/>
          <p:cNvGrpSpPr/>
          <p:nvPr/>
        </p:nvGrpSpPr>
        <p:grpSpPr>
          <a:xfrm>
            <a:off x="5270887" y="3488188"/>
            <a:ext cx="470352" cy="683745"/>
            <a:chOff x="1697726" y="3244179"/>
            <a:chExt cx="788124" cy="1146069"/>
          </a:xfrm>
        </p:grpSpPr>
        <p:sp>
          <p:nvSpPr>
            <p:cNvPr id="8853" name="Google Shape;8853;p83"/>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3"/>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5" name="Google Shape;8855;p83"/>
          <p:cNvSpPr/>
          <p:nvPr/>
        </p:nvSpPr>
        <p:spPr>
          <a:xfrm>
            <a:off x="8128351" y="340219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6" name="Google Shape;8856;p83"/>
          <p:cNvGrpSpPr/>
          <p:nvPr/>
        </p:nvGrpSpPr>
        <p:grpSpPr>
          <a:xfrm>
            <a:off x="5892037" y="3499390"/>
            <a:ext cx="293891" cy="293845"/>
            <a:chOff x="6134814" y="3754290"/>
            <a:chExt cx="293891" cy="293845"/>
          </a:xfrm>
        </p:grpSpPr>
        <p:sp>
          <p:nvSpPr>
            <p:cNvPr id="8857" name="Google Shape;8857;p83"/>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3"/>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83"/>
          <p:cNvGrpSpPr/>
          <p:nvPr/>
        </p:nvGrpSpPr>
        <p:grpSpPr>
          <a:xfrm>
            <a:off x="5892037" y="3878061"/>
            <a:ext cx="293891" cy="293891"/>
            <a:chOff x="6134814" y="4086186"/>
            <a:chExt cx="293891" cy="293891"/>
          </a:xfrm>
        </p:grpSpPr>
        <p:sp>
          <p:nvSpPr>
            <p:cNvPr id="8860" name="Google Shape;8860;p83"/>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3"/>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2" name="Google Shape;8862;p83"/>
          <p:cNvSpPr/>
          <p:nvPr/>
        </p:nvSpPr>
        <p:spPr>
          <a:xfrm>
            <a:off x="6930464" y="349858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3"/>
          <p:cNvSpPr/>
          <p:nvPr/>
        </p:nvSpPr>
        <p:spPr>
          <a:xfrm rot="10800000">
            <a:off x="6336727" y="349632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4" name="Google Shape;8864;p83"/>
          <p:cNvGrpSpPr/>
          <p:nvPr/>
        </p:nvGrpSpPr>
        <p:grpSpPr>
          <a:xfrm>
            <a:off x="7817013" y="2706754"/>
            <a:ext cx="622883" cy="621944"/>
            <a:chOff x="1187048" y="238125"/>
            <a:chExt cx="5256397" cy="5248476"/>
          </a:xfrm>
        </p:grpSpPr>
        <p:sp>
          <p:nvSpPr>
            <p:cNvPr id="8865" name="Google Shape;8865;p83"/>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3"/>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3"/>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3"/>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83"/>
          <p:cNvGrpSpPr/>
          <p:nvPr/>
        </p:nvGrpSpPr>
        <p:grpSpPr>
          <a:xfrm>
            <a:off x="2274118" y="2716363"/>
            <a:ext cx="1310987" cy="612407"/>
            <a:chOff x="238125" y="1188750"/>
            <a:chExt cx="7140450" cy="3335550"/>
          </a:xfrm>
        </p:grpSpPr>
        <p:sp>
          <p:nvSpPr>
            <p:cNvPr id="8870" name="Google Shape;8870;p83"/>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3"/>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3"/>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3"/>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3"/>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3"/>
          <p:cNvGrpSpPr/>
          <p:nvPr/>
        </p:nvGrpSpPr>
        <p:grpSpPr>
          <a:xfrm>
            <a:off x="6599990" y="2706917"/>
            <a:ext cx="1110299" cy="621702"/>
            <a:chOff x="238125" y="1335475"/>
            <a:chExt cx="5418735" cy="3034175"/>
          </a:xfrm>
        </p:grpSpPr>
        <p:sp>
          <p:nvSpPr>
            <p:cNvPr id="8876" name="Google Shape;8876;p83"/>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3"/>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3"/>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83"/>
          <p:cNvGrpSpPr/>
          <p:nvPr/>
        </p:nvGrpSpPr>
        <p:grpSpPr>
          <a:xfrm>
            <a:off x="5417649" y="2703814"/>
            <a:ext cx="1074451" cy="627181"/>
            <a:chOff x="5359127" y="2910889"/>
            <a:chExt cx="1097723" cy="640831"/>
          </a:xfrm>
        </p:grpSpPr>
        <p:grpSp>
          <p:nvGrpSpPr>
            <p:cNvPr id="8880" name="Google Shape;8880;p83"/>
            <p:cNvGrpSpPr/>
            <p:nvPr/>
          </p:nvGrpSpPr>
          <p:grpSpPr>
            <a:xfrm>
              <a:off x="5929791" y="3263088"/>
              <a:ext cx="527060" cy="287097"/>
              <a:chOff x="5929791" y="3263088"/>
              <a:chExt cx="527060" cy="287097"/>
            </a:xfrm>
          </p:grpSpPr>
          <p:sp>
            <p:nvSpPr>
              <p:cNvPr id="8881" name="Google Shape;8881;p83"/>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82" name="Google Shape;8882;p83"/>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83" name="Google Shape;8883;p83"/>
            <p:cNvGrpSpPr/>
            <p:nvPr/>
          </p:nvGrpSpPr>
          <p:grpSpPr>
            <a:xfrm>
              <a:off x="5359127" y="3263089"/>
              <a:ext cx="526428" cy="288631"/>
              <a:chOff x="5359127" y="3263089"/>
              <a:chExt cx="526428" cy="288631"/>
            </a:xfrm>
          </p:grpSpPr>
          <p:sp>
            <p:nvSpPr>
              <p:cNvPr id="8884" name="Google Shape;8884;p83"/>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85" name="Google Shape;8885;p83"/>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86" name="Google Shape;8886;p83"/>
            <p:cNvGrpSpPr/>
            <p:nvPr/>
          </p:nvGrpSpPr>
          <p:grpSpPr>
            <a:xfrm>
              <a:off x="5551525" y="2910889"/>
              <a:ext cx="520901" cy="610283"/>
              <a:chOff x="5551525" y="2910889"/>
              <a:chExt cx="520901" cy="610283"/>
            </a:xfrm>
          </p:grpSpPr>
          <p:sp>
            <p:nvSpPr>
              <p:cNvPr id="8887" name="Google Shape;8887;p83"/>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88" name="Google Shape;8888;p83"/>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89" name="Google Shape;8889;p83"/>
            <p:cNvGrpSpPr/>
            <p:nvPr/>
          </p:nvGrpSpPr>
          <p:grpSpPr>
            <a:xfrm>
              <a:off x="5743962" y="2919100"/>
              <a:ext cx="623674" cy="284502"/>
              <a:chOff x="5743962" y="2919100"/>
              <a:chExt cx="623674" cy="284502"/>
            </a:xfrm>
          </p:grpSpPr>
          <p:sp>
            <p:nvSpPr>
              <p:cNvPr id="8890" name="Google Shape;8890;p83"/>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91" name="Google Shape;8891;p83"/>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92" name="Google Shape;8892;p83"/>
          <p:cNvGrpSpPr/>
          <p:nvPr/>
        </p:nvGrpSpPr>
        <p:grpSpPr>
          <a:xfrm>
            <a:off x="7568863" y="1854526"/>
            <a:ext cx="874976" cy="719600"/>
            <a:chOff x="7608988" y="2093194"/>
            <a:chExt cx="817276" cy="672147"/>
          </a:xfrm>
        </p:grpSpPr>
        <p:cxnSp>
          <p:nvCxnSpPr>
            <p:cNvPr id="8893" name="Google Shape;8893;p83"/>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94" name="Google Shape;8894;p83"/>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95" name="Google Shape;8895;p83"/>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96" name="Google Shape;8896;p83"/>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97" name="Google Shape;8897;p83"/>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98" name="Google Shape;8898;p83"/>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99" name="Google Shape;8899;p83"/>
            <p:cNvGrpSpPr/>
            <p:nvPr/>
          </p:nvGrpSpPr>
          <p:grpSpPr>
            <a:xfrm>
              <a:off x="7721175" y="2093194"/>
              <a:ext cx="599587" cy="623846"/>
              <a:chOff x="7721175" y="2093194"/>
              <a:chExt cx="599587" cy="623846"/>
            </a:xfrm>
          </p:grpSpPr>
          <p:grpSp>
            <p:nvGrpSpPr>
              <p:cNvPr id="8900" name="Google Shape;8900;p83"/>
              <p:cNvGrpSpPr/>
              <p:nvPr/>
            </p:nvGrpSpPr>
            <p:grpSpPr>
              <a:xfrm>
                <a:off x="7721175" y="2093194"/>
                <a:ext cx="291605" cy="623846"/>
                <a:chOff x="9405575" y="2061418"/>
                <a:chExt cx="291605" cy="623846"/>
              </a:xfrm>
            </p:grpSpPr>
            <p:sp>
              <p:nvSpPr>
                <p:cNvPr id="8901" name="Google Shape;8901;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83"/>
              <p:cNvGrpSpPr/>
              <p:nvPr/>
            </p:nvGrpSpPr>
            <p:grpSpPr>
              <a:xfrm flipH="1">
                <a:off x="8029157" y="2093194"/>
                <a:ext cx="291605" cy="623846"/>
                <a:chOff x="9405575" y="2061418"/>
                <a:chExt cx="291605" cy="623846"/>
              </a:xfrm>
            </p:grpSpPr>
            <p:sp>
              <p:nvSpPr>
                <p:cNvPr id="8909" name="Google Shape;8909;p83"/>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3"/>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3"/>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3"/>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3"/>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3"/>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3"/>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16" name="Google Shape;8916;p83"/>
          <p:cNvGrpSpPr/>
          <p:nvPr/>
        </p:nvGrpSpPr>
        <p:grpSpPr>
          <a:xfrm>
            <a:off x="4013299" y="970929"/>
            <a:ext cx="712557" cy="785901"/>
            <a:chOff x="4206459" y="1191441"/>
            <a:chExt cx="712557" cy="785901"/>
          </a:xfrm>
        </p:grpSpPr>
        <p:sp>
          <p:nvSpPr>
            <p:cNvPr id="8917" name="Google Shape;8917;p83"/>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3"/>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3"/>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3"/>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83"/>
            <p:cNvGrpSpPr/>
            <p:nvPr/>
          </p:nvGrpSpPr>
          <p:grpSpPr>
            <a:xfrm>
              <a:off x="4644280" y="1290523"/>
              <a:ext cx="143716" cy="29463"/>
              <a:chOff x="4644280" y="1290523"/>
              <a:chExt cx="143716" cy="29463"/>
            </a:xfrm>
          </p:grpSpPr>
          <p:sp>
            <p:nvSpPr>
              <p:cNvPr id="8922" name="Google Shape;8922;p83"/>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3"/>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3"/>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3"/>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83"/>
            <p:cNvGrpSpPr/>
            <p:nvPr/>
          </p:nvGrpSpPr>
          <p:grpSpPr>
            <a:xfrm>
              <a:off x="4356567" y="1191441"/>
              <a:ext cx="143690" cy="29488"/>
              <a:chOff x="4356567" y="1191441"/>
              <a:chExt cx="143690" cy="29488"/>
            </a:xfrm>
          </p:grpSpPr>
          <p:sp>
            <p:nvSpPr>
              <p:cNvPr id="8927" name="Google Shape;8927;p83"/>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3"/>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3"/>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3"/>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83"/>
            <p:cNvGrpSpPr/>
            <p:nvPr/>
          </p:nvGrpSpPr>
          <p:grpSpPr>
            <a:xfrm>
              <a:off x="4339009" y="1863727"/>
              <a:ext cx="143703" cy="29476"/>
              <a:chOff x="4339009" y="1863727"/>
              <a:chExt cx="143703" cy="29476"/>
            </a:xfrm>
          </p:grpSpPr>
          <p:sp>
            <p:nvSpPr>
              <p:cNvPr id="8932" name="Google Shape;8932;p83"/>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3"/>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3"/>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3"/>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83"/>
            <p:cNvGrpSpPr/>
            <p:nvPr/>
          </p:nvGrpSpPr>
          <p:grpSpPr>
            <a:xfrm>
              <a:off x="4206459" y="1607315"/>
              <a:ext cx="29539" cy="142899"/>
              <a:chOff x="4206459" y="1607315"/>
              <a:chExt cx="29539" cy="142899"/>
            </a:xfrm>
          </p:grpSpPr>
          <p:sp>
            <p:nvSpPr>
              <p:cNvPr id="8937" name="Google Shape;8937;p83"/>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3"/>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3"/>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3"/>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1" name="Google Shape;8941;p83"/>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3"/>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3"/>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3"/>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5" name="Google Shape;8945;p83"/>
            <p:cNvGrpSpPr/>
            <p:nvPr/>
          </p:nvGrpSpPr>
          <p:grpSpPr>
            <a:xfrm>
              <a:off x="4889463" y="1423737"/>
              <a:ext cx="29552" cy="142899"/>
              <a:chOff x="4889463" y="1423737"/>
              <a:chExt cx="29552" cy="142899"/>
            </a:xfrm>
          </p:grpSpPr>
          <p:sp>
            <p:nvSpPr>
              <p:cNvPr id="8946" name="Google Shape;8946;p83"/>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3"/>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3"/>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3"/>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83"/>
            <p:cNvGrpSpPr/>
            <p:nvPr/>
          </p:nvGrpSpPr>
          <p:grpSpPr>
            <a:xfrm>
              <a:off x="4771663" y="1876896"/>
              <a:ext cx="108651" cy="100447"/>
              <a:chOff x="4771663" y="1876896"/>
              <a:chExt cx="108651" cy="100447"/>
            </a:xfrm>
          </p:grpSpPr>
          <p:sp>
            <p:nvSpPr>
              <p:cNvPr id="8951" name="Google Shape;8951;p83"/>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3"/>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3"/>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3"/>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5" name="Google Shape;8955;p83"/>
          <p:cNvGrpSpPr/>
          <p:nvPr/>
        </p:nvGrpSpPr>
        <p:grpSpPr>
          <a:xfrm>
            <a:off x="4008774" y="1854151"/>
            <a:ext cx="791287" cy="720350"/>
            <a:chOff x="267375" y="1071875"/>
            <a:chExt cx="470500" cy="428550"/>
          </a:xfrm>
        </p:grpSpPr>
        <p:sp>
          <p:nvSpPr>
            <p:cNvPr id="8956" name="Google Shape;8956;p83"/>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3"/>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3"/>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3"/>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3"/>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3"/>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3"/>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3"/>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83"/>
          <p:cNvGrpSpPr/>
          <p:nvPr/>
        </p:nvGrpSpPr>
        <p:grpSpPr>
          <a:xfrm>
            <a:off x="709269" y="3498781"/>
            <a:ext cx="1408444" cy="673166"/>
            <a:chOff x="712664" y="3693287"/>
            <a:chExt cx="1460738" cy="698160"/>
          </a:xfrm>
        </p:grpSpPr>
        <p:grpSp>
          <p:nvGrpSpPr>
            <p:cNvPr id="8965" name="Google Shape;8965;p83"/>
            <p:cNvGrpSpPr/>
            <p:nvPr/>
          </p:nvGrpSpPr>
          <p:grpSpPr>
            <a:xfrm>
              <a:off x="1380079" y="4133090"/>
              <a:ext cx="234048" cy="258099"/>
              <a:chOff x="1380079" y="4133090"/>
              <a:chExt cx="234048" cy="258099"/>
            </a:xfrm>
          </p:grpSpPr>
          <p:sp>
            <p:nvSpPr>
              <p:cNvPr id="8966" name="Google Shape;8966;p83"/>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3"/>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3"/>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83"/>
            <p:cNvGrpSpPr/>
            <p:nvPr/>
          </p:nvGrpSpPr>
          <p:grpSpPr>
            <a:xfrm>
              <a:off x="884610" y="3864082"/>
              <a:ext cx="1118566" cy="527275"/>
              <a:chOff x="890961" y="3865463"/>
              <a:chExt cx="1115221" cy="525698"/>
            </a:xfrm>
          </p:grpSpPr>
          <p:sp>
            <p:nvSpPr>
              <p:cNvPr id="8970" name="Google Shape;8970;p83"/>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3"/>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3"/>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83"/>
            <p:cNvGrpSpPr/>
            <p:nvPr/>
          </p:nvGrpSpPr>
          <p:grpSpPr>
            <a:xfrm>
              <a:off x="712664" y="3693287"/>
              <a:ext cx="1460738" cy="698160"/>
              <a:chOff x="712664" y="3693025"/>
              <a:chExt cx="1460738" cy="698160"/>
            </a:xfrm>
          </p:grpSpPr>
          <p:sp>
            <p:nvSpPr>
              <p:cNvPr id="8974" name="Google Shape;8974;p83"/>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3"/>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3"/>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3"/>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3"/>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3"/>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0" name="Google Shape;8980;p83"/>
          <p:cNvGrpSpPr/>
          <p:nvPr/>
        </p:nvGrpSpPr>
        <p:grpSpPr>
          <a:xfrm>
            <a:off x="3146985" y="970929"/>
            <a:ext cx="795485" cy="738831"/>
            <a:chOff x="3348603" y="1236445"/>
            <a:chExt cx="749256" cy="695894"/>
          </a:xfrm>
        </p:grpSpPr>
        <p:grpSp>
          <p:nvGrpSpPr>
            <p:cNvPr id="8981" name="Google Shape;8981;p83"/>
            <p:cNvGrpSpPr/>
            <p:nvPr/>
          </p:nvGrpSpPr>
          <p:grpSpPr>
            <a:xfrm>
              <a:off x="3583779" y="1236445"/>
              <a:ext cx="293795" cy="285811"/>
              <a:chOff x="3750225" y="1774000"/>
              <a:chExt cx="149575" cy="145525"/>
            </a:xfrm>
          </p:grpSpPr>
          <p:sp>
            <p:nvSpPr>
              <p:cNvPr id="8982" name="Google Shape;8982;p83"/>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3"/>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83"/>
            <p:cNvGrpSpPr/>
            <p:nvPr/>
          </p:nvGrpSpPr>
          <p:grpSpPr>
            <a:xfrm>
              <a:off x="3775534" y="1462599"/>
              <a:ext cx="322325" cy="285958"/>
              <a:chOff x="3847850" y="1889150"/>
              <a:chExt cx="164100" cy="145600"/>
            </a:xfrm>
          </p:grpSpPr>
          <p:sp>
            <p:nvSpPr>
              <p:cNvPr id="8985" name="Google Shape;8985;p83"/>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3"/>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83"/>
            <p:cNvGrpSpPr/>
            <p:nvPr/>
          </p:nvGrpSpPr>
          <p:grpSpPr>
            <a:xfrm>
              <a:off x="3545329" y="1646528"/>
              <a:ext cx="293746" cy="285811"/>
              <a:chOff x="3730650" y="1982800"/>
              <a:chExt cx="149550" cy="145525"/>
            </a:xfrm>
          </p:grpSpPr>
          <p:sp>
            <p:nvSpPr>
              <p:cNvPr id="8988" name="Google Shape;8988;p83"/>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3"/>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83"/>
            <p:cNvGrpSpPr/>
            <p:nvPr/>
          </p:nvGrpSpPr>
          <p:grpSpPr>
            <a:xfrm>
              <a:off x="3348603" y="1415046"/>
              <a:ext cx="294384" cy="284387"/>
              <a:chOff x="3630494" y="1864938"/>
              <a:chExt cx="149875" cy="144800"/>
            </a:xfrm>
          </p:grpSpPr>
          <p:sp>
            <p:nvSpPr>
              <p:cNvPr id="8991" name="Google Shape;8991;p83"/>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3"/>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93" name="Google Shape;8993;p83"/>
          <p:cNvGrpSpPr/>
          <p:nvPr/>
        </p:nvGrpSpPr>
        <p:grpSpPr>
          <a:xfrm>
            <a:off x="2268512" y="3493825"/>
            <a:ext cx="1324924" cy="678083"/>
            <a:chOff x="2413923" y="3711366"/>
            <a:chExt cx="1374117" cy="703260"/>
          </a:xfrm>
        </p:grpSpPr>
        <p:grpSp>
          <p:nvGrpSpPr>
            <p:cNvPr id="8994" name="Google Shape;8994;p83"/>
            <p:cNvGrpSpPr/>
            <p:nvPr/>
          </p:nvGrpSpPr>
          <p:grpSpPr>
            <a:xfrm>
              <a:off x="2413923" y="3711366"/>
              <a:ext cx="1374117" cy="703260"/>
              <a:chOff x="2413923" y="3711366"/>
              <a:chExt cx="1374117" cy="703260"/>
            </a:xfrm>
          </p:grpSpPr>
          <p:sp>
            <p:nvSpPr>
              <p:cNvPr id="8995" name="Google Shape;8995;p83"/>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6" name="Google Shape;8996;p83"/>
              <p:cNvGrpSpPr/>
              <p:nvPr/>
            </p:nvGrpSpPr>
            <p:grpSpPr>
              <a:xfrm>
                <a:off x="2600284" y="3808654"/>
                <a:ext cx="234506" cy="138009"/>
                <a:chOff x="2600284" y="3808654"/>
                <a:chExt cx="234506" cy="138009"/>
              </a:xfrm>
            </p:grpSpPr>
            <p:sp>
              <p:nvSpPr>
                <p:cNvPr id="8997" name="Google Shape;8997;p83"/>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8" name="Google Shape;8998;p83"/>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99" name="Google Shape;8999;p83"/>
              <p:cNvGrpSpPr/>
              <p:nvPr/>
            </p:nvGrpSpPr>
            <p:grpSpPr>
              <a:xfrm>
                <a:off x="3359659" y="3805664"/>
                <a:ext cx="232294" cy="141000"/>
                <a:chOff x="3359659" y="3805664"/>
                <a:chExt cx="232294" cy="141000"/>
              </a:xfrm>
            </p:grpSpPr>
            <p:sp>
              <p:nvSpPr>
                <p:cNvPr id="9000" name="Google Shape;9000;p83"/>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1" name="Google Shape;9001;p83"/>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02" name="Google Shape;9002;p83"/>
              <p:cNvGrpSpPr/>
              <p:nvPr/>
            </p:nvGrpSpPr>
            <p:grpSpPr>
              <a:xfrm>
                <a:off x="3067316" y="3711366"/>
                <a:ext cx="66900" cy="166809"/>
                <a:chOff x="3067316" y="3711366"/>
                <a:chExt cx="66900" cy="166809"/>
              </a:xfrm>
            </p:grpSpPr>
            <p:sp>
              <p:nvSpPr>
                <p:cNvPr id="9003" name="Google Shape;9003;p83"/>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4" name="Google Shape;9004;p83"/>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05" name="Google Shape;9005;p83"/>
              <p:cNvGrpSpPr/>
              <p:nvPr/>
            </p:nvGrpSpPr>
            <p:grpSpPr>
              <a:xfrm>
                <a:off x="2413923" y="4058666"/>
                <a:ext cx="224119" cy="66900"/>
                <a:chOff x="2413923" y="4058666"/>
                <a:chExt cx="224119" cy="66900"/>
              </a:xfrm>
            </p:grpSpPr>
            <p:sp>
              <p:nvSpPr>
                <p:cNvPr id="9006" name="Google Shape;9006;p83"/>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7" name="Google Shape;9007;p83"/>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008" name="Google Shape;9008;p83"/>
              <p:cNvGrpSpPr/>
              <p:nvPr/>
            </p:nvGrpSpPr>
            <p:grpSpPr>
              <a:xfrm>
                <a:off x="3564643" y="4058666"/>
                <a:ext cx="223397" cy="66900"/>
                <a:chOff x="3564643" y="4058666"/>
                <a:chExt cx="223397" cy="66900"/>
              </a:xfrm>
            </p:grpSpPr>
            <p:sp>
              <p:nvSpPr>
                <p:cNvPr id="9009" name="Google Shape;9009;p83"/>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10" name="Google Shape;9010;p83"/>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011" name="Google Shape;9011;p83"/>
            <p:cNvGrpSpPr/>
            <p:nvPr/>
          </p:nvGrpSpPr>
          <p:grpSpPr>
            <a:xfrm>
              <a:off x="2633353" y="3965763"/>
              <a:ext cx="933975" cy="445687"/>
              <a:chOff x="2633353" y="3965763"/>
              <a:chExt cx="933975" cy="445687"/>
            </a:xfrm>
          </p:grpSpPr>
          <p:sp>
            <p:nvSpPr>
              <p:cNvPr id="9012" name="Google Shape;9012;p83"/>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3"/>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14" name="Google Shape;9014;p83"/>
          <p:cNvGrpSpPr/>
          <p:nvPr/>
        </p:nvGrpSpPr>
        <p:grpSpPr>
          <a:xfrm>
            <a:off x="6392784" y="1044372"/>
            <a:ext cx="1131087" cy="587383"/>
            <a:chOff x="238125" y="999450"/>
            <a:chExt cx="7140700" cy="3708225"/>
          </a:xfrm>
        </p:grpSpPr>
        <p:sp>
          <p:nvSpPr>
            <p:cNvPr id="9015" name="Google Shape;9015;p83"/>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3"/>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3"/>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3"/>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3"/>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3"/>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3"/>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3"/>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3"/>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83"/>
          <p:cNvGrpSpPr/>
          <p:nvPr/>
        </p:nvGrpSpPr>
        <p:grpSpPr>
          <a:xfrm>
            <a:off x="3744234" y="3493867"/>
            <a:ext cx="1375854" cy="678131"/>
            <a:chOff x="3913765" y="3641905"/>
            <a:chExt cx="1522805" cy="750560"/>
          </a:xfrm>
        </p:grpSpPr>
        <p:grpSp>
          <p:nvGrpSpPr>
            <p:cNvPr id="9025" name="Google Shape;9025;p83"/>
            <p:cNvGrpSpPr/>
            <p:nvPr/>
          </p:nvGrpSpPr>
          <p:grpSpPr>
            <a:xfrm>
              <a:off x="3913765" y="3997002"/>
              <a:ext cx="1522805" cy="395463"/>
              <a:chOff x="3913765" y="3997002"/>
              <a:chExt cx="1522805" cy="395463"/>
            </a:xfrm>
          </p:grpSpPr>
          <p:grpSp>
            <p:nvGrpSpPr>
              <p:cNvPr id="9026" name="Google Shape;9026;p83"/>
              <p:cNvGrpSpPr/>
              <p:nvPr/>
            </p:nvGrpSpPr>
            <p:grpSpPr>
              <a:xfrm>
                <a:off x="3913765" y="4138659"/>
                <a:ext cx="507602" cy="253806"/>
                <a:chOff x="3913765" y="4138659"/>
                <a:chExt cx="507602" cy="253806"/>
              </a:xfrm>
            </p:grpSpPr>
            <p:sp>
              <p:nvSpPr>
                <p:cNvPr id="9027" name="Google Shape;9027;p83"/>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3"/>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s"/>
                    <a:t>     </a:t>
                  </a:r>
                  <a:endParaRPr/>
                </a:p>
              </p:txBody>
            </p:sp>
          </p:grpSp>
          <p:grpSp>
            <p:nvGrpSpPr>
              <p:cNvPr id="9029" name="Google Shape;9029;p83"/>
              <p:cNvGrpSpPr/>
              <p:nvPr/>
            </p:nvGrpSpPr>
            <p:grpSpPr>
              <a:xfrm>
                <a:off x="4421361" y="3997002"/>
                <a:ext cx="507618" cy="395463"/>
                <a:chOff x="4421361" y="3997002"/>
                <a:chExt cx="507618" cy="395463"/>
              </a:xfrm>
            </p:grpSpPr>
            <p:sp>
              <p:nvSpPr>
                <p:cNvPr id="9030" name="Google Shape;9030;p83"/>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3"/>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83"/>
              <p:cNvGrpSpPr/>
              <p:nvPr/>
            </p:nvGrpSpPr>
            <p:grpSpPr>
              <a:xfrm>
                <a:off x="4928973" y="4189418"/>
                <a:ext cx="507596" cy="203047"/>
                <a:chOff x="4928973" y="4189418"/>
                <a:chExt cx="507596" cy="203047"/>
              </a:xfrm>
            </p:grpSpPr>
            <p:sp>
              <p:nvSpPr>
                <p:cNvPr id="9033" name="Google Shape;9033;p83"/>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3"/>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5" name="Google Shape;9035;p83"/>
            <p:cNvGrpSpPr/>
            <p:nvPr/>
          </p:nvGrpSpPr>
          <p:grpSpPr>
            <a:xfrm>
              <a:off x="4482186" y="3641905"/>
              <a:ext cx="397605" cy="349784"/>
              <a:chOff x="2906375" y="1159725"/>
              <a:chExt cx="1860575" cy="1636800"/>
            </a:xfrm>
          </p:grpSpPr>
          <p:sp>
            <p:nvSpPr>
              <p:cNvPr id="9036" name="Google Shape;9036;p83"/>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3"/>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3"/>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3"/>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40" name="Google Shape;9040;p83"/>
          <p:cNvGrpSpPr/>
          <p:nvPr/>
        </p:nvGrpSpPr>
        <p:grpSpPr>
          <a:xfrm>
            <a:off x="6528943" y="1853793"/>
            <a:ext cx="940737" cy="721067"/>
            <a:chOff x="6599718" y="2068734"/>
            <a:chExt cx="940737" cy="721067"/>
          </a:xfrm>
        </p:grpSpPr>
        <p:sp>
          <p:nvSpPr>
            <p:cNvPr id="9041" name="Google Shape;9041;p83"/>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3"/>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3"/>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3"/>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3"/>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3"/>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7" name="Google Shape;9047;p83"/>
            <p:cNvGrpSpPr/>
            <p:nvPr/>
          </p:nvGrpSpPr>
          <p:grpSpPr>
            <a:xfrm>
              <a:off x="6836957" y="2068734"/>
              <a:ext cx="461892" cy="721067"/>
              <a:chOff x="6836957" y="2068734"/>
              <a:chExt cx="461892" cy="721067"/>
            </a:xfrm>
          </p:grpSpPr>
          <p:sp>
            <p:nvSpPr>
              <p:cNvPr id="9048" name="Google Shape;9048;p83"/>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3"/>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3"/>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3"/>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3"/>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3"/>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54" name="Google Shape;9054;p83"/>
              <p:cNvGrpSpPr/>
              <p:nvPr/>
            </p:nvGrpSpPr>
            <p:grpSpPr>
              <a:xfrm>
                <a:off x="6836957" y="2068734"/>
                <a:ext cx="461892" cy="721067"/>
                <a:chOff x="6836957" y="2068734"/>
                <a:chExt cx="461892" cy="721067"/>
              </a:xfrm>
            </p:grpSpPr>
            <p:sp>
              <p:nvSpPr>
                <p:cNvPr id="9055" name="Google Shape;9055;p83"/>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3"/>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3"/>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3"/>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3"/>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3"/>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3"/>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62" name="Google Shape;9062;p83"/>
          <p:cNvGrpSpPr/>
          <p:nvPr/>
        </p:nvGrpSpPr>
        <p:grpSpPr>
          <a:xfrm>
            <a:off x="2412262" y="1858139"/>
            <a:ext cx="712577" cy="712374"/>
            <a:chOff x="2559249" y="2069323"/>
            <a:chExt cx="685566" cy="685634"/>
          </a:xfrm>
        </p:grpSpPr>
        <p:sp>
          <p:nvSpPr>
            <p:cNvPr id="9063" name="Google Shape;9063;p83"/>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3"/>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3"/>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3"/>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3"/>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3"/>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3"/>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3"/>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3"/>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3"/>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3"/>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3"/>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3"/>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83"/>
          <p:cNvGrpSpPr/>
          <p:nvPr/>
        </p:nvGrpSpPr>
        <p:grpSpPr>
          <a:xfrm>
            <a:off x="7594699" y="970929"/>
            <a:ext cx="845645" cy="711911"/>
            <a:chOff x="951975" y="315800"/>
            <a:chExt cx="5860325" cy="4933550"/>
          </a:xfrm>
        </p:grpSpPr>
        <p:sp>
          <p:nvSpPr>
            <p:cNvPr id="9077" name="Google Shape;9077;p83"/>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3"/>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3"/>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3"/>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3"/>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3"/>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3"/>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3"/>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3"/>
          <p:cNvGrpSpPr/>
          <p:nvPr/>
        </p:nvGrpSpPr>
        <p:grpSpPr>
          <a:xfrm>
            <a:off x="3691828" y="2707037"/>
            <a:ext cx="1617932" cy="621724"/>
            <a:chOff x="3862800" y="3038525"/>
            <a:chExt cx="1329006" cy="510698"/>
          </a:xfrm>
        </p:grpSpPr>
        <p:sp>
          <p:nvSpPr>
            <p:cNvPr id="9086" name="Google Shape;9086;p83"/>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3"/>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8" name="Google Shape;9088;p83"/>
            <p:cNvGrpSpPr/>
            <p:nvPr/>
          </p:nvGrpSpPr>
          <p:grpSpPr>
            <a:xfrm>
              <a:off x="3967075" y="3040337"/>
              <a:ext cx="1019927" cy="402126"/>
              <a:chOff x="3967075" y="3040337"/>
              <a:chExt cx="1019927" cy="402126"/>
            </a:xfrm>
          </p:grpSpPr>
          <p:sp>
            <p:nvSpPr>
              <p:cNvPr id="9089" name="Google Shape;9089;p83"/>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3"/>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83"/>
            <p:cNvGrpSpPr/>
            <p:nvPr/>
          </p:nvGrpSpPr>
          <p:grpSpPr>
            <a:xfrm>
              <a:off x="4186700" y="3040337"/>
              <a:ext cx="390475" cy="183289"/>
              <a:chOff x="4186700" y="3040337"/>
              <a:chExt cx="390475" cy="183289"/>
            </a:xfrm>
          </p:grpSpPr>
          <p:sp>
            <p:nvSpPr>
              <p:cNvPr id="9092" name="Google Shape;9092;p83"/>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3"/>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83"/>
            <p:cNvGrpSpPr/>
            <p:nvPr/>
          </p:nvGrpSpPr>
          <p:grpSpPr>
            <a:xfrm>
              <a:off x="4073727" y="3040337"/>
              <a:ext cx="697794" cy="296263"/>
              <a:chOff x="4073727" y="3040337"/>
              <a:chExt cx="697794" cy="296263"/>
            </a:xfrm>
          </p:grpSpPr>
          <p:sp>
            <p:nvSpPr>
              <p:cNvPr id="9095" name="Google Shape;9095;p83"/>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3"/>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83"/>
            <p:cNvGrpSpPr/>
            <p:nvPr/>
          </p:nvGrpSpPr>
          <p:grpSpPr>
            <a:xfrm>
              <a:off x="3862800" y="3038525"/>
              <a:ext cx="1329006" cy="510698"/>
              <a:chOff x="3862800" y="3038525"/>
              <a:chExt cx="1329006" cy="510698"/>
            </a:xfrm>
          </p:grpSpPr>
          <p:sp>
            <p:nvSpPr>
              <p:cNvPr id="9098" name="Google Shape;9098;p83"/>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3"/>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0" name="Google Shape;9100;p83"/>
          <p:cNvGrpSpPr/>
          <p:nvPr/>
        </p:nvGrpSpPr>
        <p:grpSpPr>
          <a:xfrm>
            <a:off x="700150" y="970929"/>
            <a:ext cx="883205" cy="775176"/>
            <a:chOff x="649648" y="271400"/>
            <a:chExt cx="6215377" cy="5455143"/>
          </a:xfrm>
        </p:grpSpPr>
        <p:sp>
          <p:nvSpPr>
            <p:cNvPr id="9101" name="Google Shape;9101;p83"/>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3"/>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3"/>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3"/>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3"/>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3"/>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3"/>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3"/>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3"/>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3"/>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3"/>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3"/>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83"/>
          <p:cNvGrpSpPr/>
          <p:nvPr/>
        </p:nvGrpSpPr>
        <p:grpSpPr>
          <a:xfrm>
            <a:off x="2308452" y="970929"/>
            <a:ext cx="767704" cy="815489"/>
            <a:chOff x="2499700" y="1135950"/>
            <a:chExt cx="732402" cy="777990"/>
          </a:xfrm>
        </p:grpSpPr>
        <p:grpSp>
          <p:nvGrpSpPr>
            <p:cNvPr id="9114" name="Google Shape;9114;p83"/>
            <p:cNvGrpSpPr/>
            <p:nvPr/>
          </p:nvGrpSpPr>
          <p:grpSpPr>
            <a:xfrm>
              <a:off x="2499700" y="1135950"/>
              <a:ext cx="732402" cy="694705"/>
              <a:chOff x="2499700" y="1135950"/>
              <a:chExt cx="732402" cy="694705"/>
            </a:xfrm>
          </p:grpSpPr>
          <p:sp>
            <p:nvSpPr>
              <p:cNvPr id="9115" name="Google Shape;9115;p83"/>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3"/>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3"/>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3"/>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3"/>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3"/>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3"/>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3"/>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3"/>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3"/>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3"/>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3"/>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3"/>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3"/>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3"/>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3"/>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3"/>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3"/>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3"/>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3"/>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3"/>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3"/>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3"/>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3"/>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3"/>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3"/>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3"/>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83"/>
            <p:cNvGrpSpPr/>
            <p:nvPr/>
          </p:nvGrpSpPr>
          <p:grpSpPr>
            <a:xfrm>
              <a:off x="2517909" y="1188726"/>
              <a:ext cx="702702" cy="725214"/>
              <a:chOff x="2517909" y="1188726"/>
              <a:chExt cx="702702" cy="725214"/>
            </a:xfrm>
          </p:grpSpPr>
          <p:sp>
            <p:nvSpPr>
              <p:cNvPr id="9143" name="Google Shape;9143;p83"/>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3"/>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3"/>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3"/>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3"/>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48" name="Google Shape;9148;p83"/>
          <p:cNvGrpSpPr/>
          <p:nvPr/>
        </p:nvGrpSpPr>
        <p:grpSpPr>
          <a:xfrm>
            <a:off x="1654184" y="970929"/>
            <a:ext cx="583439" cy="870229"/>
            <a:chOff x="1716825" y="1121550"/>
            <a:chExt cx="622800" cy="928938"/>
          </a:xfrm>
        </p:grpSpPr>
        <p:grpSp>
          <p:nvGrpSpPr>
            <p:cNvPr id="9149" name="Google Shape;9149;p83"/>
            <p:cNvGrpSpPr/>
            <p:nvPr/>
          </p:nvGrpSpPr>
          <p:grpSpPr>
            <a:xfrm>
              <a:off x="1716825" y="1121550"/>
              <a:ext cx="622800" cy="928938"/>
              <a:chOff x="1716825" y="1121550"/>
              <a:chExt cx="622800" cy="928938"/>
            </a:xfrm>
          </p:grpSpPr>
          <p:cxnSp>
            <p:nvCxnSpPr>
              <p:cNvPr id="9150" name="Google Shape;9150;p83"/>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151" name="Google Shape;9151;p83"/>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83"/>
            <p:cNvGrpSpPr/>
            <p:nvPr/>
          </p:nvGrpSpPr>
          <p:grpSpPr>
            <a:xfrm>
              <a:off x="1768050" y="1172775"/>
              <a:ext cx="520200" cy="832000"/>
              <a:chOff x="1768050" y="1172775"/>
              <a:chExt cx="520200" cy="832000"/>
            </a:xfrm>
          </p:grpSpPr>
          <p:cxnSp>
            <p:nvCxnSpPr>
              <p:cNvPr id="9153" name="Google Shape;9153;p83"/>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154" name="Google Shape;9154;p83"/>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83"/>
            <p:cNvGrpSpPr/>
            <p:nvPr/>
          </p:nvGrpSpPr>
          <p:grpSpPr>
            <a:xfrm>
              <a:off x="1820100" y="1225475"/>
              <a:ext cx="416400" cy="729575"/>
              <a:chOff x="1820100" y="1225475"/>
              <a:chExt cx="416400" cy="729575"/>
            </a:xfrm>
          </p:grpSpPr>
          <p:cxnSp>
            <p:nvCxnSpPr>
              <p:cNvPr id="9156" name="Google Shape;9156;p83"/>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157" name="Google Shape;9157;p83"/>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83"/>
            <p:cNvGrpSpPr/>
            <p:nvPr/>
          </p:nvGrpSpPr>
          <p:grpSpPr>
            <a:xfrm>
              <a:off x="1874250" y="1278825"/>
              <a:ext cx="308100" cy="605275"/>
              <a:chOff x="1874250" y="1278825"/>
              <a:chExt cx="308100" cy="605275"/>
            </a:xfrm>
          </p:grpSpPr>
          <p:cxnSp>
            <p:nvCxnSpPr>
              <p:cNvPr id="9159" name="Google Shape;9159;p83"/>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160" name="Google Shape;9160;p83"/>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1" name="Google Shape;9161;p83"/>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83"/>
          <p:cNvGrpSpPr/>
          <p:nvPr/>
        </p:nvGrpSpPr>
        <p:grpSpPr>
          <a:xfrm>
            <a:off x="1574007" y="1857250"/>
            <a:ext cx="739072" cy="714152"/>
            <a:chOff x="4334725" y="1355875"/>
            <a:chExt cx="3106650" cy="3001900"/>
          </a:xfrm>
        </p:grpSpPr>
        <p:grpSp>
          <p:nvGrpSpPr>
            <p:cNvPr id="9163" name="Google Shape;9163;p83"/>
            <p:cNvGrpSpPr/>
            <p:nvPr/>
          </p:nvGrpSpPr>
          <p:grpSpPr>
            <a:xfrm>
              <a:off x="4516050" y="1724875"/>
              <a:ext cx="2693725" cy="2632900"/>
              <a:chOff x="4516050" y="1724875"/>
              <a:chExt cx="2693725" cy="2632900"/>
            </a:xfrm>
          </p:grpSpPr>
          <p:sp>
            <p:nvSpPr>
              <p:cNvPr id="9164" name="Google Shape;9164;p83"/>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3"/>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3"/>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7" name="Google Shape;9167;p83"/>
            <p:cNvGrpSpPr/>
            <p:nvPr/>
          </p:nvGrpSpPr>
          <p:grpSpPr>
            <a:xfrm>
              <a:off x="4334725" y="1355875"/>
              <a:ext cx="3106650" cy="2709650"/>
              <a:chOff x="4334725" y="1355875"/>
              <a:chExt cx="3106650" cy="2709650"/>
            </a:xfrm>
          </p:grpSpPr>
          <p:sp>
            <p:nvSpPr>
              <p:cNvPr id="9168" name="Google Shape;9168;p83"/>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3"/>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3"/>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1" name="Google Shape;9171;p83"/>
          <p:cNvGrpSpPr/>
          <p:nvPr/>
        </p:nvGrpSpPr>
        <p:grpSpPr>
          <a:xfrm>
            <a:off x="7690956" y="3488021"/>
            <a:ext cx="312074" cy="684173"/>
            <a:chOff x="7645573" y="3754300"/>
            <a:chExt cx="293855" cy="644170"/>
          </a:xfrm>
        </p:grpSpPr>
        <p:sp>
          <p:nvSpPr>
            <p:cNvPr id="9172" name="Google Shape;9172;p83"/>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3"/>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83"/>
          <p:cNvGrpSpPr/>
          <p:nvPr/>
        </p:nvGrpSpPr>
        <p:grpSpPr>
          <a:xfrm>
            <a:off x="5612944" y="970929"/>
            <a:ext cx="709011" cy="739359"/>
            <a:chOff x="5830645" y="1256617"/>
            <a:chExt cx="530340" cy="553040"/>
          </a:xfrm>
        </p:grpSpPr>
        <p:grpSp>
          <p:nvGrpSpPr>
            <p:cNvPr id="9175" name="Google Shape;9175;p83"/>
            <p:cNvGrpSpPr/>
            <p:nvPr/>
          </p:nvGrpSpPr>
          <p:grpSpPr>
            <a:xfrm>
              <a:off x="5830645" y="1256617"/>
              <a:ext cx="259743" cy="269909"/>
              <a:chOff x="5830645" y="1256617"/>
              <a:chExt cx="259743" cy="269909"/>
            </a:xfrm>
          </p:grpSpPr>
          <p:sp>
            <p:nvSpPr>
              <p:cNvPr id="9176" name="Google Shape;9176;p83"/>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3"/>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83"/>
            <p:cNvGrpSpPr/>
            <p:nvPr/>
          </p:nvGrpSpPr>
          <p:grpSpPr>
            <a:xfrm>
              <a:off x="6101293" y="1256617"/>
              <a:ext cx="259692" cy="269909"/>
              <a:chOff x="6101293" y="1256617"/>
              <a:chExt cx="259692" cy="269909"/>
            </a:xfrm>
          </p:grpSpPr>
          <p:sp>
            <p:nvSpPr>
              <p:cNvPr id="9179" name="Google Shape;9179;p83"/>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3"/>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83"/>
            <p:cNvGrpSpPr/>
            <p:nvPr/>
          </p:nvGrpSpPr>
          <p:grpSpPr>
            <a:xfrm>
              <a:off x="5830645" y="1539749"/>
              <a:ext cx="259692" cy="269909"/>
              <a:chOff x="5830645" y="1539749"/>
              <a:chExt cx="259692" cy="269909"/>
            </a:xfrm>
          </p:grpSpPr>
          <p:sp>
            <p:nvSpPr>
              <p:cNvPr id="9182" name="Google Shape;9182;p83"/>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3"/>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83"/>
            <p:cNvGrpSpPr/>
            <p:nvPr/>
          </p:nvGrpSpPr>
          <p:grpSpPr>
            <a:xfrm>
              <a:off x="6101293" y="1539749"/>
              <a:ext cx="259692" cy="269909"/>
              <a:chOff x="6101293" y="1539749"/>
              <a:chExt cx="259692" cy="269909"/>
            </a:xfrm>
          </p:grpSpPr>
          <p:sp>
            <p:nvSpPr>
              <p:cNvPr id="9185" name="Google Shape;9185;p83"/>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3"/>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87" name="Google Shape;9187;p83"/>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83"/>
          <p:cNvGrpSpPr/>
          <p:nvPr/>
        </p:nvGrpSpPr>
        <p:grpSpPr>
          <a:xfrm>
            <a:off x="714438" y="2707044"/>
            <a:ext cx="1452955" cy="621360"/>
            <a:chOff x="732422" y="2990152"/>
            <a:chExt cx="1337773" cy="572102"/>
          </a:xfrm>
        </p:grpSpPr>
        <p:sp>
          <p:nvSpPr>
            <p:cNvPr id="9189" name="Google Shape;9189;p83"/>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3"/>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3"/>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3"/>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3"/>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3"/>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98" name="Shape 9198"/>
        <p:cNvGrpSpPr/>
        <p:nvPr/>
      </p:nvGrpSpPr>
      <p:grpSpPr>
        <a:xfrm>
          <a:off x="0" y="0"/>
          <a:ext cx="0" cy="0"/>
          <a:chOff x="0" y="0"/>
          <a:chExt cx="0" cy="0"/>
        </a:xfrm>
      </p:grpSpPr>
      <p:grpSp>
        <p:nvGrpSpPr>
          <p:cNvPr id="9199" name="Google Shape;9199;p84"/>
          <p:cNvGrpSpPr/>
          <p:nvPr/>
        </p:nvGrpSpPr>
        <p:grpSpPr>
          <a:xfrm>
            <a:off x="708575" y="965865"/>
            <a:ext cx="1636117" cy="1526144"/>
            <a:chOff x="729238" y="1179665"/>
            <a:chExt cx="1636117" cy="1526144"/>
          </a:xfrm>
        </p:grpSpPr>
        <p:grpSp>
          <p:nvGrpSpPr>
            <p:cNvPr id="9200" name="Google Shape;9200;p84"/>
            <p:cNvGrpSpPr/>
            <p:nvPr/>
          </p:nvGrpSpPr>
          <p:grpSpPr>
            <a:xfrm>
              <a:off x="729238" y="1179665"/>
              <a:ext cx="80700" cy="1526144"/>
              <a:chOff x="729238" y="1179665"/>
              <a:chExt cx="80700" cy="1526144"/>
            </a:xfrm>
          </p:grpSpPr>
          <p:sp>
            <p:nvSpPr>
              <p:cNvPr id="9201" name="Google Shape;9201;p84"/>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4"/>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4"/>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84"/>
            <p:cNvGrpSpPr/>
            <p:nvPr/>
          </p:nvGrpSpPr>
          <p:grpSpPr>
            <a:xfrm>
              <a:off x="903098" y="1179665"/>
              <a:ext cx="80700" cy="1526144"/>
              <a:chOff x="903098" y="1179665"/>
              <a:chExt cx="80700" cy="1526144"/>
            </a:xfrm>
          </p:grpSpPr>
          <p:sp>
            <p:nvSpPr>
              <p:cNvPr id="9212" name="Google Shape;9212;p84"/>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4"/>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4"/>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4"/>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4"/>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84"/>
            <p:cNvGrpSpPr/>
            <p:nvPr/>
          </p:nvGrpSpPr>
          <p:grpSpPr>
            <a:xfrm>
              <a:off x="1076958" y="1179665"/>
              <a:ext cx="80700" cy="1526144"/>
              <a:chOff x="1076958" y="1179665"/>
              <a:chExt cx="80700" cy="1526144"/>
            </a:xfrm>
          </p:grpSpPr>
          <p:sp>
            <p:nvSpPr>
              <p:cNvPr id="9223" name="Google Shape;9223;p84"/>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4"/>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4"/>
            <p:cNvGrpSpPr/>
            <p:nvPr/>
          </p:nvGrpSpPr>
          <p:grpSpPr>
            <a:xfrm>
              <a:off x="1247707" y="1179665"/>
              <a:ext cx="80700" cy="1526144"/>
              <a:chOff x="1247707" y="1179665"/>
              <a:chExt cx="80700" cy="1526144"/>
            </a:xfrm>
          </p:grpSpPr>
          <p:sp>
            <p:nvSpPr>
              <p:cNvPr id="9234" name="Google Shape;9234;p84"/>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84"/>
            <p:cNvGrpSpPr/>
            <p:nvPr/>
          </p:nvGrpSpPr>
          <p:grpSpPr>
            <a:xfrm>
              <a:off x="1421567" y="1179665"/>
              <a:ext cx="80700" cy="1526144"/>
              <a:chOff x="1421567" y="1179665"/>
              <a:chExt cx="80700" cy="1526144"/>
            </a:xfrm>
          </p:grpSpPr>
          <p:sp>
            <p:nvSpPr>
              <p:cNvPr id="9245" name="Google Shape;9245;p84"/>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4"/>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84"/>
            <p:cNvGrpSpPr/>
            <p:nvPr/>
          </p:nvGrpSpPr>
          <p:grpSpPr>
            <a:xfrm>
              <a:off x="1592327" y="1179665"/>
              <a:ext cx="80700" cy="1526144"/>
              <a:chOff x="1592327" y="1179665"/>
              <a:chExt cx="80700" cy="1526144"/>
            </a:xfrm>
          </p:grpSpPr>
          <p:sp>
            <p:nvSpPr>
              <p:cNvPr id="9256" name="Google Shape;9256;p84"/>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84"/>
            <p:cNvGrpSpPr/>
            <p:nvPr/>
          </p:nvGrpSpPr>
          <p:grpSpPr>
            <a:xfrm>
              <a:off x="1766187" y="1179665"/>
              <a:ext cx="80700" cy="1526144"/>
              <a:chOff x="1766187" y="1179665"/>
              <a:chExt cx="80700" cy="1526144"/>
            </a:xfrm>
          </p:grpSpPr>
          <p:sp>
            <p:nvSpPr>
              <p:cNvPr id="9267" name="Google Shape;9267;p84"/>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4"/>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4"/>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4"/>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4"/>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4"/>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84"/>
            <p:cNvGrpSpPr/>
            <p:nvPr/>
          </p:nvGrpSpPr>
          <p:grpSpPr>
            <a:xfrm>
              <a:off x="1936935" y="1179665"/>
              <a:ext cx="80700" cy="1526144"/>
              <a:chOff x="1936935" y="1179665"/>
              <a:chExt cx="80700" cy="1526144"/>
            </a:xfrm>
          </p:grpSpPr>
          <p:sp>
            <p:nvSpPr>
              <p:cNvPr id="9278" name="Google Shape;9278;p84"/>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84"/>
            <p:cNvGrpSpPr/>
            <p:nvPr/>
          </p:nvGrpSpPr>
          <p:grpSpPr>
            <a:xfrm>
              <a:off x="2110795" y="1179665"/>
              <a:ext cx="80700" cy="1526144"/>
              <a:chOff x="2110795" y="1179665"/>
              <a:chExt cx="80700" cy="1526144"/>
            </a:xfrm>
          </p:grpSpPr>
          <p:sp>
            <p:nvSpPr>
              <p:cNvPr id="9289" name="Google Shape;9289;p84"/>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4"/>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84"/>
            <p:cNvGrpSpPr/>
            <p:nvPr/>
          </p:nvGrpSpPr>
          <p:grpSpPr>
            <a:xfrm>
              <a:off x="2284655" y="1179665"/>
              <a:ext cx="80700" cy="1526144"/>
              <a:chOff x="2284655" y="1179665"/>
              <a:chExt cx="80700" cy="1526144"/>
            </a:xfrm>
          </p:grpSpPr>
          <p:sp>
            <p:nvSpPr>
              <p:cNvPr id="9300" name="Google Shape;9300;p84"/>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4"/>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10" name="Google Shape;9310;p84"/>
          <p:cNvGrpSpPr/>
          <p:nvPr/>
        </p:nvGrpSpPr>
        <p:grpSpPr>
          <a:xfrm>
            <a:off x="2603242" y="985003"/>
            <a:ext cx="1364248" cy="1102133"/>
            <a:chOff x="2623904" y="1198803"/>
            <a:chExt cx="1364248" cy="1102133"/>
          </a:xfrm>
        </p:grpSpPr>
        <p:grpSp>
          <p:nvGrpSpPr>
            <p:cNvPr id="9311" name="Google Shape;9311;p84"/>
            <p:cNvGrpSpPr/>
            <p:nvPr/>
          </p:nvGrpSpPr>
          <p:grpSpPr>
            <a:xfrm>
              <a:off x="2623907" y="1198803"/>
              <a:ext cx="1364245" cy="273000"/>
              <a:chOff x="2623907" y="1198803"/>
              <a:chExt cx="1364245" cy="273000"/>
            </a:xfrm>
          </p:grpSpPr>
          <p:sp>
            <p:nvSpPr>
              <p:cNvPr id="9312" name="Google Shape;9312;p84"/>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4"/>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4"/>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84"/>
            <p:cNvGrpSpPr/>
            <p:nvPr/>
          </p:nvGrpSpPr>
          <p:grpSpPr>
            <a:xfrm>
              <a:off x="2623904" y="1476964"/>
              <a:ext cx="1364245" cy="273000"/>
              <a:chOff x="2623904" y="1476964"/>
              <a:chExt cx="1364245" cy="273000"/>
            </a:xfrm>
          </p:grpSpPr>
          <p:sp>
            <p:nvSpPr>
              <p:cNvPr id="9318" name="Google Shape;9318;p84"/>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4"/>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4"/>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84"/>
            <p:cNvGrpSpPr/>
            <p:nvPr/>
          </p:nvGrpSpPr>
          <p:grpSpPr>
            <a:xfrm>
              <a:off x="2623907" y="1749775"/>
              <a:ext cx="1364245" cy="273000"/>
              <a:chOff x="2623907" y="1749775"/>
              <a:chExt cx="1364245" cy="273000"/>
            </a:xfrm>
          </p:grpSpPr>
          <p:sp>
            <p:nvSpPr>
              <p:cNvPr id="9324" name="Google Shape;9324;p84"/>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4"/>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84"/>
            <p:cNvGrpSpPr/>
            <p:nvPr/>
          </p:nvGrpSpPr>
          <p:grpSpPr>
            <a:xfrm>
              <a:off x="2623904" y="2027936"/>
              <a:ext cx="1364245" cy="273000"/>
              <a:chOff x="2623904" y="2027936"/>
              <a:chExt cx="1364245" cy="273000"/>
            </a:xfrm>
          </p:grpSpPr>
          <p:sp>
            <p:nvSpPr>
              <p:cNvPr id="9330" name="Google Shape;9330;p84"/>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4"/>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5" name="Google Shape;9335;p84"/>
          <p:cNvGrpSpPr/>
          <p:nvPr/>
        </p:nvGrpSpPr>
        <p:grpSpPr>
          <a:xfrm>
            <a:off x="2592703" y="2444186"/>
            <a:ext cx="1387541" cy="159124"/>
            <a:chOff x="3200660" y="2180272"/>
            <a:chExt cx="2563824" cy="378237"/>
          </a:xfrm>
        </p:grpSpPr>
        <p:sp>
          <p:nvSpPr>
            <p:cNvPr id="9336" name="Google Shape;9336;p84"/>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4"/>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4"/>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4"/>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4"/>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4"/>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4"/>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4"/>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4"/>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4"/>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4"/>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84"/>
          <p:cNvGrpSpPr/>
          <p:nvPr/>
        </p:nvGrpSpPr>
        <p:grpSpPr>
          <a:xfrm>
            <a:off x="2589227" y="2722011"/>
            <a:ext cx="1390502" cy="159625"/>
            <a:chOff x="3530150" y="2790075"/>
            <a:chExt cx="1962600" cy="225300"/>
          </a:xfrm>
        </p:grpSpPr>
        <p:sp>
          <p:nvSpPr>
            <p:cNvPr id="9355" name="Google Shape;9355;p84"/>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4"/>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84"/>
          <p:cNvGrpSpPr/>
          <p:nvPr/>
        </p:nvGrpSpPr>
        <p:grpSpPr>
          <a:xfrm>
            <a:off x="2589880" y="3000337"/>
            <a:ext cx="1411629" cy="153761"/>
            <a:chOff x="3558802" y="4011427"/>
            <a:chExt cx="1866000" cy="111300"/>
          </a:xfrm>
        </p:grpSpPr>
        <p:sp>
          <p:nvSpPr>
            <p:cNvPr id="9358" name="Google Shape;9358;p8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4"/>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0" name="Google Shape;9360;p84"/>
          <p:cNvGrpSpPr/>
          <p:nvPr/>
        </p:nvGrpSpPr>
        <p:grpSpPr>
          <a:xfrm>
            <a:off x="2589573" y="2205736"/>
            <a:ext cx="1383503" cy="119749"/>
            <a:chOff x="3465975" y="2270276"/>
            <a:chExt cx="1986364" cy="171929"/>
          </a:xfrm>
        </p:grpSpPr>
        <p:sp>
          <p:nvSpPr>
            <p:cNvPr id="9361" name="Google Shape;9361;p84"/>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4"/>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4"/>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4"/>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4"/>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4"/>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4"/>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4"/>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9" name="Google Shape;9369;p84"/>
          <p:cNvGrpSpPr/>
          <p:nvPr/>
        </p:nvGrpSpPr>
        <p:grpSpPr>
          <a:xfrm>
            <a:off x="2600580" y="3569387"/>
            <a:ext cx="1369531" cy="195460"/>
            <a:chOff x="723300" y="4253549"/>
            <a:chExt cx="2276482" cy="324900"/>
          </a:xfrm>
        </p:grpSpPr>
        <p:sp>
          <p:nvSpPr>
            <p:cNvPr id="9370" name="Google Shape;9370;p84"/>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4"/>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4"/>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4"/>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4"/>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84"/>
          <p:cNvGrpSpPr/>
          <p:nvPr/>
        </p:nvGrpSpPr>
        <p:grpSpPr>
          <a:xfrm>
            <a:off x="2590141" y="3270567"/>
            <a:ext cx="1389066" cy="180119"/>
            <a:chOff x="705948" y="3788465"/>
            <a:chExt cx="2308953" cy="299400"/>
          </a:xfrm>
        </p:grpSpPr>
        <p:sp>
          <p:nvSpPr>
            <p:cNvPr id="9376" name="Google Shape;9376;p84"/>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4"/>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4"/>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4"/>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4"/>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84"/>
          <p:cNvGrpSpPr/>
          <p:nvPr/>
        </p:nvGrpSpPr>
        <p:grpSpPr>
          <a:xfrm>
            <a:off x="2638078" y="3883547"/>
            <a:ext cx="1304609" cy="294074"/>
            <a:chOff x="2658741" y="4097347"/>
            <a:chExt cx="1304609" cy="294074"/>
          </a:xfrm>
        </p:grpSpPr>
        <p:grpSp>
          <p:nvGrpSpPr>
            <p:cNvPr id="9382" name="Google Shape;9382;p84"/>
            <p:cNvGrpSpPr/>
            <p:nvPr/>
          </p:nvGrpSpPr>
          <p:grpSpPr>
            <a:xfrm>
              <a:off x="2658741" y="4097347"/>
              <a:ext cx="118572" cy="294074"/>
              <a:chOff x="3343310" y="4475555"/>
              <a:chExt cx="127717" cy="316753"/>
            </a:xfrm>
          </p:grpSpPr>
          <p:sp>
            <p:nvSpPr>
              <p:cNvPr id="9383" name="Google Shape;9383;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84"/>
            <p:cNvGrpSpPr/>
            <p:nvPr/>
          </p:nvGrpSpPr>
          <p:grpSpPr>
            <a:xfrm>
              <a:off x="3815519" y="4098388"/>
              <a:ext cx="147831" cy="291991"/>
              <a:chOff x="3527539" y="4476677"/>
              <a:chExt cx="159232" cy="314510"/>
            </a:xfrm>
          </p:grpSpPr>
          <p:sp>
            <p:nvSpPr>
              <p:cNvPr id="9386" name="Google Shape;9386;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8" name="Google Shape;9388;p84"/>
            <p:cNvGrpSpPr/>
            <p:nvPr/>
          </p:nvGrpSpPr>
          <p:grpSpPr>
            <a:xfrm>
              <a:off x="3511696" y="4098388"/>
              <a:ext cx="147831" cy="291991"/>
              <a:chOff x="3527539" y="4476677"/>
              <a:chExt cx="159232" cy="314510"/>
            </a:xfrm>
          </p:grpSpPr>
          <p:sp>
            <p:nvSpPr>
              <p:cNvPr id="9389" name="Google Shape;9389;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84"/>
            <p:cNvGrpSpPr/>
            <p:nvPr/>
          </p:nvGrpSpPr>
          <p:grpSpPr>
            <a:xfrm>
              <a:off x="3207874" y="4098388"/>
              <a:ext cx="147831" cy="291991"/>
              <a:chOff x="3527539" y="4476677"/>
              <a:chExt cx="159232" cy="314510"/>
            </a:xfrm>
          </p:grpSpPr>
          <p:sp>
            <p:nvSpPr>
              <p:cNvPr id="9392" name="Google Shape;9392;p84"/>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4"/>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84"/>
            <p:cNvGrpSpPr/>
            <p:nvPr/>
          </p:nvGrpSpPr>
          <p:grpSpPr>
            <a:xfrm>
              <a:off x="2933305" y="4097347"/>
              <a:ext cx="118572" cy="294074"/>
              <a:chOff x="3343310" y="4475555"/>
              <a:chExt cx="127717" cy="316753"/>
            </a:xfrm>
          </p:grpSpPr>
          <p:sp>
            <p:nvSpPr>
              <p:cNvPr id="9395" name="Google Shape;9395;p84"/>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4"/>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7" name="Google Shape;9397;p84"/>
          <p:cNvGrpSpPr/>
          <p:nvPr/>
        </p:nvGrpSpPr>
        <p:grpSpPr>
          <a:xfrm>
            <a:off x="4256908" y="1866669"/>
            <a:ext cx="1433821" cy="191501"/>
            <a:chOff x="4273350" y="2080469"/>
            <a:chExt cx="1433821" cy="191501"/>
          </a:xfrm>
        </p:grpSpPr>
        <p:grpSp>
          <p:nvGrpSpPr>
            <p:cNvPr id="9398" name="Google Shape;9398;p84"/>
            <p:cNvGrpSpPr/>
            <p:nvPr/>
          </p:nvGrpSpPr>
          <p:grpSpPr>
            <a:xfrm>
              <a:off x="4273350" y="2080469"/>
              <a:ext cx="1433821" cy="0"/>
              <a:chOff x="5224975" y="2962250"/>
              <a:chExt cx="1544400" cy="0"/>
            </a:xfrm>
          </p:grpSpPr>
          <p:cxnSp>
            <p:nvCxnSpPr>
              <p:cNvPr id="9399" name="Google Shape;9399;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00" name="Google Shape;9400;p84"/>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401" name="Google Shape;9401;p84"/>
            <p:cNvGrpSpPr/>
            <p:nvPr/>
          </p:nvGrpSpPr>
          <p:grpSpPr>
            <a:xfrm>
              <a:off x="4273350" y="2271969"/>
              <a:ext cx="1433821" cy="0"/>
              <a:chOff x="5224975" y="2962250"/>
              <a:chExt cx="1544400" cy="0"/>
            </a:xfrm>
          </p:grpSpPr>
          <p:cxnSp>
            <p:nvCxnSpPr>
              <p:cNvPr id="9402" name="Google Shape;9402;p84"/>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403" name="Google Shape;9403;p84"/>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404" name="Google Shape;9404;p84"/>
          <p:cNvGrpSpPr/>
          <p:nvPr/>
        </p:nvGrpSpPr>
        <p:grpSpPr>
          <a:xfrm>
            <a:off x="4258463" y="969236"/>
            <a:ext cx="1430711" cy="743389"/>
            <a:chOff x="5159450" y="1919950"/>
            <a:chExt cx="1541050" cy="862500"/>
          </a:xfrm>
        </p:grpSpPr>
        <p:sp>
          <p:nvSpPr>
            <p:cNvPr id="9405" name="Google Shape;9405;p84"/>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406" name="Google Shape;9406;p84"/>
            <p:cNvGrpSpPr/>
            <p:nvPr/>
          </p:nvGrpSpPr>
          <p:grpSpPr>
            <a:xfrm>
              <a:off x="5159450" y="1919950"/>
              <a:ext cx="1541050" cy="862500"/>
              <a:chOff x="5159450" y="1919950"/>
              <a:chExt cx="1541050" cy="862500"/>
            </a:xfrm>
          </p:grpSpPr>
          <p:cxnSp>
            <p:nvCxnSpPr>
              <p:cNvPr id="9407" name="Google Shape;9407;p84"/>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408" name="Google Shape;9408;p84"/>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409" name="Google Shape;9409;p84"/>
          <p:cNvGrpSpPr/>
          <p:nvPr/>
        </p:nvGrpSpPr>
        <p:grpSpPr>
          <a:xfrm>
            <a:off x="4248577" y="2192564"/>
            <a:ext cx="1450484" cy="1052087"/>
            <a:chOff x="5230575" y="1554475"/>
            <a:chExt cx="2137150" cy="1550150"/>
          </a:xfrm>
        </p:grpSpPr>
        <p:sp>
          <p:nvSpPr>
            <p:cNvPr id="9410" name="Google Shape;9410;p84"/>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4"/>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4"/>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4"/>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4"/>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4"/>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4"/>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4"/>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4"/>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4"/>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4"/>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4"/>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4"/>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84"/>
          <p:cNvGrpSpPr/>
          <p:nvPr/>
        </p:nvGrpSpPr>
        <p:grpSpPr>
          <a:xfrm rot="10800000">
            <a:off x="4265127" y="3284753"/>
            <a:ext cx="1417383" cy="887946"/>
            <a:chOff x="5645403" y="2920021"/>
            <a:chExt cx="2650800" cy="2180614"/>
          </a:xfrm>
        </p:grpSpPr>
        <p:sp>
          <p:nvSpPr>
            <p:cNvPr id="9424" name="Google Shape;9424;p84"/>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5" name="Google Shape;9425;p84"/>
            <p:cNvCxnSpPr>
              <a:stCxn id="9424"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426" name="Google Shape;9426;p84"/>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7" name="Google Shape;9427;p84"/>
            <p:cNvCxnSpPr>
              <a:endCxn id="9426"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428" name="Google Shape;9428;p84"/>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29" name="Google Shape;9429;p84"/>
            <p:cNvCxnSpPr>
              <a:stCxn id="9428"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430" name="Google Shape;9430;p84"/>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1" name="Google Shape;9431;p84"/>
            <p:cNvCxnSpPr>
              <a:endCxn id="9430"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432" name="Google Shape;9432;p84"/>
          <p:cNvGrpSpPr/>
          <p:nvPr/>
        </p:nvGrpSpPr>
        <p:grpSpPr>
          <a:xfrm>
            <a:off x="7365487" y="2188108"/>
            <a:ext cx="1071743" cy="1021579"/>
            <a:chOff x="7189833" y="2022667"/>
            <a:chExt cx="1251159" cy="1192597"/>
          </a:xfrm>
        </p:grpSpPr>
        <p:sp>
          <p:nvSpPr>
            <p:cNvPr id="9433" name="Google Shape;9433;p84"/>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4"/>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4"/>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4"/>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84"/>
          <p:cNvGrpSpPr/>
          <p:nvPr/>
        </p:nvGrpSpPr>
        <p:grpSpPr>
          <a:xfrm>
            <a:off x="706758" y="2614515"/>
            <a:ext cx="1695374" cy="1560837"/>
            <a:chOff x="727421" y="2828315"/>
            <a:chExt cx="1695374" cy="1560837"/>
          </a:xfrm>
        </p:grpSpPr>
        <p:grpSp>
          <p:nvGrpSpPr>
            <p:cNvPr id="9438" name="Google Shape;9438;p84"/>
            <p:cNvGrpSpPr/>
            <p:nvPr/>
          </p:nvGrpSpPr>
          <p:grpSpPr>
            <a:xfrm>
              <a:off x="819108" y="2882501"/>
              <a:ext cx="103104" cy="1426186"/>
              <a:chOff x="4674013" y="3100904"/>
              <a:chExt cx="122758" cy="1698043"/>
            </a:xfrm>
          </p:grpSpPr>
          <p:sp>
            <p:nvSpPr>
              <p:cNvPr id="9439" name="Google Shape;9439;p84"/>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4"/>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4"/>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4"/>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4"/>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4"/>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4"/>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6" name="Google Shape;9446;p84"/>
            <p:cNvGrpSpPr/>
            <p:nvPr/>
          </p:nvGrpSpPr>
          <p:grpSpPr>
            <a:xfrm>
              <a:off x="1062475" y="2882501"/>
              <a:ext cx="103104" cy="1426186"/>
              <a:chOff x="4940438" y="3100904"/>
              <a:chExt cx="122758" cy="1698043"/>
            </a:xfrm>
          </p:grpSpPr>
          <p:sp>
            <p:nvSpPr>
              <p:cNvPr id="9447" name="Google Shape;9447;p84"/>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4"/>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4"/>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4"/>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4"/>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4"/>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4"/>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84"/>
            <p:cNvGrpSpPr/>
            <p:nvPr/>
          </p:nvGrpSpPr>
          <p:grpSpPr>
            <a:xfrm>
              <a:off x="1299324" y="2882501"/>
              <a:ext cx="103104" cy="1426186"/>
              <a:chOff x="5206863" y="3100904"/>
              <a:chExt cx="122758" cy="1698043"/>
            </a:xfrm>
          </p:grpSpPr>
          <p:sp>
            <p:nvSpPr>
              <p:cNvPr id="9455" name="Google Shape;9455;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84"/>
            <p:cNvGrpSpPr/>
            <p:nvPr/>
          </p:nvGrpSpPr>
          <p:grpSpPr>
            <a:xfrm>
              <a:off x="1786057" y="2882501"/>
              <a:ext cx="103104" cy="1426186"/>
              <a:chOff x="6006138" y="3143629"/>
              <a:chExt cx="122758" cy="1698043"/>
            </a:xfrm>
          </p:grpSpPr>
          <p:sp>
            <p:nvSpPr>
              <p:cNvPr id="9463" name="Google Shape;9463;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0" name="Google Shape;9470;p84"/>
            <p:cNvGrpSpPr/>
            <p:nvPr/>
          </p:nvGrpSpPr>
          <p:grpSpPr>
            <a:xfrm>
              <a:off x="2029422" y="2882501"/>
              <a:ext cx="103104" cy="1426186"/>
              <a:chOff x="6805413" y="3100904"/>
              <a:chExt cx="122758" cy="1698043"/>
            </a:xfrm>
          </p:grpSpPr>
          <p:sp>
            <p:nvSpPr>
              <p:cNvPr id="9471" name="Google Shape;9471;p84"/>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4"/>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4"/>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4"/>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4"/>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4"/>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4"/>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8" name="Google Shape;9478;p84"/>
            <p:cNvGrpSpPr/>
            <p:nvPr/>
          </p:nvGrpSpPr>
          <p:grpSpPr>
            <a:xfrm>
              <a:off x="727421" y="2828315"/>
              <a:ext cx="1695374" cy="1560837"/>
              <a:chOff x="734799" y="2782450"/>
              <a:chExt cx="1571100" cy="1577400"/>
            </a:xfrm>
          </p:grpSpPr>
          <p:cxnSp>
            <p:nvCxnSpPr>
              <p:cNvPr id="9479" name="Google Shape;9479;p84"/>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80" name="Google Shape;9480;p84"/>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81" name="Google Shape;9481;p84"/>
            <p:cNvGrpSpPr/>
            <p:nvPr/>
          </p:nvGrpSpPr>
          <p:grpSpPr>
            <a:xfrm>
              <a:off x="2272795" y="2882501"/>
              <a:ext cx="103104" cy="1426186"/>
              <a:chOff x="5206863" y="3100904"/>
              <a:chExt cx="122758" cy="1698043"/>
            </a:xfrm>
          </p:grpSpPr>
          <p:sp>
            <p:nvSpPr>
              <p:cNvPr id="9482" name="Google Shape;9482;p84"/>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4"/>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4"/>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4"/>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4"/>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4"/>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4"/>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9" name="Google Shape;9489;p84"/>
            <p:cNvGrpSpPr/>
            <p:nvPr/>
          </p:nvGrpSpPr>
          <p:grpSpPr>
            <a:xfrm>
              <a:off x="1542694" y="2882501"/>
              <a:ext cx="103104" cy="1426186"/>
              <a:chOff x="6006138" y="3143629"/>
              <a:chExt cx="122758" cy="1698043"/>
            </a:xfrm>
          </p:grpSpPr>
          <p:sp>
            <p:nvSpPr>
              <p:cNvPr id="9490" name="Google Shape;9490;p84"/>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4"/>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4"/>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4"/>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4"/>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4"/>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4"/>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7" name="Google Shape;9497;p84"/>
          <p:cNvGrpSpPr/>
          <p:nvPr/>
        </p:nvGrpSpPr>
        <p:grpSpPr>
          <a:xfrm>
            <a:off x="5915338" y="2192087"/>
            <a:ext cx="1248543" cy="1025319"/>
            <a:chOff x="5183758" y="1210600"/>
            <a:chExt cx="3605380" cy="2960783"/>
          </a:xfrm>
        </p:grpSpPr>
        <p:sp>
          <p:nvSpPr>
            <p:cNvPr id="9498" name="Google Shape;9498;p84"/>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4"/>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4"/>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4"/>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2" name="Google Shape;9502;p84"/>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503" name="Google Shape;9503;p84"/>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504" name="Google Shape;9504;p84"/>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505" name="Google Shape;9505;p84"/>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506" name="Google Shape;9506;p84"/>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84"/>
          <p:cNvGrpSpPr/>
          <p:nvPr/>
        </p:nvGrpSpPr>
        <p:grpSpPr>
          <a:xfrm>
            <a:off x="5772399" y="3330404"/>
            <a:ext cx="2664831" cy="843440"/>
            <a:chOff x="5916567" y="1099697"/>
            <a:chExt cx="2556683" cy="809211"/>
          </a:xfrm>
        </p:grpSpPr>
        <p:sp>
          <p:nvSpPr>
            <p:cNvPr id="9508" name="Google Shape;9508;p84"/>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4"/>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4"/>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4"/>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4"/>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4"/>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4"/>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4"/>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84"/>
          <p:cNvGrpSpPr/>
          <p:nvPr/>
        </p:nvGrpSpPr>
        <p:grpSpPr>
          <a:xfrm>
            <a:off x="5879940" y="979263"/>
            <a:ext cx="1299851" cy="1023338"/>
            <a:chOff x="5900602" y="1193063"/>
            <a:chExt cx="1299851" cy="1023338"/>
          </a:xfrm>
        </p:grpSpPr>
        <p:grpSp>
          <p:nvGrpSpPr>
            <p:cNvPr id="9517" name="Google Shape;9517;p84"/>
            <p:cNvGrpSpPr/>
            <p:nvPr/>
          </p:nvGrpSpPr>
          <p:grpSpPr>
            <a:xfrm>
              <a:off x="6743564" y="1193063"/>
              <a:ext cx="456889" cy="700379"/>
              <a:chOff x="6743564" y="1193063"/>
              <a:chExt cx="456889" cy="700379"/>
            </a:xfrm>
          </p:grpSpPr>
          <p:grpSp>
            <p:nvGrpSpPr>
              <p:cNvPr id="9518" name="Google Shape;9518;p84"/>
              <p:cNvGrpSpPr/>
              <p:nvPr/>
            </p:nvGrpSpPr>
            <p:grpSpPr>
              <a:xfrm>
                <a:off x="6743564" y="1690731"/>
                <a:ext cx="214402" cy="202710"/>
                <a:chOff x="6743564" y="1690731"/>
                <a:chExt cx="214402" cy="202710"/>
              </a:xfrm>
            </p:grpSpPr>
            <p:sp>
              <p:nvSpPr>
                <p:cNvPr id="9519" name="Google Shape;9519;p84"/>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4"/>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84"/>
              <p:cNvGrpSpPr/>
              <p:nvPr/>
            </p:nvGrpSpPr>
            <p:grpSpPr>
              <a:xfrm>
                <a:off x="6915505" y="1193063"/>
                <a:ext cx="284947" cy="589637"/>
                <a:chOff x="6915505" y="1193063"/>
                <a:chExt cx="284947" cy="589637"/>
              </a:xfrm>
            </p:grpSpPr>
            <p:sp>
              <p:nvSpPr>
                <p:cNvPr id="9522" name="Google Shape;9522;p84"/>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23" name="Google Shape;9523;p84"/>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524" name="Google Shape;9524;p84"/>
            <p:cNvGrpSpPr/>
            <p:nvPr/>
          </p:nvGrpSpPr>
          <p:grpSpPr>
            <a:xfrm>
              <a:off x="6520337" y="1193063"/>
              <a:ext cx="341815" cy="801589"/>
              <a:chOff x="6520337" y="1193063"/>
              <a:chExt cx="341815" cy="801589"/>
            </a:xfrm>
          </p:grpSpPr>
          <p:grpSp>
            <p:nvGrpSpPr>
              <p:cNvPr id="9525" name="Google Shape;9525;p84"/>
              <p:cNvGrpSpPr/>
              <p:nvPr/>
            </p:nvGrpSpPr>
            <p:grpSpPr>
              <a:xfrm>
                <a:off x="6520337" y="1589527"/>
                <a:ext cx="213950" cy="405125"/>
                <a:chOff x="6520337" y="1589527"/>
                <a:chExt cx="213950" cy="405125"/>
              </a:xfrm>
            </p:grpSpPr>
            <p:sp>
              <p:nvSpPr>
                <p:cNvPr id="9526" name="Google Shape;9526;p84"/>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4"/>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84"/>
              <p:cNvGrpSpPr/>
              <p:nvPr/>
            </p:nvGrpSpPr>
            <p:grpSpPr>
              <a:xfrm>
                <a:off x="6577204" y="1193063"/>
                <a:ext cx="284947" cy="453562"/>
                <a:chOff x="6577204" y="1193063"/>
                <a:chExt cx="284947" cy="453562"/>
              </a:xfrm>
            </p:grpSpPr>
            <p:sp>
              <p:nvSpPr>
                <p:cNvPr id="9529" name="Google Shape;9529;p84"/>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0" name="Google Shape;9530;p84"/>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531" name="Google Shape;9531;p84"/>
            <p:cNvGrpSpPr/>
            <p:nvPr/>
          </p:nvGrpSpPr>
          <p:grpSpPr>
            <a:xfrm>
              <a:off x="6238903" y="1193063"/>
              <a:ext cx="300475" cy="901782"/>
              <a:chOff x="6238903" y="1193063"/>
              <a:chExt cx="300475" cy="901782"/>
            </a:xfrm>
          </p:grpSpPr>
          <p:grpSp>
            <p:nvGrpSpPr>
              <p:cNvPr id="9532" name="Google Shape;9532;p84"/>
              <p:cNvGrpSpPr/>
              <p:nvPr/>
            </p:nvGrpSpPr>
            <p:grpSpPr>
              <a:xfrm>
                <a:off x="6290865" y="1489315"/>
                <a:ext cx="248514" cy="605530"/>
                <a:chOff x="6290865" y="1489315"/>
                <a:chExt cx="248514" cy="605530"/>
              </a:xfrm>
            </p:grpSpPr>
            <p:sp>
              <p:nvSpPr>
                <p:cNvPr id="9533" name="Google Shape;9533;p84"/>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4"/>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84"/>
              <p:cNvGrpSpPr/>
              <p:nvPr/>
            </p:nvGrpSpPr>
            <p:grpSpPr>
              <a:xfrm>
                <a:off x="6238903" y="1193063"/>
                <a:ext cx="284947" cy="327512"/>
                <a:chOff x="6238903" y="1193063"/>
                <a:chExt cx="284947" cy="327512"/>
              </a:xfrm>
            </p:grpSpPr>
            <p:sp>
              <p:nvSpPr>
                <p:cNvPr id="9536" name="Google Shape;9536;p84"/>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37" name="Google Shape;9537;p84"/>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538" name="Google Shape;9538;p84"/>
            <p:cNvGrpSpPr/>
            <p:nvPr/>
          </p:nvGrpSpPr>
          <p:grpSpPr>
            <a:xfrm>
              <a:off x="5900602" y="1193063"/>
              <a:ext cx="444345" cy="1023338"/>
              <a:chOff x="5900602" y="1193063"/>
              <a:chExt cx="444345" cy="1023338"/>
            </a:xfrm>
          </p:grpSpPr>
          <p:grpSp>
            <p:nvGrpSpPr>
              <p:cNvPr id="9539" name="Google Shape;9539;p84"/>
              <p:cNvGrpSpPr/>
              <p:nvPr/>
            </p:nvGrpSpPr>
            <p:grpSpPr>
              <a:xfrm>
                <a:off x="6046501" y="1367785"/>
                <a:ext cx="298446" cy="848616"/>
                <a:chOff x="6046501" y="1367785"/>
                <a:chExt cx="298446" cy="848616"/>
              </a:xfrm>
            </p:grpSpPr>
            <p:sp>
              <p:nvSpPr>
                <p:cNvPr id="9540" name="Google Shape;9540;p84"/>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4"/>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84"/>
              <p:cNvGrpSpPr/>
              <p:nvPr/>
            </p:nvGrpSpPr>
            <p:grpSpPr>
              <a:xfrm>
                <a:off x="5900602" y="1193063"/>
                <a:ext cx="284947" cy="182312"/>
                <a:chOff x="5900602" y="1193063"/>
                <a:chExt cx="284947" cy="182312"/>
              </a:xfrm>
            </p:grpSpPr>
            <p:sp>
              <p:nvSpPr>
                <p:cNvPr id="9543" name="Google Shape;9543;p84"/>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44" name="Google Shape;9544;p84"/>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545" name="Google Shape;9545;p84"/>
          <p:cNvGrpSpPr/>
          <p:nvPr/>
        </p:nvGrpSpPr>
        <p:grpSpPr>
          <a:xfrm>
            <a:off x="7217822" y="979408"/>
            <a:ext cx="1219413" cy="1051365"/>
            <a:chOff x="7287122" y="1165658"/>
            <a:chExt cx="1219413" cy="1051365"/>
          </a:xfrm>
        </p:grpSpPr>
        <p:grpSp>
          <p:nvGrpSpPr>
            <p:cNvPr id="9546" name="Google Shape;9546;p84"/>
            <p:cNvGrpSpPr/>
            <p:nvPr/>
          </p:nvGrpSpPr>
          <p:grpSpPr>
            <a:xfrm>
              <a:off x="7287122" y="1969723"/>
              <a:ext cx="1219413" cy="247300"/>
              <a:chOff x="7287122" y="1969723"/>
              <a:chExt cx="1219413" cy="247300"/>
            </a:xfrm>
          </p:grpSpPr>
          <p:sp>
            <p:nvSpPr>
              <p:cNvPr id="9547" name="Google Shape;9547;p84"/>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8" name="Google Shape;9548;p84"/>
              <p:cNvGrpSpPr/>
              <p:nvPr/>
            </p:nvGrpSpPr>
            <p:grpSpPr>
              <a:xfrm>
                <a:off x="7287122" y="2063892"/>
                <a:ext cx="1151753" cy="73428"/>
                <a:chOff x="7287122" y="2063892"/>
                <a:chExt cx="1151753" cy="73428"/>
              </a:xfrm>
            </p:grpSpPr>
            <p:sp>
              <p:nvSpPr>
                <p:cNvPr id="9549" name="Google Shape;9549;p84"/>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0" name="Google Shape;9550;p84"/>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551" name="Google Shape;9551;p84"/>
            <p:cNvGrpSpPr/>
            <p:nvPr/>
          </p:nvGrpSpPr>
          <p:grpSpPr>
            <a:xfrm>
              <a:off x="7287122" y="1712201"/>
              <a:ext cx="1219403" cy="246767"/>
              <a:chOff x="7287122" y="1712201"/>
              <a:chExt cx="1219403" cy="246767"/>
            </a:xfrm>
          </p:grpSpPr>
          <p:sp>
            <p:nvSpPr>
              <p:cNvPr id="9552" name="Google Shape;9552;p84"/>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3" name="Google Shape;9553;p84"/>
              <p:cNvGrpSpPr/>
              <p:nvPr/>
            </p:nvGrpSpPr>
            <p:grpSpPr>
              <a:xfrm>
                <a:off x="7287122" y="1842861"/>
                <a:ext cx="1005303" cy="73419"/>
                <a:chOff x="7287122" y="1842861"/>
                <a:chExt cx="1005303" cy="73419"/>
              </a:xfrm>
            </p:grpSpPr>
            <p:sp>
              <p:nvSpPr>
                <p:cNvPr id="9554" name="Google Shape;9554;p84"/>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55" name="Google Shape;9555;p84"/>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556" name="Google Shape;9556;p84"/>
            <p:cNvGrpSpPr/>
            <p:nvPr/>
          </p:nvGrpSpPr>
          <p:grpSpPr>
            <a:xfrm>
              <a:off x="7287122" y="1447520"/>
              <a:ext cx="1219403" cy="286667"/>
              <a:chOff x="7287122" y="1447520"/>
              <a:chExt cx="1219403" cy="286667"/>
            </a:xfrm>
          </p:grpSpPr>
          <p:sp>
            <p:nvSpPr>
              <p:cNvPr id="9557" name="Google Shape;9557;p84"/>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58" name="Google Shape;9558;p84"/>
              <p:cNvGrpSpPr/>
              <p:nvPr/>
            </p:nvGrpSpPr>
            <p:grpSpPr>
              <a:xfrm>
                <a:off x="7287122" y="1581977"/>
                <a:ext cx="852803" cy="73428"/>
                <a:chOff x="7287122" y="1581977"/>
                <a:chExt cx="852803" cy="73428"/>
              </a:xfrm>
            </p:grpSpPr>
            <p:sp>
              <p:nvSpPr>
                <p:cNvPr id="9559" name="Google Shape;9559;p84"/>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0" name="Google Shape;9560;p84"/>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561" name="Google Shape;9561;p84"/>
            <p:cNvGrpSpPr/>
            <p:nvPr/>
          </p:nvGrpSpPr>
          <p:grpSpPr>
            <a:xfrm>
              <a:off x="7287122" y="1165658"/>
              <a:ext cx="1219403" cy="344253"/>
              <a:chOff x="7287122" y="1165658"/>
              <a:chExt cx="1219403" cy="344253"/>
            </a:xfrm>
          </p:grpSpPr>
          <p:sp>
            <p:nvSpPr>
              <p:cNvPr id="9562" name="Google Shape;9562;p84"/>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3" name="Google Shape;9563;p84"/>
              <p:cNvGrpSpPr/>
              <p:nvPr/>
            </p:nvGrpSpPr>
            <p:grpSpPr>
              <a:xfrm>
                <a:off x="7287122" y="1341025"/>
                <a:ext cx="695703" cy="73419"/>
                <a:chOff x="7287122" y="1341025"/>
                <a:chExt cx="695703" cy="73419"/>
              </a:xfrm>
            </p:grpSpPr>
            <p:sp>
              <p:nvSpPr>
                <p:cNvPr id="9564" name="Google Shape;9564;p84"/>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65" name="Google Shape;9565;p84"/>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69" name="Shape 9569"/>
        <p:cNvGrpSpPr/>
        <p:nvPr/>
      </p:nvGrpSpPr>
      <p:grpSpPr>
        <a:xfrm>
          <a:off x="0" y="0"/>
          <a:ext cx="0" cy="0"/>
          <a:chOff x="0" y="0"/>
          <a:chExt cx="0" cy="0"/>
        </a:xfrm>
      </p:grpSpPr>
      <p:sp>
        <p:nvSpPr>
          <p:cNvPr id="9570" name="Google Shape;9570;p85"/>
          <p:cNvSpPr txBox="1"/>
          <p:nvPr>
            <p:ph idx="4294967295" type="body"/>
          </p:nvPr>
        </p:nvSpPr>
        <p:spPr>
          <a:xfrm>
            <a:off x="828875" y="1176707"/>
            <a:ext cx="75258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 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571" name="Google Shape;9571;p85"/>
          <p:cNvGrpSpPr/>
          <p:nvPr/>
        </p:nvGrpSpPr>
        <p:grpSpPr>
          <a:xfrm>
            <a:off x="845855" y="2307733"/>
            <a:ext cx="340168" cy="298978"/>
            <a:chOff x="892750" y="267400"/>
            <a:chExt cx="483125" cy="424625"/>
          </a:xfrm>
        </p:grpSpPr>
        <p:sp>
          <p:nvSpPr>
            <p:cNvPr id="9572" name="Google Shape;9572;p8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3" name="Google Shape;9573;p8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4" name="Google Shape;9574;p8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5" name="Google Shape;9575;p85"/>
          <p:cNvGrpSpPr/>
          <p:nvPr/>
        </p:nvGrpSpPr>
        <p:grpSpPr>
          <a:xfrm>
            <a:off x="1284289" y="2287121"/>
            <a:ext cx="298996" cy="340204"/>
            <a:chOff x="1516475" y="238075"/>
            <a:chExt cx="424650" cy="483175"/>
          </a:xfrm>
        </p:grpSpPr>
        <p:sp>
          <p:nvSpPr>
            <p:cNvPr id="9576" name="Google Shape;9576;p8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7" name="Google Shape;9577;p8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8" name="Google Shape;9578;p85"/>
          <p:cNvGrpSpPr/>
          <p:nvPr/>
        </p:nvGrpSpPr>
        <p:grpSpPr>
          <a:xfrm>
            <a:off x="1677380" y="2367520"/>
            <a:ext cx="341488" cy="179405"/>
            <a:chOff x="2080675" y="352325"/>
            <a:chExt cx="485000" cy="254800"/>
          </a:xfrm>
        </p:grpSpPr>
        <p:sp>
          <p:nvSpPr>
            <p:cNvPr id="9579" name="Google Shape;9579;p8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0" name="Google Shape;9580;p8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1" name="Google Shape;9581;p85"/>
          <p:cNvGrpSpPr/>
          <p:nvPr/>
        </p:nvGrpSpPr>
        <p:grpSpPr>
          <a:xfrm>
            <a:off x="2126559" y="2287138"/>
            <a:ext cx="298996" cy="340168"/>
            <a:chOff x="2705375" y="238125"/>
            <a:chExt cx="424650" cy="483125"/>
          </a:xfrm>
        </p:grpSpPr>
        <p:sp>
          <p:nvSpPr>
            <p:cNvPr id="9582" name="Google Shape;9582;p8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3" name="Google Shape;9583;p8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4" name="Google Shape;9584;p8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5" name="Google Shape;9585;p8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6" name="Google Shape;9586;p85"/>
          <p:cNvGrpSpPr/>
          <p:nvPr/>
        </p:nvGrpSpPr>
        <p:grpSpPr>
          <a:xfrm>
            <a:off x="2542700" y="2287455"/>
            <a:ext cx="301161" cy="339535"/>
            <a:chOff x="3299850" y="238575"/>
            <a:chExt cx="427725" cy="482225"/>
          </a:xfrm>
        </p:grpSpPr>
        <p:sp>
          <p:nvSpPr>
            <p:cNvPr id="9587" name="Google Shape;9587;p8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8" name="Google Shape;9588;p8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9" name="Google Shape;9589;p8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0" name="Google Shape;9590;p8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1" name="Google Shape;9591;p8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2" name="Google Shape;9592;p85"/>
          <p:cNvGrpSpPr/>
          <p:nvPr/>
        </p:nvGrpSpPr>
        <p:grpSpPr>
          <a:xfrm>
            <a:off x="2929622" y="2287138"/>
            <a:ext cx="352455" cy="340168"/>
            <a:chOff x="3857225" y="238125"/>
            <a:chExt cx="500575" cy="483125"/>
          </a:xfrm>
        </p:grpSpPr>
        <p:sp>
          <p:nvSpPr>
            <p:cNvPr id="9593" name="Google Shape;9593;p8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4" name="Google Shape;9594;p8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5" name="Google Shape;9595;p8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6" name="Google Shape;9596;p8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7" name="Google Shape;9597;p8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8" name="Google Shape;9598;p8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9" name="Google Shape;9599;p8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00" name="Google Shape;9600;p85"/>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01" name="Google Shape;9601;p85"/>
          <p:cNvGrpSpPr/>
          <p:nvPr/>
        </p:nvGrpSpPr>
        <p:grpSpPr>
          <a:xfrm>
            <a:off x="3776398" y="2287165"/>
            <a:ext cx="340186" cy="340116"/>
            <a:chOff x="5053900" y="238200"/>
            <a:chExt cx="483150" cy="483050"/>
          </a:xfrm>
        </p:grpSpPr>
        <p:sp>
          <p:nvSpPr>
            <p:cNvPr id="9602" name="Google Shape;9602;p8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3" name="Google Shape;9603;p8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4" name="Google Shape;9604;p8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5" name="Google Shape;9605;p8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6" name="Google Shape;9606;p85"/>
          <p:cNvGrpSpPr/>
          <p:nvPr/>
        </p:nvGrpSpPr>
        <p:grpSpPr>
          <a:xfrm>
            <a:off x="4190348" y="2287138"/>
            <a:ext cx="340168" cy="340168"/>
            <a:chOff x="5648375" y="238125"/>
            <a:chExt cx="483125" cy="483125"/>
          </a:xfrm>
        </p:grpSpPr>
        <p:sp>
          <p:nvSpPr>
            <p:cNvPr id="9607" name="Google Shape;9607;p8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8" name="Google Shape;9608;p8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9" name="Google Shape;9609;p8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0" name="Google Shape;9610;p8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1" name="Google Shape;9611;p8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2" name="Google Shape;9612;p8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3" name="Google Shape;9613;p8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4" name="Google Shape;9614;p8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5" name="Google Shape;9615;p8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6" name="Google Shape;9616;p8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7" name="Google Shape;9617;p85"/>
          <p:cNvGrpSpPr/>
          <p:nvPr/>
        </p:nvGrpSpPr>
        <p:grpSpPr>
          <a:xfrm>
            <a:off x="4607035" y="2287138"/>
            <a:ext cx="340168" cy="340168"/>
            <a:chOff x="6242825" y="238125"/>
            <a:chExt cx="483125" cy="483125"/>
          </a:xfrm>
        </p:grpSpPr>
        <p:sp>
          <p:nvSpPr>
            <p:cNvPr id="9618" name="Google Shape;9618;p8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9" name="Google Shape;9619;p8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0" name="Google Shape;9620;p8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1" name="Google Shape;9621;p85"/>
          <p:cNvGrpSpPr/>
          <p:nvPr/>
        </p:nvGrpSpPr>
        <p:grpSpPr>
          <a:xfrm>
            <a:off x="844156" y="2727362"/>
            <a:ext cx="343566" cy="298943"/>
            <a:chOff x="889275" y="861850"/>
            <a:chExt cx="487950" cy="424575"/>
          </a:xfrm>
        </p:grpSpPr>
        <p:sp>
          <p:nvSpPr>
            <p:cNvPr id="9622" name="Google Shape;9622;p8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3" name="Google Shape;9623;p8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4" name="Google Shape;9624;p8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5" name="Google Shape;9625;p8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26" name="Google Shape;9626;p85"/>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7" name="Google Shape;9627;p85"/>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28" name="Google Shape;9628;p85"/>
          <p:cNvGrpSpPr/>
          <p:nvPr/>
        </p:nvGrpSpPr>
        <p:grpSpPr>
          <a:xfrm>
            <a:off x="2105973" y="2706749"/>
            <a:ext cx="340168" cy="340168"/>
            <a:chOff x="2676100" y="832575"/>
            <a:chExt cx="483125" cy="483125"/>
          </a:xfrm>
        </p:grpSpPr>
        <p:sp>
          <p:nvSpPr>
            <p:cNvPr id="9629" name="Google Shape;9629;p8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0" name="Google Shape;9630;p8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1" name="Google Shape;9631;p8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2" name="Google Shape;9632;p85"/>
          <p:cNvGrpSpPr/>
          <p:nvPr/>
        </p:nvGrpSpPr>
        <p:grpSpPr>
          <a:xfrm>
            <a:off x="2517477" y="2706749"/>
            <a:ext cx="351610" cy="340168"/>
            <a:chOff x="3270550" y="832575"/>
            <a:chExt cx="499375" cy="483125"/>
          </a:xfrm>
        </p:grpSpPr>
        <p:sp>
          <p:nvSpPr>
            <p:cNvPr id="9633" name="Google Shape;9633;p8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4" name="Google Shape;9634;p8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5" name="Google Shape;9635;p8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6" name="Google Shape;9636;p85"/>
          <p:cNvGrpSpPr/>
          <p:nvPr/>
        </p:nvGrpSpPr>
        <p:grpSpPr>
          <a:xfrm>
            <a:off x="2935756" y="2717381"/>
            <a:ext cx="340186" cy="318904"/>
            <a:chOff x="3865000" y="847675"/>
            <a:chExt cx="483150" cy="452925"/>
          </a:xfrm>
        </p:grpSpPr>
        <p:sp>
          <p:nvSpPr>
            <p:cNvPr id="9637" name="Google Shape;9637;p8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8" name="Google Shape;9638;p8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9" name="Google Shape;9639;p8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0" name="Google Shape;9640;p8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1" name="Google Shape;9641;p85"/>
          <p:cNvGrpSpPr/>
          <p:nvPr/>
        </p:nvGrpSpPr>
        <p:grpSpPr>
          <a:xfrm>
            <a:off x="3351439" y="2727300"/>
            <a:ext cx="344798" cy="299066"/>
            <a:chOff x="4452900" y="861750"/>
            <a:chExt cx="489700" cy="424750"/>
          </a:xfrm>
        </p:grpSpPr>
        <p:sp>
          <p:nvSpPr>
            <p:cNvPr id="9642" name="Google Shape;9642;p8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3" name="Google Shape;9643;p8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4" name="Google Shape;9644;p8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5" name="Google Shape;9645;p85"/>
          <p:cNvGrpSpPr/>
          <p:nvPr/>
        </p:nvGrpSpPr>
        <p:grpSpPr>
          <a:xfrm>
            <a:off x="3768671" y="2706758"/>
            <a:ext cx="355641" cy="340151"/>
            <a:chOff x="5049750" y="832600"/>
            <a:chExt cx="505100" cy="483100"/>
          </a:xfrm>
        </p:grpSpPr>
        <p:sp>
          <p:nvSpPr>
            <p:cNvPr id="9646" name="Google Shape;9646;p8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7" name="Google Shape;9647;p8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48" name="Google Shape;9648;p85"/>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49" name="Google Shape;9649;p85"/>
          <p:cNvGrpSpPr/>
          <p:nvPr/>
        </p:nvGrpSpPr>
        <p:grpSpPr>
          <a:xfrm>
            <a:off x="4627621" y="2706749"/>
            <a:ext cx="298996" cy="340168"/>
            <a:chOff x="6272100" y="832575"/>
            <a:chExt cx="424650" cy="483125"/>
          </a:xfrm>
        </p:grpSpPr>
        <p:sp>
          <p:nvSpPr>
            <p:cNvPr id="9650" name="Google Shape;9650;p8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1" name="Google Shape;9651;p8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2" name="Google Shape;9652;p85"/>
          <p:cNvGrpSpPr/>
          <p:nvPr/>
        </p:nvGrpSpPr>
        <p:grpSpPr>
          <a:xfrm>
            <a:off x="845828" y="3125798"/>
            <a:ext cx="340221" cy="340186"/>
            <a:chOff x="893650" y="1428000"/>
            <a:chExt cx="483200" cy="483150"/>
          </a:xfrm>
        </p:grpSpPr>
        <p:sp>
          <p:nvSpPr>
            <p:cNvPr id="9653" name="Google Shape;9653;p8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4" name="Google Shape;9654;p8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5" name="Google Shape;9655;p8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6" name="Google Shape;9656;p8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57" name="Google Shape;9657;p85"/>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8" name="Google Shape;9658;p85"/>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59" name="Google Shape;9659;p85"/>
          <p:cNvGrpSpPr/>
          <p:nvPr/>
        </p:nvGrpSpPr>
        <p:grpSpPr>
          <a:xfrm>
            <a:off x="2099646" y="3146463"/>
            <a:ext cx="352825" cy="298855"/>
            <a:chOff x="2676100" y="1456375"/>
            <a:chExt cx="501100" cy="424450"/>
          </a:xfrm>
        </p:grpSpPr>
        <p:sp>
          <p:nvSpPr>
            <p:cNvPr id="9660" name="Google Shape;9660;p8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1" name="Google Shape;9661;p8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2" name="Google Shape;9662;p8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3" name="Google Shape;9663;p85"/>
          <p:cNvGrpSpPr/>
          <p:nvPr/>
        </p:nvGrpSpPr>
        <p:grpSpPr>
          <a:xfrm>
            <a:off x="2523170" y="3125806"/>
            <a:ext cx="340221" cy="340168"/>
            <a:chOff x="3270475" y="1427025"/>
            <a:chExt cx="483200" cy="483125"/>
          </a:xfrm>
        </p:grpSpPr>
        <p:sp>
          <p:nvSpPr>
            <p:cNvPr id="9664" name="Google Shape;9664;p8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5" name="Google Shape;9665;p8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6" name="Google Shape;9666;p8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7" name="Google Shape;9667;p85"/>
          <p:cNvGrpSpPr/>
          <p:nvPr/>
        </p:nvGrpSpPr>
        <p:grpSpPr>
          <a:xfrm>
            <a:off x="2934083" y="3125780"/>
            <a:ext cx="343530" cy="340221"/>
            <a:chOff x="3860250" y="1427025"/>
            <a:chExt cx="487900" cy="483200"/>
          </a:xfrm>
        </p:grpSpPr>
        <p:sp>
          <p:nvSpPr>
            <p:cNvPr id="9668" name="Google Shape;9668;p8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9" name="Google Shape;9669;p8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0" name="Google Shape;9670;p8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71" name="Google Shape;9671;p85"/>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2" name="Google Shape;9672;p85"/>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73" name="Google Shape;9673;p85"/>
          <p:cNvGrpSpPr/>
          <p:nvPr/>
        </p:nvGrpSpPr>
        <p:grpSpPr>
          <a:xfrm>
            <a:off x="4190322" y="3125806"/>
            <a:ext cx="340221" cy="340168"/>
            <a:chOff x="5648375" y="1427025"/>
            <a:chExt cx="483200" cy="483125"/>
          </a:xfrm>
        </p:grpSpPr>
        <p:sp>
          <p:nvSpPr>
            <p:cNvPr id="9674" name="Google Shape;9674;p8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5" name="Google Shape;9675;p8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6" name="Google Shape;9676;p85"/>
          <p:cNvGrpSpPr/>
          <p:nvPr/>
        </p:nvGrpSpPr>
        <p:grpSpPr>
          <a:xfrm>
            <a:off x="4604808" y="3125789"/>
            <a:ext cx="344622" cy="340204"/>
            <a:chOff x="6238300" y="1426975"/>
            <a:chExt cx="489450" cy="483175"/>
          </a:xfrm>
        </p:grpSpPr>
        <p:sp>
          <p:nvSpPr>
            <p:cNvPr id="9677" name="Google Shape;9677;p8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8" name="Google Shape;9678;p8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9" name="Google Shape;9679;p8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80" name="Google Shape;9680;p85"/>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81" name="Google Shape;9681;p85"/>
          <p:cNvGrpSpPr/>
          <p:nvPr/>
        </p:nvGrpSpPr>
        <p:grpSpPr>
          <a:xfrm>
            <a:off x="1263703" y="3544794"/>
            <a:ext cx="340168" cy="340186"/>
            <a:chOff x="1487200" y="2021475"/>
            <a:chExt cx="483125" cy="483150"/>
          </a:xfrm>
        </p:grpSpPr>
        <p:sp>
          <p:nvSpPr>
            <p:cNvPr id="9682" name="Google Shape;9682;p8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3" name="Google Shape;9683;p8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4" name="Google Shape;9684;p8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5" name="Google Shape;9685;p8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86" name="Google Shape;9686;p85"/>
          <p:cNvGrpSpPr/>
          <p:nvPr/>
        </p:nvGrpSpPr>
        <p:grpSpPr>
          <a:xfrm>
            <a:off x="1678040" y="3565398"/>
            <a:ext cx="340168" cy="298978"/>
            <a:chOff x="2081650" y="2050750"/>
            <a:chExt cx="483125" cy="424625"/>
          </a:xfrm>
        </p:grpSpPr>
        <p:sp>
          <p:nvSpPr>
            <p:cNvPr id="9687" name="Google Shape;9687;p8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8" name="Google Shape;9688;p8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9" name="Google Shape;9689;p8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0" name="Google Shape;9690;p8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1" name="Google Shape;9691;p8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2" name="Google Shape;9692;p8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3" name="Google Shape;9693;p85"/>
          <p:cNvGrpSpPr/>
          <p:nvPr/>
        </p:nvGrpSpPr>
        <p:grpSpPr>
          <a:xfrm>
            <a:off x="2105973" y="3588721"/>
            <a:ext cx="340168" cy="252332"/>
            <a:chOff x="2676100" y="2083800"/>
            <a:chExt cx="483125" cy="358375"/>
          </a:xfrm>
        </p:grpSpPr>
        <p:sp>
          <p:nvSpPr>
            <p:cNvPr id="9694" name="Google Shape;9694;p8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5" name="Google Shape;9695;p8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6" name="Google Shape;9696;p85"/>
          <p:cNvGrpSpPr/>
          <p:nvPr/>
        </p:nvGrpSpPr>
        <p:grpSpPr>
          <a:xfrm>
            <a:off x="2531487" y="3554766"/>
            <a:ext cx="323587" cy="320242"/>
            <a:chOff x="3282325" y="2035675"/>
            <a:chExt cx="459575" cy="454825"/>
          </a:xfrm>
        </p:grpSpPr>
        <p:sp>
          <p:nvSpPr>
            <p:cNvPr id="9697" name="Google Shape;9697;p8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8" name="Google Shape;9698;p8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9" name="Google Shape;9699;p8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0" name="Google Shape;9700;p8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01" name="Google Shape;9701;p85"/>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2" name="Google Shape;9702;p85"/>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03" name="Google Shape;9703;p85"/>
          <p:cNvGrpSpPr/>
          <p:nvPr/>
        </p:nvGrpSpPr>
        <p:grpSpPr>
          <a:xfrm>
            <a:off x="3776187" y="3544803"/>
            <a:ext cx="340608" cy="340168"/>
            <a:chOff x="5053900" y="2021500"/>
            <a:chExt cx="483750" cy="483125"/>
          </a:xfrm>
        </p:grpSpPr>
        <p:sp>
          <p:nvSpPr>
            <p:cNvPr id="9704" name="Google Shape;9704;p8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5" name="Google Shape;9705;p8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6" name="Google Shape;9706;p8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7" name="Google Shape;9707;p8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8" name="Google Shape;9708;p8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9" name="Google Shape;9709;p8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0" name="Google Shape;9710;p8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1" name="Google Shape;9711;p8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12" name="Google Shape;9712;p85"/>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13" name="Google Shape;9713;p85"/>
          <p:cNvGrpSpPr/>
          <p:nvPr/>
        </p:nvGrpSpPr>
        <p:grpSpPr>
          <a:xfrm>
            <a:off x="4601286" y="3547971"/>
            <a:ext cx="351663" cy="333831"/>
            <a:chOff x="6222125" y="2025975"/>
            <a:chExt cx="499450" cy="474125"/>
          </a:xfrm>
        </p:grpSpPr>
        <p:sp>
          <p:nvSpPr>
            <p:cNvPr id="9714" name="Google Shape;9714;p8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5" name="Google Shape;9715;p8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6" name="Google Shape;9716;p8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7" name="Google Shape;9717;p85"/>
          <p:cNvGrpSpPr/>
          <p:nvPr/>
        </p:nvGrpSpPr>
        <p:grpSpPr>
          <a:xfrm>
            <a:off x="5058848" y="2364541"/>
            <a:ext cx="335504" cy="185953"/>
            <a:chOff x="896050" y="2725450"/>
            <a:chExt cx="476500" cy="264100"/>
          </a:xfrm>
        </p:grpSpPr>
        <p:sp>
          <p:nvSpPr>
            <p:cNvPr id="9718" name="Google Shape;9718;p8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9" name="Google Shape;9719;p8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0" name="Google Shape;9720;p8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1" name="Google Shape;9721;p85"/>
          <p:cNvGrpSpPr/>
          <p:nvPr/>
        </p:nvGrpSpPr>
        <p:grpSpPr>
          <a:xfrm>
            <a:off x="5489588" y="2287425"/>
            <a:ext cx="340168" cy="340186"/>
            <a:chOff x="1487200" y="2615925"/>
            <a:chExt cx="483125" cy="483150"/>
          </a:xfrm>
        </p:grpSpPr>
        <p:sp>
          <p:nvSpPr>
            <p:cNvPr id="9722" name="Google Shape;9722;p8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3" name="Google Shape;9723;p8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4" name="Google Shape;9724;p8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25" name="Google Shape;9725;p85"/>
          <p:cNvGrpSpPr/>
          <p:nvPr/>
        </p:nvGrpSpPr>
        <p:grpSpPr>
          <a:xfrm>
            <a:off x="5889537" y="2287425"/>
            <a:ext cx="353564" cy="340186"/>
            <a:chOff x="2077575" y="2615925"/>
            <a:chExt cx="502150" cy="483150"/>
          </a:xfrm>
        </p:grpSpPr>
        <p:sp>
          <p:nvSpPr>
            <p:cNvPr id="9726" name="Google Shape;9726;p8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7" name="Google Shape;9727;p8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8" name="Google Shape;9728;p8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9" name="Google Shape;9729;p8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0" name="Google Shape;9730;p85"/>
          <p:cNvGrpSpPr/>
          <p:nvPr/>
        </p:nvGrpSpPr>
        <p:grpSpPr>
          <a:xfrm>
            <a:off x="6313326" y="2303452"/>
            <a:ext cx="334536" cy="308132"/>
            <a:chOff x="2680100" y="2638725"/>
            <a:chExt cx="475125" cy="437625"/>
          </a:xfrm>
        </p:grpSpPr>
        <p:sp>
          <p:nvSpPr>
            <p:cNvPr id="9731" name="Google Shape;9731;p8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2" name="Google Shape;9732;p8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3" name="Google Shape;9733;p8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4" name="Google Shape;9734;p8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5" name="Google Shape;9735;p85"/>
          <p:cNvGrpSpPr/>
          <p:nvPr/>
        </p:nvGrpSpPr>
        <p:grpSpPr>
          <a:xfrm>
            <a:off x="6778965" y="2287425"/>
            <a:ext cx="239183" cy="340186"/>
            <a:chOff x="3342275" y="2615925"/>
            <a:chExt cx="339700" cy="483150"/>
          </a:xfrm>
        </p:grpSpPr>
        <p:sp>
          <p:nvSpPr>
            <p:cNvPr id="9736" name="Google Shape;9736;p8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7" name="Google Shape;9737;p8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38" name="Google Shape;9738;p85"/>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9" name="Google Shape;9739;p85"/>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0" name="Google Shape;9740;p85"/>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41" name="Google Shape;9741;p85"/>
          <p:cNvGrpSpPr/>
          <p:nvPr/>
        </p:nvGrpSpPr>
        <p:grpSpPr>
          <a:xfrm>
            <a:off x="6415846" y="3956426"/>
            <a:ext cx="339482" cy="339271"/>
            <a:chOff x="5648900" y="2616600"/>
            <a:chExt cx="482150" cy="481850"/>
          </a:xfrm>
        </p:grpSpPr>
        <p:sp>
          <p:nvSpPr>
            <p:cNvPr id="9742" name="Google Shape;9742;p8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3" name="Google Shape;9743;p8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4" name="Google Shape;9744;p85"/>
          <p:cNvGrpSpPr/>
          <p:nvPr/>
        </p:nvGrpSpPr>
        <p:grpSpPr>
          <a:xfrm>
            <a:off x="4735130" y="3963142"/>
            <a:ext cx="325626" cy="325694"/>
            <a:chOff x="6242825" y="2615925"/>
            <a:chExt cx="483125" cy="483225"/>
          </a:xfrm>
        </p:grpSpPr>
        <p:sp>
          <p:nvSpPr>
            <p:cNvPr id="9745" name="Google Shape;9745;p8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6" name="Google Shape;9746;p8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7" name="Google Shape;9747;p8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8" name="Google Shape;9748;p8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9" name="Google Shape;9749;p8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50" name="Google Shape;9750;p85"/>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51" name="Google Shape;9751;p85"/>
          <p:cNvGrpSpPr/>
          <p:nvPr/>
        </p:nvGrpSpPr>
        <p:grpSpPr>
          <a:xfrm>
            <a:off x="5488629" y="2707036"/>
            <a:ext cx="342087" cy="340186"/>
            <a:chOff x="1487200" y="3210375"/>
            <a:chExt cx="485850" cy="483150"/>
          </a:xfrm>
        </p:grpSpPr>
        <p:sp>
          <p:nvSpPr>
            <p:cNvPr id="9752" name="Google Shape;9752;p8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8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4" name="Google Shape;9754;p8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55" name="Google Shape;9755;p85"/>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6" name="Google Shape;9756;p85"/>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57" name="Google Shape;9757;p85"/>
          <p:cNvGrpSpPr/>
          <p:nvPr/>
        </p:nvGrpSpPr>
        <p:grpSpPr>
          <a:xfrm>
            <a:off x="6727988" y="2707027"/>
            <a:ext cx="341136" cy="340204"/>
            <a:chOff x="3269875" y="3210400"/>
            <a:chExt cx="484500" cy="483175"/>
          </a:xfrm>
        </p:grpSpPr>
        <p:sp>
          <p:nvSpPr>
            <p:cNvPr id="9758" name="Google Shape;9758;p8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9" name="Google Shape;9759;p8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0" name="Google Shape;9760;p85"/>
          <p:cNvGrpSpPr/>
          <p:nvPr/>
        </p:nvGrpSpPr>
        <p:grpSpPr>
          <a:xfrm>
            <a:off x="7227082" y="2706666"/>
            <a:ext cx="170216" cy="340925"/>
            <a:chOff x="3985700" y="3210375"/>
            <a:chExt cx="241750" cy="484200"/>
          </a:xfrm>
        </p:grpSpPr>
        <p:sp>
          <p:nvSpPr>
            <p:cNvPr id="9761" name="Google Shape;9761;p8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2" name="Google Shape;9762;p8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3" name="Google Shape;9763;p85"/>
          <p:cNvGrpSpPr/>
          <p:nvPr/>
        </p:nvGrpSpPr>
        <p:grpSpPr>
          <a:xfrm>
            <a:off x="7566351" y="2707678"/>
            <a:ext cx="339007" cy="338901"/>
            <a:chOff x="4460225" y="3211300"/>
            <a:chExt cx="481475" cy="481325"/>
          </a:xfrm>
        </p:grpSpPr>
        <p:sp>
          <p:nvSpPr>
            <p:cNvPr id="9764" name="Google Shape;9764;p8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5" name="Google Shape;9765;p8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66" name="Google Shape;9766;p85"/>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7" name="Google Shape;9767;p85"/>
          <p:cNvGrpSpPr/>
          <p:nvPr/>
        </p:nvGrpSpPr>
        <p:grpSpPr>
          <a:xfrm>
            <a:off x="6859688" y="3985756"/>
            <a:ext cx="342034" cy="280654"/>
            <a:chOff x="5647000" y="3252650"/>
            <a:chExt cx="485775" cy="398600"/>
          </a:xfrm>
        </p:grpSpPr>
        <p:sp>
          <p:nvSpPr>
            <p:cNvPr id="9768" name="Google Shape;9768;p8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9" name="Google Shape;9769;p8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0" name="Google Shape;9770;p8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1" name="Google Shape;9771;p8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2" name="Google Shape;9772;p8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3" name="Google Shape;9773;p85"/>
          <p:cNvGrpSpPr/>
          <p:nvPr/>
        </p:nvGrpSpPr>
        <p:grpSpPr>
          <a:xfrm>
            <a:off x="5165128" y="3991768"/>
            <a:ext cx="326536" cy="268454"/>
            <a:chOff x="6242450" y="3252800"/>
            <a:chExt cx="484475" cy="398300"/>
          </a:xfrm>
        </p:grpSpPr>
        <p:sp>
          <p:nvSpPr>
            <p:cNvPr id="9774" name="Google Shape;9774;p8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5" name="Google Shape;9775;p8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6" name="Google Shape;9776;p8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7" name="Google Shape;9777;p85"/>
          <p:cNvGrpSpPr/>
          <p:nvPr/>
        </p:nvGrpSpPr>
        <p:grpSpPr>
          <a:xfrm>
            <a:off x="5077111" y="3126102"/>
            <a:ext cx="298978" cy="340168"/>
            <a:chOff x="922025" y="3804850"/>
            <a:chExt cx="424625" cy="483125"/>
          </a:xfrm>
        </p:grpSpPr>
        <p:sp>
          <p:nvSpPr>
            <p:cNvPr id="9778" name="Google Shape;9778;p8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9" name="Google Shape;9779;p8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80" name="Google Shape;9780;p85"/>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81" name="Google Shape;9781;p85"/>
          <p:cNvGrpSpPr/>
          <p:nvPr/>
        </p:nvGrpSpPr>
        <p:grpSpPr>
          <a:xfrm>
            <a:off x="5909841" y="3126102"/>
            <a:ext cx="312955" cy="340168"/>
            <a:chOff x="2100300" y="3804850"/>
            <a:chExt cx="444475" cy="483125"/>
          </a:xfrm>
        </p:grpSpPr>
        <p:sp>
          <p:nvSpPr>
            <p:cNvPr id="9782" name="Google Shape;9782;p8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3" name="Google Shape;9783;p8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4" name="Google Shape;9784;p85"/>
          <p:cNvGrpSpPr/>
          <p:nvPr/>
        </p:nvGrpSpPr>
        <p:grpSpPr>
          <a:xfrm>
            <a:off x="6333463" y="3126102"/>
            <a:ext cx="294261" cy="340168"/>
            <a:chOff x="2708700" y="3804850"/>
            <a:chExt cx="417925" cy="483125"/>
          </a:xfrm>
        </p:grpSpPr>
        <p:sp>
          <p:nvSpPr>
            <p:cNvPr id="9785" name="Google Shape;9785;p8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6" name="Google Shape;9786;p8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7" name="Google Shape;9787;p8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8" name="Google Shape;9788;p8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89" name="Google Shape;9789;p85"/>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0" name="Google Shape;9790;p85"/>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91" name="Google Shape;9791;p85"/>
          <p:cNvGrpSpPr/>
          <p:nvPr/>
        </p:nvGrpSpPr>
        <p:grpSpPr>
          <a:xfrm>
            <a:off x="7570338" y="3127378"/>
            <a:ext cx="331033" cy="337616"/>
            <a:chOff x="4467450" y="3808475"/>
            <a:chExt cx="470150" cy="479500"/>
          </a:xfrm>
        </p:grpSpPr>
        <p:sp>
          <p:nvSpPr>
            <p:cNvPr id="9792" name="Google Shape;9792;p8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3" name="Google Shape;9793;p8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4" name="Google Shape;9794;p8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5" name="Google Shape;9795;p8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6" name="Google Shape;9796;p85"/>
          <p:cNvGrpSpPr/>
          <p:nvPr/>
        </p:nvGrpSpPr>
        <p:grpSpPr>
          <a:xfrm>
            <a:off x="7990685" y="3126102"/>
            <a:ext cx="340186" cy="340168"/>
            <a:chOff x="5053900" y="3804850"/>
            <a:chExt cx="483150" cy="483125"/>
          </a:xfrm>
        </p:grpSpPr>
        <p:sp>
          <p:nvSpPr>
            <p:cNvPr id="9797" name="Google Shape;9797;p8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8" name="Google Shape;9798;p8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9" name="Google Shape;9799;p8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0" name="Google Shape;9800;p8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1" name="Google Shape;9801;p85"/>
          <p:cNvGrpSpPr/>
          <p:nvPr/>
        </p:nvGrpSpPr>
        <p:grpSpPr>
          <a:xfrm>
            <a:off x="7306081" y="3956021"/>
            <a:ext cx="340168" cy="340168"/>
            <a:chOff x="5648375" y="3804850"/>
            <a:chExt cx="483125" cy="483125"/>
          </a:xfrm>
        </p:grpSpPr>
        <p:sp>
          <p:nvSpPr>
            <p:cNvPr id="9802" name="Google Shape;9802;p8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3" name="Google Shape;9803;p8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4" name="Google Shape;9804;p8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5" name="Google Shape;9805;p8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06" name="Google Shape;9806;p85"/>
          <p:cNvGrpSpPr/>
          <p:nvPr/>
        </p:nvGrpSpPr>
        <p:grpSpPr>
          <a:xfrm>
            <a:off x="5596036" y="3968278"/>
            <a:ext cx="280923" cy="315449"/>
            <a:chOff x="6276025" y="3812400"/>
            <a:chExt cx="416800" cy="468025"/>
          </a:xfrm>
        </p:grpSpPr>
        <p:sp>
          <p:nvSpPr>
            <p:cNvPr id="9807" name="Google Shape;9807;p8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8" name="Google Shape;9808;p8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9" name="Google Shape;9809;p8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0" name="Google Shape;9810;p8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1" name="Google Shape;9811;p85"/>
          <p:cNvGrpSpPr/>
          <p:nvPr/>
        </p:nvGrpSpPr>
        <p:grpSpPr>
          <a:xfrm>
            <a:off x="5055293" y="3545089"/>
            <a:ext cx="342615" cy="340186"/>
            <a:chOff x="890400" y="4399350"/>
            <a:chExt cx="486600" cy="483150"/>
          </a:xfrm>
        </p:grpSpPr>
        <p:sp>
          <p:nvSpPr>
            <p:cNvPr id="9812" name="Google Shape;9812;p8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3" name="Google Shape;9813;p8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4" name="Google Shape;9814;p8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15" name="Google Shape;9815;p85"/>
          <p:cNvGrpSpPr/>
          <p:nvPr/>
        </p:nvGrpSpPr>
        <p:grpSpPr>
          <a:xfrm>
            <a:off x="5489588" y="3560368"/>
            <a:ext cx="340168" cy="309628"/>
            <a:chOff x="1487200" y="4421025"/>
            <a:chExt cx="483125" cy="439750"/>
          </a:xfrm>
        </p:grpSpPr>
        <p:sp>
          <p:nvSpPr>
            <p:cNvPr id="9816" name="Google Shape;9816;p8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7" name="Google Shape;9817;p8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8" name="Google Shape;9818;p8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19" name="Google Shape;9819;p8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0" name="Google Shape;9820;p85"/>
          <p:cNvGrpSpPr/>
          <p:nvPr/>
        </p:nvGrpSpPr>
        <p:grpSpPr>
          <a:xfrm>
            <a:off x="5893867" y="3545107"/>
            <a:ext cx="344903" cy="340151"/>
            <a:chOff x="2079300" y="4399325"/>
            <a:chExt cx="489850" cy="483100"/>
          </a:xfrm>
        </p:grpSpPr>
        <p:sp>
          <p:nvSpPr>
            <p:cNvPr id="9821" name="Google Shape;9821;p8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2" name="Google Shape;9822;p8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23" name="Google Shape;9823;p85"/>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24" name="Google Shape;9824;p85"/>
          <p:cNvGrpSpPr/>
          <p:nvPr/>
        </p:nvGrpSpPr>
        <p:grpSpPr>
          <a:xfrm>
            <a:off x="6760439" y="3545107"/>
            <a:ext cx="276236" cy="340151"/>
            <a:chOff x="3316000" y="4399325"/>
            <a:chExt cx="392325" cy="483100"/>
          </a:xfrm>
        </p:grpSpPr>
        <p:sp>
          <p:nvSpPr>
            <p:cNvPr id="9825" name="Google Shape;9825;p8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6" name="Google Shape;9826;p8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27" name="Google Shape;9827;p85"/>
          <p:cNvGrpSpPr/>
          <p:nvPr/>
        </p:nvGrpSpPr>
        <p:grpSpPr>
          <a:xfrm>
            <a:off x="7185179" y="3545089"/>
            <a:ext cx="254022" cy="340186"/>
            <a:chOff x="3926225" y="4399275"/>
            <a:chExt cx="360775" cy="483150"/>
          </a:xfrm>
        </p:grpSpPr>
        <p:sp>
          <p:nvSpPr>
            <p:cNvPr id="9828" name="Google Shape;9828;p8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29" name="Google Shape;9829;p8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30" name="Google Shape;9830;p85"/>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31" name="Google Shape;9831;p85"/>
          <p:cNvGrpSpPr/>
          <p:nvPr/>
        </p:nvGrpSpPr>
        <p:grpSpPr>
          <a:xfrm>
            <a:off x="7990738" y="3545151"/>
            <a:ext cx="340080" cy="340063"/>
            <a:chOff x="5053975" y="4399375"/>
            <a:chExt cx="483000" cy="482975"/>
          </a:xfrm>
        </p:grpSpPr>
        <p:sp>
          <p:nvSpPr>
            <p:cNvPr id="9832" name="Google Shape;9832;p8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3" name="Google Shape;9833;p8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4" name="Google Shape;9834;p8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5" name="Google Shape;9835;p85"/>
          <p:cNvGrpSpPr/>
          <p:nvPr/>
        </p:nvGrpSpPr>
        <p:grpSpPr>
          <a:xfrm>
            <a:off x="7750609" y="3956042"/>
            <a:ext cx="340168" cy="340168"/>
            <a:chOff x="5648375" y="4399300"/>
            <a:chExt cx="483125" cy="483125"/>
          </a:xfrm>
        </p:grpSpPr>
        <p:sp>
          <p:nvSpPr>
            <p:cNvPr id="9836" name="Google Shape;9836;p8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37" name="Google Shape;9837;p8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38" name="Google Shape;9838;p85"/>
          <p:cNvGrpSpPr/>
          <p:nvPr/>
        </p:nvGrpSpPr>
        <p:grpSpPr>
          <a:xfrm>
            <a:off x="5981331" y="3974637"/>
            <a:ext cx="330007" cy="302744"/>
            <a:chOff x="6239575" y="4416275"/>
            <a:chExt cx="489625" cy="449175"/>
          </a:xfrm>
        </p:grpSpPr>
        <p:sp>
          <p:nvSpPr>
            <p:cNvPr id="9839" name="Google Shape;9839;p8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0" name="Google Shape;9840;p8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1" name="Google Shape;9841;p8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2" name="Google Shape;9842;p85"/>
          <p:cNvGrpSpPr/>
          <p:nvPr/>
        </p:nvGrpSpPr>
        <p:grpSpPr>
          <a:xfrm>
            <a:off x="3084610" y="3971815"/>
            <a:ext cx="308234" cy="308234"/>
            <a:chOff x="892750" y="4993750"/>
            <a:chExt cx="483125" cy="483125"/>
          </a:xfrm>
        </p:grpSpPr>
        <p:sp>
          <p:nvSpPr>
            <p:cNvPr id="9843" name="Google Shape;9843;p8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4" name="Google Shape;9844;p8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5" name="Google Shape;9845;p8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46" name="Google Shape;9846;p85"/>
          <p:cNvGrpSpPr/>
          <p:nvPr/>
        </p:nvGrpSpPr>
        <p:grpSpPr>
          <a:xfrm>
            <a:off x="1491328" y="3979188"/>
            <a:ext cx="293982" cy="293982"/>
            <a:chOff x="2676100" y="4993750"/>
            <a:chExt cx="483125" cy="483125"/>
          </a:xfrm>
        </p:grpSpPr>
        <p:sp>
          <p:nvSpPr>
            <p:cNvPr id="9847" name="Google Shape;9847;p8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8" name="Google Shape;9848;p8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49" name="Google Shape;9849;p8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0" name="Google Shape;9850;p85"/>
          <p:cNvGrpSpPr/>
          <p:nvPr/>
        </p:nvGrpSpPr>
        <p:grpSpPr>
          <a:xfrm>
            <a:off x="4322435" y="3971815"/>
            <a:ext cx="308234" cy="308234"/>
            <a:chOff x="3270550" y="4993750"/>
            <a:chExt cx="483125" cy="483125"/>
          </a:xfrm>
        </p:grpSpPr>
        <p:sp>
          <p:nvSpPr>
            <p:cNvPr id="9851" name="Google Shape;9851;p8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2" name="Google Shape;9852;p8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3" name="Google Shape;9853;p8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54" name="Google Shape;9854;p85"/>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855" name="Google Shape;9855;p85"/>
          <p:cNvGrpSpPr/>
          <p:nvPr/>
        </p:nvGrpSpPr>
        <p:grpSpPr>
          <a:xfrm>
            <a:off x="2288093" y="3979142"/>
            <a:ext cx="293997" cy="294073"/>
            <a:chOff x="4459450" y="4993700"/>
            <a:chExt cx="483150" cy="483275"/>
          </a:xfrm>
        </p:grpSpPr>
        <p:sp>
          <p:nvSpPr>
            <p:cNvPr id="9856" name="Google Shape;9856;p8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57" name="Google Shape;9857;p8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58" name="Google Shape;9858;p85"/>
          <p:cNvGrpSpPr/>
          <p:nvPr/>
        </p:nvGrpSpPr>
        <p:grpSpPr>
          <a:xfrm>
            <a:off x="3497219" y="3971815"/>
            <a:ext cx="308234" cy="308234"/>
            <a:chOff x="1487200" y="4993750"/>
            <a:chExt cx="483125" cy="483125"/>
          </a:xfrm>
        </p:grpSpPr>
        <p:sp>
          <p:nvSpPr>
            <p:cNvPr id="9859" name="Google Shape;9859;p8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0" name="Google Shape;9860;p8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1" name="Google Shape;9861;p85"/>
          <p:cNvGrpSpPr/>
          <p:nvPr/>
        </p:nvGrpSpPr>
        <p:grpSpPr>
          <a:xfrm>
            <a:off x="3909829" y="3971815"/>
            <a:ext cx="308234" cy="308234"/>
            <a:chOff x="2081650" y="4993750"/>
            <a:chExt cx="483125" cy="483125"/>
          </a:xfrm>
        </p:grpSpPr>
        <p:sp>
          <p:nvSpPr>
            <p:cNvPr id="9862" name="Google Shape;9862;p8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3" name="Google Shape;9863;p8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864" name="Google Shape;9864;p85"/>
          <p:cNvGrpSpPr/>
          <p:nvPr/>
        </p:nvGrpSpPr>
        <p:grpSpPr>
          <a:xfrm>
            <a:off x="2686471" y="3979142"/>
            <a:ext cx="293997" cy="294073"/>
            <a:chOff x="5053900" y="4993700"/>
            <a:chExt cx="483150" cy="483275"/>
          </a:xfrm>
        </p:grpSpPr>
        <p:sp>
          <p:nvSpPr>
            <p:cNvPr id="9865" name="Google Shape;9865;p8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66" name="Google Shape;9866;p8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867" name="Google Shape;9867;p85"/>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...and our sets of editable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71" name="Shape 9871"/>
        <p:cNvGrpSpPr/>
        <p:nvPr/>
      </p:nvGrpSpPr>
      <p:grpSpPr>
        <a:xfrm>
          <a:off x="0" y="0"/>
          <a:ext cx="0" cy="0"/>
          <a:chOff x="0" y="0"/>
          <a:chExt cx="0" cy="0"/>
        </a:xfrm>
      </p:grpSpPr>
      <p:sp>
        <p:nvSpPr>
          <p:cNvPr id="9872" name="Google Shape;9872;p86"/>
          <p:cNvSpPr/>
          <p:nvPr/>
        </p:nvSpPr>
        <p:spPr>
          <a:xfrm>
            <a:off x="844100" y="1308173"/>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6"/>
          <p:cNvSpPr/>
          <p:nvPr/>
        </p:nvSpPr>
        <p:spPr>
          <a:xfrm>
            <a:off x="844104" y="1772778"/>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6"/>
          <p:cNvSpPr/>
          <p:nvPr/>
        </p:nvSpPr>
        <p:spPr>
          <a:xfrm>
            <a:off x="852434" y="2202562"/>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86"/>
          <p:cNvGrpSpPr/>
          <p:nvPr/>
        </p:nvGrpSpPr>
        <p:grpSpPr>
          <a:xfrm>
            <a:off x="2987728" y="1336070"/>
            <a:ext cx="371882" cy="373766"/>
            <a:chOff x="-41270450" y="1973375"/>
            <a:chExt cx="315850" cy="317450"/>
          </a:xfrm>
        </p:grpSpPr>
        <p:sp>
          <p:nvSpPr>
            <p:cNvPr id="9876" name="Google Shape;9876;p86"/>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6"/>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6"/>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6"/>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86"/>
          <p:cNvGrpSpPr/>
          <p:nvPr/>
        </p:nvGrpSpPr>
        <p:grpSpPr>
          <a:xfrm>
            <a:off x="3005407" y="1783026"/>
            <a:ext cx="395871" cy="372088"/>
            <a:chOff x="-41291625" y="2339025"/>
            <a:chExt cx="336225" cy="316025"/>
          </a:xfrm>
        </p:grpSpPr>
        <p:sp>
          <p:nvSpPr>
            <p:cNvPr id="9881" name="Google Shape;9881;p86"/>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6"/>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3" name="Google Shape;9883;p86"/>
          <p:cNvSpPr/>
          <p:nvPr/>
        </p:nvSpPr>
        <p:spPr>
          <a:xfrm>
            <a:off x="2982027" y="1970041"/>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6"/>
          <p:cNvSpPr/>
          <p:nvPr/>
        </p:nvSpPr>
        <p:spPr>
          <a:xfrm>
            <a:off x="3016426" y="2215314"/>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6"/>
          <p:cNvSpPr/>
          <p:nvPr/>
        </p:nvSpPr>
        <p:spPr>
          <a:xfrm>
            <a:off x="1807487" y="2652012"/>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6"/>
          <p:cNvSpPr/>
          <p:nvPr/>
        </p:nvSpPr>
        <p:spPr>
          <a:xfrm>
            <a:off x="1759274" y="3082043"/>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6"/>
          <p:cNvSpPr/>
          <p:nvPr/>
        </p:nvSpPr>
        <p:spPr>
          <a:xfrm>
            <a:off x="1735189" y="3576077"/>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6"/>
          <p:cNvSpPr/>
          <p:nvPr/>
        </p:nvSpPr>
        <p:spPr>
          <a:xfrm>
            <a:off x="3953247" y="2652248"/>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9" name="Google Shape;9889;p86"/>
          <p:cNvGrpSpPr/>
          <p:nvPr/>
        </p:nvGrpSpPr>
        <p:grpSpPr>
          <a:xfrm>
            <a:off x="1229534" y="1308077"/>
            <a:ext cx="396931" cy="373147"/>
            <a:chOff x="-42804750" y="1949600"/>
            <a:chExt cx="337125" cy="316925"/>
          </a:xfrm>
        </p:grpSpPr>
        <p:sp>
          <p:nvSpPr>
            <p:cNvPr id="9890" name="Google Shape;9890;p86"/>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6"/>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6"/>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86"/>
          <p:cNvGrpSpPr/>
          <p:nvPr/>
        </p:nvGrpSpPr>
        <p:grpSpPr>
          <a:xfrm>
            <a:off x="1292211" y="1760773"/>
            <a:ext cx="335706" cy="364258"/>
            <a:chOff x="-42778750" y="2320125"/>
            <a:chExt cx="285125" cy="309375"/>
          </a:xfrm>
        </p:grpSpPr>
        <p:sp>
          <p:nvSpPr>
            <p:cNvPr id="9894" name="Google Shape;9894;p86"/>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6"/>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86"/>
          <p:cNvGrpSpPr/>
          <p:nvPr/>
        </p:nvGrpSpPr>
        <p:grpSpPr>
          <a:xfrm>
            <a:off x="1269879" y="2207778"/>
            <a:ext cx="375591" cy="374678"/>
            <a:chOff x="-42796875" y="2680675"/>
            <a:chExt cx="319000" cy="318225"/>
          </a:xfrm>
        </p:grpSpPr>
        <p:sp>
          <p:nvSpPr>
            <p:cNvPr id="9897" name="Google Shape;9897;p86"/>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6"/>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6"/>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6"/>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6"/>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2" name="Google Shape;9902;p86"/>
          <p:cNvSpPr/>
          <p:nvPr/>
        </p:nvSpPr>
        <p:spPr>
          <a:xfrm>
            <a:off x="3439644" y="1333692"/>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6"/>
          <p:cNvSpPr/>
          <p:nvPr/>
        </p:nvSpPr>
        <p:spPr>
          <a:xfrm>
            <a:off x="3459773" y="1815159"/>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6"/>
          <p:cNvSpPr/>
          <p:nvPr/>
        </p:nvSpPr>
        <p:spPr>
          <a:xfrm>
            <a:off x="3469303" y="2215314"/>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6"/>
          <p:cNvSpPr/>
          <p:nvPr/>
        </p:nvSpPr>
        <p:spPr>
          <a:xfrm>
            <a:off x="2230466" y="2652012"/>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p:nvPr/>
        </p:nvSpPr>
        <p:spPr>
          <a:xfrm>
            <a:off x="2117481" y="3435574"/>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7" name="Google Shape;9907;p86"/>
          <p:cNvGrpSpPr/>
          <p:nvPr/>
        </p:nvGrpSpPr>
        <p:grpSpPr>
          <a:xfrm>
            <a:off x="2168150" y="3086053"/>
            <a:ext cx="390426" cy="369586"/>
            <a:chOff x="-39055650" y="2315975"/>
            <a:chExt cx="331600" cy="313900"/>
          </a:xfrm>
        </p:grpSpPr>
        <p:sp>
          <p:nvSpPr>
            <p:cNvPr id="9908" name="Google Shape;9908;p86"/>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6"/>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0" name="Google Shape;9910;p86"/>
          <p:cNvSpPr/>
          <p:nvPr/>
        </p:nvSpPr>
        <p:spPr>
          <a:xfrm>
            <a:off x="2174857" y="3604055"/>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6"/>
          <p:cNvSpPr/>
          <p:nvPr/>
        </p:nvSpPr>
        <p:spPr>
          <a:xfrm>
            <a:off x="3995440" y="3071387"/>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2" name="Google Shape;9912;p86"/>
          <p:cNvGrpSpPr/>
          <p:nvPr/>
        </p:nvGrpSpPr>
        <p:grpSpPr>
          <a:xfrm>
            <a:off x="1659816" y="1308254"/>
            <a:ext cx="380241" cy="371793"/>
            <a:chOff x="-42430625" y="1949750"/>
            <a:chExt cx="322950" cy="315775"/>
          </a:xfrm>
        </p:grpSpPr>
        <p:sp>
          <p:nvSpPr>
            <p:cNvPr id="9913" name="Google Shape;9913;p86"/>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6"/>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6"/>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6"/>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7" name="Google Shape;9917;p86"/>
          <p:cNvSpPr/>
          <p:nvPr/>
        </p:nvSpPr>
        <p:spPr>
          <a:xfrm>
            <a:off x="1719036" y="1755820"/>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6"/>
          <p:cNvSpPr/>
          <p:nvPr/>
        </p:nvSpPr>
        <p:spPr>
          <a:xfrm>
            <a:off x="1696509" y="2188264"/>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6"/>
          <p:cNvSpPr/>
          <p:nvPr/>
        </p:nvSpPr>
        <p:spPr>
          <a:xfrm>
            <a:off x="3917021" y="1342493"/>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6"/>
          <p:cNvSpPr/>
          <p:nvPr/>
        </p:nvSpPr>
        <p:spPr>
          <a:xfrm>
            <a:off x="3936416" y="1781781"/>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6"/>
          <p:cNvSpPr/>
          <p:nvPr/>
        </p:nvSpPr>
        <p:spPr>
          <a:xfrm>
            <a:off x="3906859" y="2214107"/>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6"/>
          <p:cNvSpPr/>
          <p:nvPr/>
        </p:nvSpPr>
        <p:spPr>
          <a:xfrm>
            <a:off x="2616350" y="2648981"/>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3" name="Google Shape;9923;p86"/>
          <p:cNvGrpSpPr/>
          <p:nvPr/>
        </p:nvGrpSpPr>
        <p:grpSpPr>
          <a:xfrm>
            <a:off x="2623344" y="3084199"/>
            <a:ext cx="372824" cy="372058"/>
            <a:chOff x="-38686275" y="2314400"/>
            <a:chExt cx="316650" cy="316000"/>
          </a:xfrm>
        </p:grpSpPr>
        <p:sp>
          <p:nvSpPr>
            <p:cNvPr id="9924" name="Google Shape;9924;p86"/>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6"/>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86"/>
          <p:cNvGrpSpPr/>
          <p:nvPr/>
        </p:nvGrpSpPr>
        <p:grpSpPr>
          <a:xfrm>
            <a:off x="2621946" y="3576239"/>
            <a:ext cx="375620" cy="373736"/>
            <a:chOff x="-38686275" y="2682250"/>
            <a:chExt cx="319025" cy="317425"/>
          </a:xfrm>
        </p:grpSpPr>
        <p:sp>
          <p:nvSpPr>
            <p:cNvPr id="9927" name="Google Shape;9927;p86"/>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6"/>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86"/>
          <p:cNvGrpSpPr/>
          <p:nvPr/>
        </p:nvGrpSpPr>
        <p:grpSpPr>
          <a:xfrm>
            <a:off x="3940328" y="3574782"/>
            <a:ext cx="391368" cy="376650"/>
            <a:chOff x="-37534750" y="2668075"/>
            <a:chExt cx="332400" cy="319900"/>
          </a:xfrm>
        </p:grpSpPr>
        <p:sp>
          <p:nvSpPr>
            <p:cNvPr id="9930" name="Google Shape;9930;p86"/>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6"/>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2" name="Google Shape;9932;p86"/>
          <p:cNvSpPr/>
          <p:nvPr/>
        </p:nvSpPr>
        <p:spPr>
          <a:xfrm>
            <a:off x="2106751" y="1307496"/>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3" name="Google Shape;9933;p86"/>
          <p:cNvGrpSpPr/>
          <p:nvPr/>
        </p:nvGrpSpPr>
        <p:grpSpPr>
          <a:xfrm>
            <a:off x="2131694" y="1755917"/>
            <a:ext cx="375591" cy="374060"/>
            <a:chOff x="-42062025" y="2316000"/>
            <a:chExt cx="319000" cy="317700"/>
          </a:xfrm>
        </p:grpSpPr>
        <p:sp>
          <p:nvSpPr>
            <p:cNvPr id="9934" name="Google Shape;9934;p86"/>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6"/>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6" name="Google Shape;9936;p86"/>
          <p:cNvSpPr/>
          <p:nvPr/>
        </p:nvSpPr>
        <p:spPr>
          <a:xfrm>
            <a:off x="2135027" y="2187352"/>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7" name="Google Shape;9937;p86"/>
          <p:cNvGrpSpPr/>
          <p:nvPr/>
        </p:nvGrpSpPr>
        <p:grpSpPr>
          <a:xfrm>
            <a:off x="876569" y="2667020"/>
            <a:ext cx="330143" cy="368173"/>
            <a:chOff x="-40150450" y="1977325"/>
            <a:chExt cx="280400" cy="312700"/>
          </a:xfrm>
        </p:grpSpPr>
        <p:sp>
          <p:nvSpPr>
            <p:cNvPr id="9938" name="Google Shape;9938;p86"/>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6"/>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6"/>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6"/>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86"/>
          <p:cNvGrpSpPr/>
          <p:nvPr/>
        </p:nvGrpSpPr>
        <p:grpSpPr>
          <a:xfrm>
            <a:off x="870534" y="3126239"/>
            <a:ext cx="342211" cy="372824"/>
            <a:chOff x="-40160700" y="2339625"/>
            <a:chExt cx="290650" cy="316650"/>
          </a:xfrm>
        </p:grpSpPr>
        <p:sp>
          <p:nvSpPr>
            <p:cNvPr id="9943" name="Google Shape;9943;p86"/>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6"/>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6"/>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6"/>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86"/>
          <p:cNvGrpSpPr/>
          <p:nvPr/>
        </p:nvGrpSpPr>
        <p:grpSpPr>
          <a:xfrm>
            <a:off x="852359" y="3576695"/>
            <a:ext cx="375591" cy="372824"/>
            <a:chOff x="-40171725" y="2705875"/>
            <a:chExt cx="319000" cy="316650"/>
          </a:xfrm>
        </p:grpSpPr>
        <p:sp>
          <p:nvSpPr>
            <p:cNvPr id="9948" name="Google Shape;9948;p86"/>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6"/>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86"/>
          <p:cNvGrpSpPr/>
          <p:nvPr/>
        </p:nvGrpSpPr>
        <p:grpSpPr>
          <a:xfrm>
            <a:off x="3109957" y="2651151"/>
            <a:ext cx="272686" cy="373766"/>
            <a:chOff x="-38275925" y="1946600"/>
            <a:chExt cx="231600" cy="317450"/>
          </a:xfrm>
        </p:grpSpPr>
        <p:sp>
          <p:nvSpPr>
            <p:cNvPr id="9951" name="Google Shape;9951;p86"/>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6"/>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3" name="Google Shape;9953;p86"/>
          <p:cNvSpPr/>
          <p:nvPr/>
        </p:nvSpPr>
        <p:spPr>
          <a:xfrm>
            <a:off x="3057873" y="3082867"/>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6"/>
          <p:cNvSpPr/>
          <p:nvPr/>
        </p:nvSpPr>
        <p:spPr>
          <a:xfrm>
            <a:off x="3137950" y="3575768"/>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5" name="Google Shape;9955;p86"/>
          <p:cNvGrpSpPr/>
          <p:nvPr/>
        </p:nvGrpSpPr>
        <p:grpSpPr>
          <a:xfrm>
            <a:off x="2173841" y="4048593"/>
            <a:ext cx="382096" cy="371911"/>
            <a:chOff x="-37190575" y="1951325"/>
            <a:chExt cx="324525" cy="315875"/>
          </a:xfrm>
        </p:grpSpPr>
        <p:sp>
          <p:nvSpPr>
            <p:cNvPr id="9956" name="Google Shape;9956;p86"/>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6"/>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6"/>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6"/>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6"/>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1" name="Google Shape;9961;p86"/>
          <p:cNvSpPr/>
          <p:nvPr/>
        </p:nvSpPr>
        <p:spPr>
          <a:xfrm>
            <a:off x="2541596" y="1305641"/>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2" name="Google Shape;9962;p86"/>
          <p:cNvGrpSpPr/>
          <p:nvPr/>
        </p:nvGrpSpPr>
        <p:grpSpPr>
          <a:xfrm>
            <a:off x="2574144" y="1834744"/>
            <a:ext cx="373736" cy="293055"/>
            <a:chOff x="-41694200" y="2382950"/>
            <a:chExt cx="317425" cy="248900"/>
          </a:xfrm>
        </p:grpSpPr>
        <p:sp>
          <p:nvSpPr>
            <p:cNvPr id="9963" name="Google Shape;9963;p86"/>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6"/>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86"/>
          <p:cNvGrpSpPr/>
          <p:nvPr/>
        </p:nvGrpSpPr>
        <p:grpSpPr>
          <a:xfrm>
            <a:off x="2570967" y="2188052"/>
            <a:ext cx="375591" cy="373766"/>
            <a:chOff x="-41695775" y="2683025"/>
            <a:chExt cx="319000" cy="317450"/>
          </a:xfrm>
        </p:grpSpPr>
        <p:sp>
          <p:nvSpPr>
            <p:cNvPr id="9966" name="Google Shape;9966;p86"/>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6"/>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6"/>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9" name="Google Shape;9969;p86"/>
          <p:cNvGrpSpPr/>
          <p:nvPr/>
        </p:nvGrpSpPr>
        <p:grpSpPr>
          <a:xfrm>
            <a:off x="1313266" y="2680822"/>
            <a:ext cx="342211" cy="375620"/>
            <a:chOff x="-39792875" y="1971800"/>
            <a:chExt cx="290650" cy="319025"/>
          </a:xfrm>
        </p:grpSpPr>
        <p:sp>
          <p:nvSpPr>
            <p:cNvPr id="9970" name="Google Shape;9970;p86"/>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6"/>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2" name="Google Shape;9972;p86"/>
          <p:cNvSpPr/>
          <p:nvPr/>
        </p:nvSpPr>
        <p:spPr>
          <a:xfrm>
            <a:off x="1296433" y="3576475"/>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3" name="Google Shape;9973;p86"/>
          <p:cNvGrpSpPr/>
          <p:nvPr/>
        </p:nvGrpSpPr>
        <p:grpSpPr>
          <a:xfrm>
            <a:off x="3490328" y="2653006"/>
            <a:ext cx="383950" cy="372618"/>
            <a:chOff x="-37956150" y="1948175"/>
            <a:chExt cx="326100" cy="316475"/>
          </a:xfrm>
        </p:grpSpPr>
        <p:sp>
          <p:nvSpPr>
            <p:cNvPr id="9974" name="Google Shape;9974;p86"/>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6"/>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6"/>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86"/>
          <p:cNvGrpSpPr/>
          <p:nvPr/>
        </p:nvGrpSpPr>
        <p:grpSpPr>
          <a:xfrm>
            <a:off x="1323705" y="3129047"/>
            <a:ext cx="324609" cy="374825"/>
            <a:chOff x="-39783425" y="2337925"/>
            <a:chExt cx="275700" cy="318350"/>
          </a:xfrm>
        </p:grpSpPr>
        <p:sp>
          <p:nvSpPr>
            <p:cNvPr id="9978" name="Google Shape;9978;p86"/>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6"/>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6"/>
          <p:cNvGrpSpPr/>
          <p:nvPr/>
        </p:nvGrpSpPr>
        <p:grpSpPr>
          <a:xfrm>
            <a:off x="3497847" y="3160259"/>
            <a:ext cx="375620" cy="243015"/>
            <a:chOff x="-37953000" y="2379000"/>
            <a:chExt cx="319025" cy="206400"/>
          </a:xfrm>
        </p:grpSpPr>
        <p:sp>
          <p:nvSpPr>
            <p:cNvPr id="9981" name="Google Shape;9981;p86"/>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6"/>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6"/>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6"/>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6"/>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6" name="Google Shape;9986;p86"/>
          <p:cNvSpPr/>
          <p:nvPr/>
        </p:nvSpPr>
        <p:spPr>
          <a:xfrm>
            <a:off x="3490950" y="3575768"/>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6"/>
          <p:cNvSpPr/>
          <p:nvPr/>
        </p:nvSpPr>
        <p:spPr>
          <a:xfrm>
            <a:off x="2669201" y="4047649"/>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6"/>
          <p:cNvSpPr txBox="1"/>
          <p:nvPr>
            <p:ph idx="4294967295" type="title"/>
          </p:nvPr>
        </p:nvSpPr>
        <p:spPr>
          <a:xfrm>
            <a:off x="849675"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Educational 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89" name="Google Shape;9989;p86"/>
          <p:cNvSpPr txBox="1"/>
          <p:nvPr>
            <p:ph idx="4294967295" type="title"/>
          </p:nvPr>
        </p:nvSpPr>
        <p:spPr>
          <a:xfrm>
            <a:off x="4858400" y="722092"/>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990" name="Google Shape;9990;p86"/>
          <p:cNvSpPr/>
          <p:nvPr/>
        </p:nvSpPr>
        <p:spPr>
          <a:xfrm>
            <a:off x="486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1" name="Google Shape;9991;p86"/>
          <p:cNvGrpSpPr/>
          <p:nvPr/>
        </p:nvGrpSpPr>
        <p:grpSpPr>
          <a:xfrm>
            <a:off x="4865594" y="1782519"/>
            <a:ext cx="354107" cy="355063"/>
            <a:chOff x="-28467625" y="2331750"/>
            <a:chExt cx="296150" cy="296950"/>
          </a:xfrm>
        </p:grpSpPr>
        <p:sp>
          <p:nvSpPr>
            <p:cNvPr id="9992" name="Google Shape;9992;p86"/>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6"/>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86"/>
          <p:cNvGrpSpPr/>
          <p:nvPr/>
        </p:nvGrpSpPr>
        <p:grpSpPr>
          <a:xfrm>
            <a:off x="4879719" y="2225601"/>
            <a:ext cx="325858" cy="351327"/>
            <a:chOff x="-28461325" y="2701925"/>
            <a:chExt cx="272525" cy="293825"/>
          </a:xfrm>
        </p:grpSpPr>
        <p:sp>
          <p:nvSpPr>
            <p:cNvPr id="9995" name="Google Shape;9995;p86"/>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6"/>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6"/>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86"/>
          <p:cNvGrpSpPr/>
          <p:nvPr/>
        </p:nvGrpSpPr>
        <p:grpSpPr>
          <a:xfrm>
            <a:off x="7103910" y="1399238"/>
            <a:ext cx="354107" cy="226974"/>
            <a:chOff x="-26585200" y="2025375"/>
            <a:chExt cx="296150" cy="189825"/>
          </a:xfrm>
        </p:grpSpPr>
        <p:sp>
          <p:nvSpPr>
            <p:cNvPr id="9999" name="Google Shape;9999;p86"/>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6"/>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6"/>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6"/>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6"/>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86"/>
          <p:cNvGrpSpPr/>
          <p:nvPr/>
        </p:nvGrpSpPr>
        <p:grpSpPr>
          <a:xfrm>
            <a:off x="7104373" y="1783461"/>
            <a:ext cx="353180" cy="353180"/>
            <a:chOff x="-26584425" y="2340425"/>
            <a:chExt cx="295375" cy="295375"/>
          </a:xfrm>
        </p:grpSpPr>
        <p:sp>
          <p:nvSpPr>
            <p:cNvPr id="10005" name="Google Shape;10005;p86"/>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6"/>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6"/>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6"/>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6"/>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86"/>
          <p:cNvGrpSpPr/>
          <p:nvPr/>
        </p:nvGrpSpPr>
        <p:grpSpPr>
          <a:xfrm>
            <a:off x="7099202" y="2224555"/>
            <a:ext cx="363523" cy="353419"/>
            <a:chOff x="-26585200" y="2710400"/>
            <a:chExt cx="304025" cy="295575"/>
          </a:xfrm>
        </p:grpSpPr>
        <p:sp>
          <p:nvSpPr>
            <p:cNvPr id="10011" name="Google Shape;10011;p86"/>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6"/>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6"/>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6"/>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6"/>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6"/>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6"/>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6"/>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6"/>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6"/>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6"/>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6"/>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3" name="Google Shape;10023;p86"/>
          <p:cNvGrpSpPr/>
          <p:nvPr/>
        </p:nvGrpSpPr>
        <p:grpSpPr>
          <a:xfrm>
            <a:off x="5754337" y="2666033"/>
            <a:ext cx="354136" cy="353210"/>
            <a:chOff x="-24709875" y="1970225"/>
            <a:chExt cx="296175" cy="295400"/>
          </a:xfrm>
        </p:grpSpPr>
        <p:sp>
          <p:nvSpPr>
            <p:cNvPr id="10024" name="Google Shape;10024;p86"/>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6"/>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86"/>
          <p:cNvGrpSpPr/>
          <p:nvPr/>
        </p:nvGrpSpPr>
        <p:grpSpPr>
          <a:xfrm>
            <a:off x="5786352" y="3112911"/>
            <a:ext cx="290107" cy="354107"/>
            <a:chOff x="-24683100" y="2340425"/>
            <a:chExt cx="242625" cy="296150"/>
          </a:xfrm>
        </p:grpSpPr>
        <p:sp>
          <p:nvSpPr>
            <p:cNvPr id="10027" name="Google Shape;10027;p86"/>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6"/>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6"/>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6"/>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1" name="Google Shape;10031;p86"/>
          <p:cNvSpPr/>
          <p:nvPr/>
        </p:nvSpPr>
        <p:spPr>
          <a:xfrm>
            <a:off x="578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2" name="Google Shape;10032;p86"/>
          <p:cNvGrpSpPr/>
          <p:nvPr/>
        </p:nvGrpSpPr>
        <p:grpSpPr>
          <a:xfrm>
            <a:off x="7992594" y="2666033"/>
            <a:ext cx="360713" cy="353210"/>
            <a:chOff x="-22881800" y="1971800"/>
            <a:chExt cx="301675" cy="295400"/>
          </a:xfrm>
        </p:grpSpPr>
        <p:sp>
          <p:nvSpPr>
            <p:cNvPr id="10033" name="Google Shape;10033;p86"/>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6"/>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6"/>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6"/>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6"/>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6"/>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9" name="Google Shape;10039;p86"/>
          <p:cNvSpPr/>
          <p:nvPr/>
        </p:nvSpPr>
        <p:spPr>
          <a:xfrm>
            <a:off x="532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6"/>
          <p:cNvSpPr/>
          <p:nvPr/>
        </p:nvSpPr>
        <p:spPr>
          <a:xfrm>
            <a:off x="530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1" name="Google Shape;10041;p86"/>
          <p:cNvGrpSpPr/>
          <p:nvPr/>
        </p:nvGrpSpPr>
        <p:grpSpPr>
          <a:xfrm>
            <a:off x="5368939" y="2224196"/>
            <a:ext cx="227930" cy="354136"/>
            <a:chOff x="-28043900" y="2701925"/>
            <a:chExt cx="190625" cy="296175"/>
          </a:xfrm>
        </p:grpSpPr>
        <p:sp>
          <p:nvSpPr>
            <p:cNvPr id="10042" name="Google Shape;10042;p86"/>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6"/>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6"/>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6"/>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6"/>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86"/>
          <p:cNvGrpSpPr/>
          <p:nvPr/>
        </p:nvGrpSpPr>
        <p:grpSpPr>
          <a:xfrm>
            <a:off x="7541805" y="1336135"/>
            <a:ext cx="354136" cy="353180"/>
            <a:chOff x="-26215025" y="1971025"/>
            <a:chExt cx="296175" cy="295375"/>
          </a:xfrm>
        </p:grpSpPr>
        <p:sp>
          <p:nvSpPr>
            <p:cNvPr id="10048" name="Google Shape;10048;p86"/>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6"/>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6"/>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6"/>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6"/>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6"/>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6"/>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6"/>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86"/>
          <p:cNvGrpSpPr/>
          <p:nvPr/>
        </p:nvGrpSpPr>
        <p:grpSpPr>
          <a:xfrm>
            <a:off x="7541327" y="1783924"/>
            <a:ext cx="355093" cy="352253"/>
            <a:chOff x="-26215825" y="2341200"/>
            <a:chExt cx="296975" cy="294600"/>
          </a:xfrm>
        </p:grpSpPr>
        <p:sp>
          <p:nvSpPr>
            <p:cNvPr id="10057" name="Google Shape;10057;p86"/>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6"/>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86"/>
          <p:cNvGrpSpPr/>
          <p:nvPr/>
        </p:nvGrpSpPr>
        <p:grpSpPr>
          <a:xfrm>
            <a:off x="7573357" y="2224674"/>
            <a:ext cx="291033" cy="353180"/>
            <a:chOff x="-26179575" y="2710600"/>
            <a:chExt cx="243400" cy="295375"/>
          </a:xfrm>
        </p:grpSpPr>
        <p:sp>
          <p:nvSpPr>
            <p:cNvPr id="10060" name="Google Shape;10060;p86"/>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6"/>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6"/>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86"/>
          <p:cNvGrpSpPr/>
          <p:nvPr/>
        </p:nvGrpSpPr>
        <p:grpSpPr>
          <a:xfrm>
            <a:off x="6212417" y="2666048"/>
            <a:ext cx="337187" cy="353180"/>
            <a:chOff x="-24328675" y="1971025"/>
            <a:chExt cx="282000" cy="295375"/>
          </a:xfrm>
        </p:grpSpPr>
        <p:sp>
          <p:nvSpPr>
            <p:cNvPr id="10064" name="Google Shape;10064;p86"/>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6"/>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86"/>
          <p:cNvGrpSpPr/>
          <p:nvPr/>
        </p:nvGrpSpPr>
        <p:grpSpPr>
          <a:xfrm>
            <a:off x="6214778" y="3113374"/>
            <a:ext cx="332464" cy="353180"/>
            <a:chOff x="-24330250" y="2340425"/>
            <a:chExt cx="278050" cy="295375"/>
          </a:xfrm>
        </p:grpSpPr>
        <p:sp>
          <p:nvSpPr>
            <p:cNvPr id="10067" name="Google Shape;10067;p86"/>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6"/>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6"/>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6"/>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6"/>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6"/>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6"/>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86"/>
          <p:cNvGrpSpPr/>
          <p:nvPr/>
        </p:nvGrpSpPr>
        <p:grpSpPr>
          <a:xfrm>
            <a:off x="6204420" y="3554587"/>
            <a:ext cx="353180" cy="353180"/>
            <a:chOff x="-24338900" y="2710600"/>
            <a:chExt cx="295375" cy="295375"/>
          </a:xfrm>
        </p:grpSpPr>
        <p:sp>
          <p:nvSpPr>
            <p:cNvPr id="10075" name="Google Shape;10075;p86"/>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6"/>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86"/>
          <p:cNvGrpSpPr/>
          <p:nvPr/>
        </p:nvGrpSpPr>
        <p:grpSpPr>
          <a:xfrm>
            <a:off x="7995419" y="3113972"/>
            <a:ext cx="355063" cy="351984"/>
            <a:chOff x="-22859750" y="2335900"/>
            <a:chExt cx="296950" cy="294375"/>
          </a:xfrm>
        </p:grpSpPr>
        <p:sp>
          <p:nvSpPr>
            <p:cNvPr id="10078" name="Google Shape;10078;p86"/>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6"/>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6"/>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86"/>
          <p:cNvGrpSpPr/>
          <p:nvPr/>
        </p:nvGrpSpPr>
        <p:grpSpPr>
          <a:xfrm>
            <a:off x="5774767" y="1336120"/>
            <a:ext cx="311749" cy="353210"/>
            <a:chOff x="-27710725" y="1959200"/>
            <a:chExt cx="260725" cy="295400"/>
          </a:xfrm>
        </p:grpSpPr>
        <p:sp>
          <p:nvSpPr>
            <p:cNvPr id="10082" name="Google Shape;10082;p86"/>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6"/>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4" name="Google Shape;10084;p86"/>
          <p:cNvGrpSpPr/>
          <p:nvPr/>
        </p:nvGrpSpPr>
        <p:grpSpPr>
          <a:xfrm>
            <a:off x="5752631" y="1844666"/>
            <a:ext cx="356020" cy="230770"/>
            <a:chOff x="-27728850" y="2382950"/>
            <a:chExt cx="297750" cy="193000"/>
          </a:xfrm>
        </p:grpSpPr>
        <p:sp>
          <p:nvSpPr>
            <p:cNvPr id="10085" name="Google Shape;10085;p86"/>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6"/>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6"/>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8" name="Google Shape;10088;p86"/>
          <p:cNvSpPr/>
          <p:nvPr/>
        </p:nvSpPr>
        <p:spPr>
          <a:xfrm>
            <a:off x="575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6"/>
          <p:cNvSpPr/>
          <p:nvPr/>
        </p:nvSpPr>
        <p:spPr>
          <a:xfrm>
            <a:off x="798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0" name="Google Shape;10090;p86"/>
          <p:cNvGrpSpPr/>
          <p:nvPr/>
        </p:nvGrpSpPr>
        <p:grpSpPr>
          <a:xfrm>
            <a:off x="7983975" y="1792877"/>
            <a:ext cx="354136" cy="334348"/>
            <a:chOff x="-25844850" y="2357750"/>
            <a:chExt cx="296175" cy="279625"/>
          </a:xfrm>
        </p:grpSpPr>
        <p:sp>
          <p:nvSpPr>
            <p:cNvPr id="10091" name="Google Shape;10091;p86"/>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6"/>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6"/>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6"/>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6"/>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6"/>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7" name="Google Shape;10097;p86"/>
          <p:cNvSpPr/>
          <p:nvPr/>
        </p:nvSpPr>
        <p:spPr>
          <a:xfrm>
            <a:off x="798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8" name="Google Shape;10098;p86"/>
          <p:cNvGrpSpPr/>
          <p:nvPr/>
        </p:nvGrpSpPr>
        <p:grpSpPr>
          <a:xfrm>
            <a:off x="6712883" y="2666033"/>
            <a:ext cx="228887" cy="353210"/>
            <a:chOff x="-23917525" y="1970225"/>
            <a:chExt cx="191425" cy="295400"/>
          </a:xfrm>
        </p:grpSpPr>
        <p:sp>
          <p:nvSpPr>
            <p:cNvPr id="10099" name="Google Shape;10099;p86"/>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6"/>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6"/>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6"/>
          <p:cNvGrpSpPr/>
          <p:nvPr/>
        </p:nvGrpSpPr>
        <p:grpSpPr>
          <a:xfrm>
            <a:off x="6668164" y="3112911"/>
            <a:ext cx="318325" cy="354107"/>
            <a:chOff x="-23952175" y="2340425"/>
            <a:chExt cx="266225" cy="296150"/>
          </a:xfrm>
        </p:grpSpPr>
        <p:sp>
          <p:nvSpPr>
            <p:cNvPr id="10103" name="Google Shape;10103;p86"/>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6"/>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5" name="Google Shape;10105;p86"/>
          <p:cNvSpPr/>
          <p:nvPr/>
        </p:nvSpPr>
        <p:spPr>
          <a:xfrm>
            <a:off x="664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06" name="Google Shape;10106;p86"/>
          <p:cNvGrpSpPr/>
          <p:nvPr/>
        </p:nvGrpSpPr>
        <p:grpSpPr>
          <a:xfrm>
            <a:off x="8053336" y="3553167"/>
            <a:ext cx="239230" cy="356020"/>
            <a:chOff x="-22811700" y="2700350"/>
            <a:chExt cx="200075" cy="297750"/>
          </a:xfrm>
        </p:grpSpPr>
        <p:sp>
          <p:nvSpPr>
            <p:cNvPr id="10107" name="Google Shape;10107;p86"/>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6"/>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6"/>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86"/>
          <p:cNvGrpSpPr/>
          <p:nvPr/>
        </p:nvGrpSpPr>
        <p:grpSpPr>
          <a:xfrm>
            <a:off x="6201787" y="1335656"/>
            <a:ext cx="355063" cy="354136"/>
            <a:chOff x="-27358650" y="1961575"/>
            <a:chExt cx="296950" cy="296175"/>
          </a:xfrm>
        </p:grpSpPr>
        <p:sp>
          <p:nvSpPr>
            <p:cNvPr id="10111" name="Google Shape;10111;p86"/>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6"/>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3" name="Google Shape;10113;p86"/>
          <p:cNvSpPr/>
          <p:nvPr/>
        </p:nvSpPr>
        <p:spPr>
          <a:xfrm>
            <a:off x="624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6"/>
          <p:cNvSpPr/>
          <p:nvPr/>
        </p:nvSpPr>
        <p:spPr>
          <a:xfrm>
            <a:off x="620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5" name="Google Shape;10115;p86"/>
          <p:cNvGrpSpPr/>
          <p:nvPr/>
        </p:nvGrpSpPr>
        <p:grpSpPr>
          <a:xfrm>
            <a:off x="7100357" y="2666048"/>
            <a:ext cx="354136" cy="353180"/>
            <a:chOff x="-23599325" y="1971025"/>
            <a:chExt cx="296175" cy="295375"/>
          </a:xfrm>
        </p:grpSpPr>
        <p:sp>
          <p:nvSpPr>
            <p:cNvPr id="10116" name="Google Shape;10116;p86"/>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6"/>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8" name="Google Shape;10118;p86"/>
          <p:cNvSpPr/>
          <p:nvPr/>
        </p:nvSpPr>
        <p:spPr>
          <a:xfrm>
            <a:off x="710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6"/>
          <p:cNvSpPr/>
          <p:nvPr/>
        </p:nvSpPr>
        <p:spPr>
          <a:xfrm>
            <a:off x="709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6"/>
          <p:cNvSpPr/>
          <p:nvPr/>
        </p:nvSpPr>
        <p:spPr>
          <a:xfrm>
            <a:off x="620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1" name="Google Shape;10121;p86"/>
          <p:cNvGrpSpPr/>
          <p:nvPr/>
        </p:nvGrpSpPr>
        <p:grpSpPr>
          <a:xfrm>
            <a:off x="6644801" y="1335776"/>
            <a:ext cx="360713" cy="353897"/>
            <a:chOff x="-26993200" y="1961775"/>
            <a:chExt cx="301675" cy="295975"/>
          </a:xfrm>
        </p:grpSpPr>
        <p:sp>
          <p:nvSpPr>
            <p:cNvPr id="10122" name="Google Shape;10122;p86"/>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6"/>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6"/>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86"/>
          <p:cNvGrpSpPr/>
          <p:nvPr/>
        </p:nvGrpSpPr>
        <p:grpSpPr>
          <a:xfrm>
            <a:off x="6669761" y="1783461"/>
            <a:ext cx="310792" cy="353180"/>
            <a:chOff x="-26970350" y="2332550"/>
            <a:chExt cx="259925" cy="295375"/>
          </a:xfrm>
        </p:grpSpPr>
        <p:sp>
          <p:nvSpPr>
            <p:cNvPr id="10126" name="Google Shape;10126;p86"/>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6"/>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8" name="Google Shape;10128;p86"/>
          <p:cNvGrpSpPr/>
          <p:nvPr/>
        </p:nvGrpSpPr>
        <p:grpSpPr>
          <a:xfrm>
            <a:off x="6649046" y="2256226"/>
            <a:ext cx="352223" cy="290077"/>
            <a:chOff x="-26986100" y="2735800"/>
            <a:chExt cx="294575" cy="242600"/>
          </a:xfrm>
        </p:grpSpPr>
        <p:sp>
          <p:nvSpPr>
            <p:cNvPr id="10129" name="Google Shape;10129;p86"/>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6"/>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6"/>
          <p:cNvGrpSpPr/>
          <p:nvPr/>
        </p:nvGrpSpPr>
        <p:grpSpPr>
          <a:xfrm>
            <a:off x="7548093" y="2665569"/>
            <a:ext cx="355063" cy="354136"/>
            <a:chOff x="-23229925" y="1970225"/>
            <a:chExt cx="296950" cy="296175"/>
          </a:xfrm>
        </p:grpSpPr>
        <p:sp>
          <p:nvSpPr>
            <p:cNvPr id="10132" name="Google Shape;10132;p86"/>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6"/>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6"/>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6"/>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86"/>
          <p:cNvGrpSpPr/>
          <p:nvPr/>
        </p:nvGrpSpPr>
        <p:grpSpPr>
          <a:xfrm>
            <a:off x="7590466" y="3112432"/>
            <a:ext cx="270318" cy="355063"/>
            <a:chOff x="-23177950" y="2340425"/>
            <a:chExt cx="226075" cy="296950"/>
          </a:xfrm>
        </p:grpSpPr>
        <p:sp>
          <p:nvSpPr>
            <p:cNvPr id="10137" name="Google Shape;10137;p86"/>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6"/>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86"/>
          <p:cNvGrpSpPr/>
          <p:nvPr/>
        </p:nvGrpSpPr>
        <p:grpSpPr>
          <a:xfrm>
            <a:off x="7548556" y="3554109"/>
            <a:ext cx="354136" cy="354136"/>
            <a:chOff x="-23229150" y="2710600"/>
            <a:chExt cx="296175" cy="296175"/>
          </a:xfrm>
        </p:grpSpPr>
        <p:sp>
          <p:nvSpPr>
            <p:cNvPr id="10140" name="Google Shape;10140;p86"/>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6"/>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2" name="Google Shape;10142;p86"/>
          <p:cNvSpPr/>
          <p:nvPr/>
        </p:nvSpPr>
        <p:spPr>
          <a:xfrm>
            <a:off x="665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6"/>
          <p:cNvSpPr/>
          <p:nvPr/>
        </p:nvSpPr>
        <p:spPr>
          <a:xfrm>
            <a:off x="488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86"/>
          <p:cNvGrpSpPr/>
          <p:nvPr/>
        </p:nvGrpSpPr>
        <p:grpSpPr>
          <a:xfrm>
            <a:off x="4865631" y="3123732"/>
            <a:ext cx="356946" cy="332464"/>
            <a:chOff x="-25477800" y="2357750"/>
            <a:chExt cx="298525" cy="278050"/>
          </a:xfrm>
        </p:grpSpPr>
        <p:sp>
          <p:nvSpPr>
            <p:cNvPr id="10145" name="Google Shape;10145;p86"/>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6"/>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7" name="Google Shape;10147;p86"/>
          <p:cNvSpPr/>
          <p:nvPr/>
        </p:nvSpPr>
        <p:spPr>
          <a:xfrm>
            <a:off x="486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6"/>
          <p:cNvSpPr/>
          <p:nvPr/>
        </p:nvSpPr>
        <p:spPr>
          <a:xfrm>
            <a:off x="530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9" name="Google Shape;10149;p86"/>
          <p:cNvGrpSpPr/>
          <p:nvPr/>
        </p:nvGrpSpPr>
        <p:grpSpPr>
          <a:xfrm>
            <a:off x="5308265" y="3112911"/>
            <a:ext cx="353180" cy="354107"/>
            <a:chOff x="-25104475" y="2340425"/>
            <a:chExt cx="295375" cy="296150"/>
          </a:xfrm>
        </p:grpSpPr>
        <p:sp>
          <p:nvSpPr>
            <p:cNvPr id="10150" name="Google Shape;10150;p86"/>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6"/>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6"/>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6"/>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6"/>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6"/>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6"/>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6"/>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6"/>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9" name="Google Shape;10159;p86"/>
          <p:cNvSpPr/>
          <p:nvPr/>
        </p:nvSpPr>
        <p:spPr>
          <a:xfrm>
            <a:off x="530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 name="Shape 365"/>
        <p:cNvGrpSpPr/>
        <p:nvPr/>
      </p:nvGrpSpPr>
      <p:grpSpPr>
        <a:xfrm>
          <a:off x="0" y="0"/>
          <a:ext cx="0" cy="0"/>
          <a:chOff x="0" y="0"/>
          <a:chExt cx="0" cy="0"/>
        </a:xfrm>
      </p:grpSpPr>
      <p:sp>
        <p:nvSpPr>
          <p:cNvPr id="366" name="Google Shape;366;p42"/>
          <p:cNvSpPr txBox="1"/>
          <p:nvPr>
            <p:ph type="title"/>
          </p:nvPr>
        </p:nvSpPr>
        <p:spPr>
          <a:xfrm>
            <a:off x="4038600" y="1163688"/>
            <a:ext cx="4385400" cy="1001100"/>
          </a:xfrm>
          <a:prstGeom prst="rect">
            <a:avLst/>
          </a:prstGeom>
        </p:spPr>
        <p:txBody>
          <a:bodyPr anchorCtr="0" anchor="ctr" bIns="91425" lIns="198000" spcFirstLastPara="1" rIns="91425" wrap="square" tIns="91425">
            <a:noAutofit/>
          </a:bodyPr>
          <a:lstStyle/>
          <a:p>
            <a:pPr indent="0" lvl="0" marL="0" rtl="0" algn="l">
              <a:spcBef>
                <a:spcPts val="0"/>
              </a:spcBef>
              <a:spcAft>
                <a:spcPts val="0"/>
              </a:spcAft>
              <a:buNone/>
            </a:pPr>
            <a:r>
              <a:rPr lang="es"/>
              <a:t>NUESTRA </a:t>
            </a:r>
            <a:r>
              <a:rPr lang="es"/>
              <a:t>COMPAÑÍA</a:t>
            </a:r>
            <a:endParaRPr/>
          </a:p>
        </p:txBody>
      </p:sp>
      <p:sp>
        <p:nvSpPr>
          <p:cNvPr id="367" name="Google Shape;367;p42"/>
          <p:cNvSpPr txBox="1"/>
          <p:nvPr>
            <p:ph idx="1" type="subTitle"/>
          </p:nvPr>
        </p:nvSpPr>
        <p:spPr>
          <a:xfrm>
            <a:off x="4633500" y="2164801"/>
            <a:ext cx="3787800" cy="1815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Aquí puedes añadir una breve descripción del tema del que quieras hablar. Por ejemplo, si quieres hablar sobre Mercurio, puedes decir que es el planeta más cercano al Sol y el más pequeño del sistema solar</a:t>
            </a:r>
            <a:endParaRPr/>
          </a:p>
        </p:txBody>
      </p:sp>
      <p:sp>
        <p:nvSpPr>
          <p:cNvPr id="368" name="Google Shape;368;p42"/>
          <p:cNvSpPr/>
          <p:nvPr/>
        </p:nvSpPr>
        <p:spPr>
          <a:xfrm>
            <a:off x="4038600" y="2164812"/>
            <a:ext cx="594900" cy="18150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9" name="Google Shape;369;p42"/>
          <p:cNvPicPr preferRelativeResize="0"/>
          <p:nvPr/>
        </p:nvPicPr>
        <p:blipFill rotWithShape="1">
          <a:blip r:embed="rId3">
            <a:alphaModFix/>
          </a:blip>
          <a:srcRect b="228" l="21141" r="0" t="328"/>
          <a:stretch/>
        </p:blipFill>
        <p:spPr>
          <a:xfrm>
            <a:off x="715100" y="1172913"/>
            <a:ext cx="3323500" cy="2797501"/>
          </a:xfrm>
          <a:prstGeom prst="rect">
            <a:avLst/>
          </a:prstGeom>
          <a:noFill/>
          <a:ln cap="flat" cmpd="sng" w="19050">
            <a:solidFill>
              <a:schemeClr val="dk1"/>
            </a:solidFill>
            <a:prstDash val="solid"/>
            <a:round/>
            <a:headEnd len="sm" w="sm" type="none"/>
            <a:tailEnd len="sm" w="sm" type="none"/>
          </a:ln>
        </p:spPr>
      </p:pic>
      <p:grpSp>
        <p:nvGrpSpPr>
          <p:cNvPr id="370" name="Google Shape;370;p42"/>
          <p:cNvGrpSpPr/>
          <p:nvPr/>
        </p:nvGrpSpPr>
        <p:grpSpPr>
          <a:xfrm>
            <a:off x="4171475" y="2850700"/>
            <a:ext cx="329150" cy="443225"/>
            <a:chOff x="295925" y="1240100"/>
            <a:chExt cx="329150" cy="443225"/>
          </a:xfrm>
        </p:grpSpPr>
        <p:sp>
          <p:nvSpPr>
            <p:cNvPr id="371" name="Google Shape;371;p42"/>
            <p:cNvSpPr/>
            <p:nvPr/>
          </p:nvSpPr>
          <p:spPr>
            <a:xfrm>
              <a:off x="327950" y="1410675"/>
              <a:ext cx="19600" cy="17825"/>
            </a:xfrm>
            <a:custGeom>
              <a:rect b="b" l="l" r="r" t="t"/>
              <a:pathLst>
                <a:path extrusionOk="0" h="713" w="784">
                  <a:moveTo>
                    <a:pt x="428" y="0"/>
                  </a:moveTo>
                  <a:cubicBezTo>
                    <a:pt x="1" y="0"/>
                    <a:pt x="1" y="712"/>
                    <a:pt x="428" y="712"/>
                  </a:cubicBezTo>
                  <a:cubicBezTo>
                    <a:pt x="641" y="712"/>
                    <a:pt x="783" y="534"/>
                    <a:pt x="783" y="356"/>
                  </a:cubicBezTo>
                  <a:cubicBezTo>
                    <a:pt x="783" y="178"/>
                    <a:pt x="641" y="0"/>
                    <a:pt x="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2"/>
            <p:cNvSpPr/>
            <p:nvPr/>
          </p:nvSpPr>
          <p:spPr>
            <a:xfrm>
              <a:off x="295925" y="1240100"/>
              <a:ext cx="329150" cy="443225"/>
            </a:xfrm>
            <a:custGeom>
              <a:rect b="b" l="l" r="r" t="t"/>
              <a:pathLst>
                <a:path extrusionOk="0" h="17729" w="13166">
                  <a:moveTo>
                    <a:pt x="6583" y="704"/>
                  </a:moveTo>
                  <a:lnTo>
                    <a:pt x="12454" y="2696"/>
                  </a:lnTo>
                  <a:lnTo>
                    <a:pt x="12454" y="9528"/>
                  </a:lnTo>
                  <a:cubicBezTo>
                    <a:pt x="12454" y="11734"/>
                    <a:pt x="11351" y="13797"/>
                    <a:pt x="9536" y="15007"/>
                  </a:cubicBezTo>
                  <a:lnTo>
                    <a:pt x="6583" y="16964"/>
                  </a:lnTo>
                  <a:lnTo>
                    <a:pt x="3630" y="15007"/>
                  </a:lnTo>
                  <a:cubicBezTo>
                    <a:pt x="1780" y="13797"/>
                    <a:pt x="677" y="11734"/>
                    <a:pt x="677" y="9528"/>
                  </a:cubicBezTo>
                  <a:lnTo>
                    <a:pt x="677" y="2696"/>
                  </a:lnTo>
                  <a:lnTo>
                    <a:pt x="6583" y="704"/>
                  </a:lnTo>
                  <a:close/>
                  <a:moveTo>
                    <a:pt x="6583" y="1"/>
                  </a:moveTo>
                  <a:cubicBezTo>
                    <a:pt x="6548" y="1"/>
                    <a:pt x="6512" y="10"/>
                    <a:pt x="6476" y="28"/>
                  </a:cubicBezTo>
                  <a:lnTo>
                    <a:pt x="250" y="2127"/>
                  </a:lnTo>
                  <a:cubicBezTo>
                    <a:pt x="107" y="2162"/>
                    <a:pt x="1" y="2305"/>
                    <a:pt x="1" y="2447"/>
                  </a:cubicBezTo>
                  <a:lnTo>
                    <a:pt x="1" y="9528"/>
                  </a:lnTo>
                  <a:cubicBezTo>
                    <a:pt x="1" y="11983"/>
                    <a:pt x="1211" y="14224"/>
                    <a:pt x="3239" y="15576"/>
                  </a:cubicBezTo>
                  <a:lnTo>
                    <a:pt x="6370" y="17676"/>
                  </a:lnTo>
                  <a:cubicBezTo>
                    <a:pt x="6441" y="17711"/>
                    <a:pt x="6512" y="17729"/>
                    <a:pt x="6579" y="17729"/>
                  </a:cubicBezTo>
                  <a:cubicBezTo>
                    <a:pt x="6645" y="17729"/>
                    <a:pt x="6708" y="17711"/>
                    <a:pt x="6761" y="17676"/>
                  </a:cubicBezTo>
                  <a:lnTo>
                    <a:pt x="9928" y="15576"/>
                  </a:lnTo>
                  <a:cubicBezTo>
                    <a:pt x="11956" y="14224"/>
                    <a:pt x="13166" y="11983"/>
                    <a:pt x="13166" y="9528"/>
                  </a:cubicBezTo>
                  <a:lnTo>
                    <a:pt x="13166" y="2447"/>
                  </a:lnTo>
                  <a:cubicBezTo>
                    <a:pt x="13166" y="2305"/>
                    <a:pt x="13059" y="2162"/>
                    <a:pt x="12917" y="2127"/>
                  </a:cubicBezTo>
                  <a:lnTo>
                    <a:pt x="6690" y="28"/>
                  </a:lnTo>
                  <a:cubicBezTo>
                    <a:pt x="6654" y="10"/>
                    <a:pt x="6619" y="1"/>
                    <a:pt x="65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2"/>
            <p:cNvSpPr/>
            <p:nvPr/>
          </p:nvSpPr>
          <p:spPr>
            <a:xfrm>
              <a:off x="330625" y="1277250"/>
              <a:ext cx="259775" cy="364950"/>
            </a:xfrm>
            <a:custGeom>
              <a:rect b="b" l="l" r="r" t="t"/>
              <a:pathLst>
                <a:path extrusionOk="0" h="14598" w="10391">
                  <a:moveTo>
                    <a:pt x="5088" y="0"/>
                  </a:moveTo>
                  <a:lnTo>
                    <a:pt x="214" y="1637"/>
                  </a:lnTo>
                  <a:cubicBezTo>
                    <a:pt x="72" y="1673"/>
                    <a:pt x="0" y="1815"/>
                    <a:pt x="0" y="1957"/>
                  </a:cubicBezTo>
                  <a:lnTo>
                    <a:pt x="0" y="4306"/>
                  </a:lnTo>
                  <a:cubicBezTo>
                    <a:pt x="0" y="4519"/>
                    <a:pt x="143" y="4661"/>
                    <a:pt x="321" y="4661"/>
                  </a:cubicBezTo>
                  <a:cubicBezTo>
                    <a:pt x="534" y="4661"/>
                    <a:pt x="676" y="4519"/>
                    <a:pt x="676" y="4306"/>
                  </a:cubicBezTo>
                  <a:lnTo>
                    <a:pt x="676" y="2206"/>
                  </a:lnTo>
                  <a:lnTo>
                    <a:pt x="5195" y="712"/>
                  </a:lnTo>
                  <a:lnTo>
                    <a:pt x="9678" y="2206"/>
                  </a:lnTo>
                  <a:lnTo>
                    <a:pt x="9678" y="8042"/>
                  </a:lnTo>
                  <a:cubicBezTo>
                    <a:pt x="9678" y="9785"/>
                    <a:pt x="8824" y="11422"/>
                    <a:pt x="7366" y="12382"/>
                  </a:cubicBezTo>
                  <a:lnTo>
                    <a:pt x="5195" y="13841"/>
                  </a:lnTo>
                  <a:lnTo>
                    <a:pt x="2989" y="12382"/>
                  </a:lnTo>
                  <a:cubicBezTo>
                    <a:pt x="1566" y="11422"/>
                    <a:pt x="676" y="9785"/>
                    <a:pt x="676" y="8042"/>
                  </a:cubicBezTo>
                  <a:lnTo>
                    <a:pt x="676" y="7081"/>
                  </a:lnTo>
                  <a:cubicBezTo>
                    <a:pt x="676" y="6903"/>
                    <a:pt x="534" y="6725"/>
                    <a:pt x="321" y="6725"/>
                  </a:cubicBezTo>
                  <a:cubicBezTo>
                    <a:pt x="143" y="6725"/>
                    <a:pt x="0" y="6867"/>
                    <a:pt x="0" y="7081"/>
                  </a:cubicBezTo>
                  <a:lnTo>
                    <a:pt x="0" y="8042"/>
                  </a:lnTo>
                  <a:cubicBezTo>
                    <a:pt x="0" y="9999"/>
                    <a:pt x="961" y="11849"/>
                    <a:pt x="2598" y="12952"/>
                  </a:cubicBezTo>
                  <a:lnTo>
                    <a:pt x="4982" y="14517"/>
                  </a:lnTo>
                  <a:cubicBezTo>
                    <a:pt x="5053" y="14571"/>
                    <a:pt x="5124" y="14597"/>
                    <a:pt x="5191" y="14597"/>
                  </a:cubicBezTo>
                  <a:cubicBezTo>
                    <a:pt x="5257" y="14597"/>
                    <a:pt x="5320" y="14571"/>
                    <a:pt x="5373" y="14517"/>
                  </a:cubicBezTo>
                  <a:lnTo>
                    <a:pt x="7757" y="12952"/>
                  </a:lnTo>
                  <a:cubicBezTo>
                    <a:pt x="9394" y="11849"/>
                    <a:pt x="10390" y="10034"/>
                    <a:pt x="10390" y="8042"/>
                  </a:cubicBezTo>
                  <a:lnTo>
                    <a:pt x="10390" y="1957"/>
                  </a:lnTo>
                  <a:cubicBezTo>
                    <a:pt x="10390" y="1815"/>
                    <a:pt x="10283" y="1673"/>
                    <a:pt x="10141" y="1637"/>
                  </a:cubicBezTo>
                  <a:lnTo>
                    <a:pt x="530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2"/>
            <p:cNvSpPr/>
            <p:nvPr/>
          </p:nvSpPr>
          <p:spPr>
            <a:xfrm>
              <a:off x="369175" y="1408850"/>
              <a:ext cx="181975" cy="123050"/>
            </a:xfrm>
            <a:custGeom>
              <a:rect b="b" l="l" r="r" t="t"/>
              <a:pathLst>
                <a:path extrusionOk="0" h="4922" w="7279">
                  <a:moveTo>
                    <a:pt x="5702" y="753"/>
                  </a:moveTo>
                  <a:cubicBezTo>
                    <a:pt x="5972" y="753"/>
                    <a:pt x="6214" y="1107"/>
                    <a:pt x="5966" y="1354"/>
                  </a:cubicBezTo>
                  <a:lnTo>
                    <a:pt x="3191" y="4130"/>
                  </a:lnTo>
                  <a:cubicBezTo>
                    <a:pt x="3120" y="4201"/>
                    <a:pt x="3031" y="4236"/>
                    <a:pt x="2942" y="4236"/>
                  </a:cubicBezTo>
                  <a:cubicBezTo>
                    <a:pt x="2853" y="4236"/>
                    <a:pt x="2764" y="4201"/>
                    <a:pt x="2693" y="4130"/>
                  </a:cubicBezTo>
                  <a:lnTo>
                    <a:pt x="1305" y="2742"/>
                  </a:lnTo>
                  <a:cubicBezTo>
                    <a:pt x="1198" y="2600"/>
                    <a:pt x="1198" y="2386"/>
                    <a:pt x="1305" y="2244"/>
                  </a:cubicBezTo>
                  <a:lnTo>
                    <a:pt x="1340" y="2244"/>
                  </a:lnTo>
                  <a:cubicBezTo>
                    <a:pt x="1394" y="2173"/>
                    <a:pt x="1483" y="2137"/>
                    <a:pt x="1572" y="2137"/>
                  </a:cubicBezTo>
                  <a:cubicBezTo>
                    <a:pt x="1661" y="2137"/>
                    <a:pt x="1750" y="2173"/>
                    <a:pt x="1803" y="2244"/>
                  </a:cubicBezTo>
                  <a:lnTo>
                    <a:pt x="2693" y="3133"/>
                  </a:lnTo>
                  <a:cubicBezTo>
                    <a:pt x="2764" y="3205"/>
                    <a:pt x="2853" y="3240"/>
                    <a:pt x="2942" y="3240"/>
                  </a:cubicBezTo>
                  <a:cubicBezTo>
                    <a:pt x="3031" y="3240"/>
                    <a:pt x="3120" y="3205"/>
                    <a:pt x="3191" y="3133"/>
                  </a:cubicBezTo>
                  <a:lnTo>
                    <a:pt x="5468" y="856"/>
                  </a:lnTo>
                  <a:cubicBezTo>
                    <a:pt x="5541" y="784"/>
                    <a:pt x="5622" y="753"/>
                    <a:pt x="5702" y="753"/>
                  </a:cubicBezTo>
                  <a:close/>
                  <a:moveTo>
                    <a:pt x="5747" y="0"/>
                  </a:moveTo>
                  <a:cubicBezTo>
                    <a:pt x="5494" y="0"/>
                    <a:pt x="5233" y="105"/>
                    <a:pt x="5005" y="358"/>
                  </a:cubicBezTo>
                  <a:lnTo>
                    <a:pt x="2942" y="2422"/>
                  </a:lnTo>
                  <a:lnTo>
                    <a:pt x="2301" y="1746"/>
                  </a:lnTo>
                  <a:cubicBezTo>
                    <a:pt x="2074" y="1493"/>
                    <a:pt x="1810" y="1388"/>
                    <a:pt x="1555" y="1388"/>
                  </a:cubicBezTo>
                  <a:cubicBezTo>
                    <a:pt x="734" y="1388"/>
                    <a:pt x="1" y="2480"/>
                    <a:pt x="842" y="3240"/>
                  </a:cubicBezTo>
                  <a:lnTo>
                    <a:pt x="2230" y="4628"/>
                  </a:lnTo>
                  <a:cubicBezTo>
                    <a:pt x="2426" y="4824"/>
                    <a:pt x="2684" y="4921"/>
                    <a:pt x="2946" y="4921"/>
                  </a:cubicBezTo>
                  <a:cubicBezTo>
                    <a:pt x="3208" y="4921"/>
                    <a:pt x="3475" y="4824"/>
                    <a:pt x="3689" y="4628"/>
                  </a:cubicBezTo>
                  <a:lnTo>
                    <a:pt x="6464" y="1853"/>
                  </a:lnTo>
                  <a:cubicBezTo>
                    <a:pt x="7279" y="1092"/>
                    <a:pt x="6560" y="0"/>
                    <a:pt x="5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63" name="Shape 10163"/>
        <p:cNvGrpSpPr/>
        <p:nvPr/>
      </p:nvGrpSpPr>
      <p:grpSpPr>
        <a:xfrm>
          <a:off x="0" y="0"/>
          <a:ext cx="0" cy="0"/>
          <a:chOff x="0" y="0"/>
          <a:chExt cx="0" cy="0"/>
        </a:xfrm>
      </p:grpSpPr>
      <p:sp>
        <p:nvSpPr>
          <p:cNvPr id="10164" name="Google Shape;10164;p87"/>
          <p:cNvSpPr txBox="1"/>
          <p:nvPr>
            <p:ph idx="4294967295" type="title"/>
          </p:nvPr>
        </p:nvSpPr>
        <p:spPr>
          <a:xfrm>
            <a:off x="849675"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65" name="Google Shape;10165;p87"/>
          <p:cNvSpPr txBox="1"/>
          <p:nvPr>
            <p:ph idx="4294967295" type="title"/>
          </p:nvPr>
        </p:nvSpPr>
        <p:spPr>
          <a:xfrm>
            <a:off x="4858400" y="7159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166" name="Google Shape;10166;p87"/>
          <p:cNvGrpSpPr/>
          <p:nvPr/>
        </p:nvGrpSpPr>
        <p:grpSpPr>
          <a:xfrm>
            <a:off x="854368" y="1313920"/>
            <a:ext cx="366269" cy="366240"/>
            <a:chOff x="-65131525" y="1914325"/>
            <a:chExt cx="316650" cy="316625"/>
          </a:xfrm>
        </p:grpSpPr>
        <p:sp>
          <p:nvSpPr>
            <p:cNvPr id="10167" name="Google Shape;10167;p87"/>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7"/>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87"/>
          <p:cNvGrpSpPr/>
          <p:nvPr/>
        </p:nvGrpSpPr>
        <p:grpSpPr>
          <a:xfrm>
            <a:off x="854368" y="1794207"/>
            <a:ext cx="366269" cy="366269"/>
            <a:chOff x="-65131525" y="2281350"/>
            <a:chExt cx="316650" cy="316650"/>
          </a:xfrm>
        </p:grpSpPr>
        <p:sp>
          <p:nvSpPr>
            <p:cNvPr id="10170" name="Google Shape;10170;p87"/>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7"/>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87"/>
          <p:cNvGrpSpPr/>
          <p:nvPr/>
        </p:nvGrpSpPr>
        <p:grpSpPr>
          <a:xfrm>
            <a:off x="857564" y="2259206"/>
            <a:ext cx="359878" cy="367165"/>
            <a:chOff x="-65129950" y="2646800"/>
            <a:chExt cx="311125" cy="317425"/>
          </a:xfrm>
        </p:grpSpPr>
        <p:sp>
          <p:nvSpPr>
            <p:cNvPr id="10173" name="Google Shape;10173;p87"/>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7"/>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87"/>
          <p:cNvGrpSpPr/>
          <p:nvPr/>
        </p:nvGrpSpPr>
        <p:grpSpPr>
          <a:xfrm>
            <a:off x="3060897" y="1312532"/>
            <a:ext cx="368987" cy="369016"/>
            <a:chOff x="-63252250" y="1930850"/>
            <a:chExt cx="319000" cy="319025"/>
          </a:xfrm>
        </p:grpSpPr>
        <p:sp>
          <p:nvSpPr>
            <p:cNvPr id="10176" name="Google Shape;10176;p87"/>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7"/>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8" name="Google Shape;10178;p87"/>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9" name="Google Shape;10179;p87"/>
          <p:cNvGrpSpPr/>
          <p:nvPr/>
        </p:nvGrpSpPr>
        <p:grpSpPr>
          <a:xfrm>
            <a:off x="3061808" y="2258743"/>
            <a:ext cx="367165" cy="368091"/>
            <a:chOff x="-63250675" y="2664125"/>
            <a:chExt cx="317425" cy="318225"/>
          </a:xfrm>
        </p:grpSpPr>
        <p:sp>
          <p:nvSpPr>
            <p:cNvPr id="10180" name="Google Shape;10180;p87"/>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7"/>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87"/>
          <p:cNvGrpSpPr/>
          <p:nvPr/>
        </p:nvGrpSpPr>
        <p:grpSpPr>
          <a:xfrm>
            <a:off x="1738471" y="2735150"/>
            <a:ext cx="363522" cy="361266"/>
            <a:chOff x="-61354075" y="1940500"/>
            <a:chExt cx="314275" cy="312325"/>
          </a:xfrm>
        </p:grpSpPr>
        <p:sp>
          <p:nvSpPr>
            <p:cNvPr id="10183" name="Google Shape;10183;p87"/>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7"/>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7"/>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7"/>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87"/>
          <p:cNvGrpSpPr/>
          <p:nvPr/>
        </p:nvGrpSpPr>
        <p:grpSpPr>
          <a:xfrm>
            <a:off x="1737098" y="3183702"/>
            <a:ext cx="366269" cy="336195"/>
            <a:chOff x="-61354875" y="2322300"/>
            <a:chExt cx="316650" cy="290650"/>
          </a:xfrm>
        </p:grpSpPr>
        <p:sp>
          <p:nvSpPr>
            <p:cNvPr id="10188" name="Google Shape;10188;p87"/>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7"/>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87"/>
          <p:cNvGrpSpPr/>
          <p:nvPr/>
        </p:nvGrpSpPr>
        <p:grpSpPr>
          <a:xfrm>
            <a:off x="1737098" y="3611266"/>
            <a:ext cx="366269" cy="366269"/>
            <a:chOff x="-61354875" y="2671225"/>
            <a:chExt cx="316650" cy="316650"/>
          </a:xfrm>
        </p:grpSpPr>
        <p:sp>
          <p:nvSpPr>
            <p:cNvPr id="10192" name="Google Shape;10192;p87"/>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7"/>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7"/>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7"/>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7"/>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87"/>
          <p:cNvGrpSpPr/>
          <p:nvPr/>
        </p:nvGrpSpPr>
        <p:grpSpPr>
          <a:xfrm>
            <a:off x="3952502" y="2731001"/>
            <a:ext cx="368987" cy="369566"/>
            <a:chOff x="-59502375" y="1904375"/>
            <a:chExt cx="319000" cy="319500"/>
          </a:xfrm>
        </p:grpSpPr>
        <p:sp>
          <p:nvSpPr>
            <p:cNvPr id="10198" name="Google Shape;10198;p87"/>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7"/>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7"/>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87"/>
          <p:cNvGrpSpPr/>
          <p:nvPr/>
        </p:nvGrpSpPr>
        <p:grpSpPr>
          <a:xfrm>
            <a:off x="1298621" y="1315207"/>
            <a:ext cx="368987" cy="363666"/>
            <a:chOff x="-64774725" y="1916550"/>
            <a:chExt cx="319000" cy="314400"/>
          </a:xfrm>
        </p:grpSpPr>
        <p:sp>
          <p:nvSpPr>
            <p:cNvPr id="10202" name="Google Shape;10202;p87"/>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87"/>
          <p:cNvGrpSpPr/>
          <p:nvPr/>
        </p:nvGrpSpPr>
        <p:grpSpPr>
          <a:xfrm>
            <a:off x="1299979" y="1792386"/>
            <a:ext cx="366269" cy="369913"/>
            <a:chOff x="-64764500" y="2280550"/>
            <a:chExt cx="316650" cy="319800"/>
          </a:xfrm>
        </p:grpSpPr>
        <p:sp>
          <p:nvSpPr>
            <p:cNvPr id="10205" name="Google Shape;10205;p8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7" name="Google Shape;10207;p87"/>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8" name="Google Shape;10208;p87"/>
          <p:cNvGrpSpPr/>
          <p:nvPr/>
        </p:nvGrpSpPr>
        <p:grpSpPr>
          <a:xfrm>
            <a:off x="3512023" y="1352163"/>
            <a:ext cx="365344" cy="289753"/>
            <a:chOff x="-62882850" y="1999375"/>
            <a:chExt cx="315850" cy="250500"/>
          </a:xfrm>
        </p:grpSpPr>
        <p:sp>
          <p:nvSpPr>
            <p:cNvPr id="10209" name="Google Shape;10209;p87"/>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7"/>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87"/>
          <p:cNvGrpSpPr/>
          <p:nvPr/>
        </p:nvGrpSpPr>
        <p:grpSpPr>
          <a:xfrm>
            <a:off x="3503362" y="1793745"/>
            <a:ext cx="382665" cy="367194"/>
            <a:chOff x="-62890750" y="2296300"/>
            <a:chExt cx="330825" cy="317450"/>
          </a:xfrm>
        </p:grpSpPr>
        <p:sp>
          <p:nvSpPr>
            <p:cNvPr id="10212" name="Google Shape;10212;p87"/>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7"/>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87"/>
          <p:cNvGrpSpPr/>
          <p:nvPr/>
        </p:nvGrpSpPr>
        <p:grpSpPr>
          <a:xfrm>
            <a:off x="3512023" y="2259206"/>
            <a:ext cx="365344" cy="367165"/>
            <a:chOff x="-62882850" y="2664925"/>
            <a:chExt cx="315850" cy="317425"/>
          </a:xfrm>
        </p:grpSpPr>
        <p:sp>
          <p:nvSpPr>
            <p:cNvPr id="10216" name="Google Shape;10216;p87"/>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7"/>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8" name="Google Shape;10218;p87"/>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9" name="Google Shape;10219;p87"/>
          <p:cNvGrpSpPr/>
          <p:nvPr/>
        </p:nvGrpSpPr>
        <p:grpSpPr>
          <a:xfrm>
            <a:off x="2183172" y="3171846"/>
            <a:ext cx="366269" cy="359907"/>
            <a:chOff x="-60988625" y="2310475"/>
            <a:chExt cx="316650" cy="311150"/>
          </a:xfrm>
        </p:grpSpPr>
        <p:sp>
          <p:nvSpPr>
            <p:cNvPr id="10220" name="Google Shape;10220;p87"/>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7"/>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7"/>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7"/>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87"/>
          <p:cNvGrpSpPr/>
          <p:nvPr/>
        </p:nvGrpSpPr>
        <p:grpSpPr>
          <a:xfrm>
            <a:off x="2183634" y="3610009"/>
            <a:ext cx="365344" cy="368785"/>
            <a:chOff x="-60987050" y="2671400"/>
            <a:chExt cx="315850" cy="318825"/>
          </a:xfrm>
        </p:grpSpPr>
        <p:sp>
          <p:nvSpPr>
            <p:cNvPr id="10227" name="Google Shape;10227;p87"/>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7"/>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87"/>
          <p:cNvGrpSpPr/>
          <p:nvPr/>
        </p:nvGrpSpPr>
        <p:grpSpPr>
          <a:xfrm>
            <a:off x="3952500" y="3172771"/>
            <a:ext cx="368987" cy="358056"/>
            <a:chOff x="-59481900" y="2290800"/>
            <a:chExt cx="319000" cy="309550"/>
          </a:xfrm>
        </p:grpSpPr>
        <p:sp>
          <p:nvSpPr>
            <p:cNvPr id="10230" name="Google Shape;10230;p87"/>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7"/>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7"/>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7"/>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7"/>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7"/>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87"/>
          <p:cNvGrpSpPr/>
          <p:nvPr/>
        </p:nvGrpSpPr>
        <p:grpSpPr>
          <a:xfrm>
            <a:off x="1741805" y="1313544"/>
            <a:ext cx="368987" cy="366992"/>
            <a:chOff x="-64401400" y="1914475"/>
            <a:chExt cx="319000" cy="317275"/>
          </a:xfrm>
        </p:grpSpPr>
        <p:sp>
          <p:nvSpPr>
            <p:cNvPr id="10237" name="Google Shape;10237;p87"/>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7"/>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87"/>
          <p:cNvGrpSpPr/>
          <p:nvPr/>
        </p:nvGrpSpPr>
        <p:grpSpPr>
          <a:xfrm>
            <a:off x="1806493" y="1794583"/>
            <a:ext cx="239610" cy="365517"/>
            <a:chOff x="-64343900" y="2282125"/>
            <a:chExt cx="207150" cy="316000"/>
          </a:xfrm>
        </p:grpSpPr>
        <p:sp>
          <p:nvSpPr>
            <p:cNvPr id="10241" name="Google Shape;10241;p87"/>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7"/>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3" name="Google Shape;10243;p87"/>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4" name="Google Shape;10244;p87"/>
          <p:cNvGrpSpPr/>
          <p:nvPr/>
        </p:nvGrpSpPr>
        <p:grpSpPr>
          <a:xfrm>
            <a:off x="3986941" y="1313804"/>
            <a:ext cx="318873" cy="366471"/>
            <a:chOff x="-62496925" y="1931475"/>
            <a:chExt cx="275675" cy="316825"/>
          </a:xfrm>
        </p:grpSpPr>
        <p:sp>
          <p:nvSpPr>
            <p:cNvPr id="10245" name="Google Shape;10245;p87"/>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7"/>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87"/>
          <p:cNvGrpSpPr/>
          <p:nvPr/>
        </p:nvGrpSpPr>
        <p:grpSpPr>
          <a:xfrm>
            <a:off x="3963691" y="1793629"/>
            <a:ext cx="365373" cy="367426"/>
            <a:chOff x="-62516625" y="2297875"/>
            <a:chExt cx="315875" cy="317650"/>
          </a:xfrm>
        </p:grpSpPr>
        <p:sp>
          <p:nvSpPr>
            <p:cNvPr id="10248" name="Google Shape;10248;p87"/>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7"/>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87"/>
          <p:cNvGrpSpPr/>
          <p:nvPr/>
        </p:nvGrpSpPr>
        <p:grpSpPr>
          <a:xfrm>
            <a:off x="3962332" y="2275588"/>
            <a:ext cx="368091" cy="334402"/>
            <a:chOff x="-62518200" y="2692475"/>
            <a:chExt cx="318225" cy="289100"/>
          </a:xfrm>
        </p:grpSpPr>
        <p:sp>
          <p:nvSpPr>
            <p:cNvPr id="10251" name="Google Shape;10251;p87"/>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7"/>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87"/>
          <p:cNvGrpSpPr/>
          <p:nvPr/>
        </p:nvGrpSpPr>
        <p:grpSpPr>
          <a:xfrm>
            <a:off x="2648986" y="2733112"/>
            <a:ext cx="309793" cy="365344"/>
            <a:chOff x="-60597975" y="1939525"/>
            <a:chExt cx="267825" cy="315850"/>
          </a:xfrm>
        </p:grpSpPr>
        <p:sp>
          <p:nvSpPr>
            <p:cNvPr id="10254" name="Google Shape;10254;p87"/>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7"/>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87"/>
          <p:cNvGrpSpPr/>
          <p:nvPr/>
        </p:nvGrpSpPr>
        <p:grpSpPr>
          <a:xfrm>
            <a:off x="2619389" y="3167537"/>
            <a:ext cx="368987" cy="368525"/>
            <a:chOff x="-60620800" y="2304600"/>
            <a:chExt cx="319000" cy="318600"/>
          </a:xfrm>
        </p:grpSpPr>
        <p:sp>
          <p:nvSpPr>
            <p:cNvPr id="10257" name="Google Shape;10257;p87"/>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7"/>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7"/>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87"/>
          <p:cNvGrpSpPr/>
          <p:nvPr/>
        </p:nvGrpSpPr>
        <p:grpSpPr>
          <a:xfrm>
            <a:off x="2620748" y="3663188"/>
            <a:ext cx="366269" cy="262426"/>
            <a:chOff x="-60621600" y="2716100"/>
            <a:chExt cx="316650" cy="226875"/>
          </a:xfrm>
        </p:grpSpPr>
        <p:sp>
          <p:nvSpPr>
            <p:cNvPr id="10261" name="Google Shape;10261;p87"/>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87"/>
          <p:cNvGrpSpPr/>
          <p:nvPr/>
        </p:nvGrpSpPr>
        <p:grpSpPr>
          <a:xfrm>
            <a:off x="3957965" y="3611281"/>
            <a:ext cx="358056" cy="366240"/>
            <a:chOff x="-59475600" y="2658625"/>
            <a:chExt cx="309550" cy="316625"/>
          </a:xfrm>
        </p:grpSpPr>
        <p:sp>
          <p:nvSpPr>
            <p:cNvPr id="10264" name="Google Shape;10264;p87"/>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7"/>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7"/>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7"/>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7"/>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7"/>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7"/>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1" name="Google Shape;10271;p87"/>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7"/>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3" name="Google Shape;10273;p87"/>
          <p:cNvGrpSpPr/>
          <p:nvPr/>
        </p:nvGrpSpPr>
        <p:grpSpPr>
          <a:xfrm>
            <a:off x="2233086" y="2259206"/>
            <a:ext cx="263294" cy="367165"/>
            <a:chOff x="-63987100" y="2646800"/>
            <a:chExt cx="227625" cy="317425"/>
          </a:xfrm>
        </p:grpSpPr>
        <p:sp>
          <p:nvSpPr>
            <p:cNvPr id="10274" name="Google Shape;10274;p87"/>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7"/>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87"/>
          <p:cNvGrpSpPr/>
          <p:nvPr/>
        </p:nvGrpSpPr>
        <p:grpSpPr>
          <a:xfrm>
            <a:off x="852428" y="2730827"/>
            <a:ext cx="358056" cy="369913"/>
            <a:chOff x="-62148000" y="1930075"/>
            <a:chExt cx="309550" cy="319800"/>
          </a:xfrm>
        </p:grpSpPr>
        <p:sp>
          <p:nvSpPr>
            <p:cNvPr id="10277" name="Google Shape;10277;p8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7"/>
          <p:cNvGrpSpPr/>
          <p:nvPr/>
        </p:nvGrpSpPr>
        <p:grpSpPr>
          <a:xfrm>
            <a:off x="849695" y="3169113"/>
            <a:ext cx="363522" cy="365373"/>
            <a:chOff x="-62150375" y="2297875"/>
            <a:chExt cx="314275" cy="315875"/>
          </a:xfrm>
        </p:grpSpPr>
        <p:sp>
          <p:nvSpPr>
            <p:cNvPr id="10280" name="Google Shape;10280;p87"/>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7"/>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7"/>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7"/>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7"/>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5" name="Google Shape;10285;p87"/>
          <p:cNvGrpSpPr/>
          <p:nvPr/>
        </p:nvGrpSpPr>
        <p:grpSpPr>
          <a:xfrm>
            <a:off x="848322" y="3610356"/>
            <a:ext cx="366269" cy="368091"/>
            <a:chOff x="-62150375" y="2664925"/>
            <a:chExt cx="316650" cy="318225"/>
          </a:xfrm>
        </p:grpSpPr>
        <p:sp>
          <p:nvSpPr>
            <p:cNvPr id="10286" name="Google Shape;10286;p87"/>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7"/>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7"/>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7"/>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87"/>
          <p:cNvGrpSpPr/>
          <p:nvPr/>
        </p:nvGrpSpPr>
        <p:grpSpPr>
          <a:xfrm>
            <a:off x="3065911" y="2731333"/>
            <a:ext cx="367165" cy="368901"/>
            <a:chOff x="-60254550" y="1938025"/>
            <a:chExt cx="317425" cy="318925"/>
          </a:xfrm>
        </p:grpSpPr>
        <p:sp>
          <p:nvSpPr>
            <p:cNvPr id="10291" name="Google Shape;10291;p87"/>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7"/>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7"/>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7"/>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87"/>
          <p:cNvGrpSpPr/>
          <p:nvPr/>
        </p:nvGrpSpPr>
        <p:grpSpPr>
          <a:xfrm>
            <a:off x="3094149" y="3609907"/>
            <a:ext cx="310690" cy="368987"/>
            <a:chOff x="-60232500" y="2671225"/>
            <a:chExt cx="268600" cy="319000"/>
          </a:xfrm>
        </p:grpSpPr>
        <p:sp>
          <p:nvSpPr>
            <p:cNvPr id="10296" name="Google Shape;10296;p87"/>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7"/>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87"/>
          <p:cNvGrpSpPr/>
          <p:nvPr/>
        </p:nvGrpSpPr>
        <p:grpSpPr>
          <a:xfrm>
            <a:off x="2179643" y="4058541"/>
            <a:ext cx="365373" cy="368987"/>
            <a:chOff x="-59100700" y="1911950"/>
            <a:chExt cx="315875" cy="319000"/>
          </a:xfrm>
        </p:grpSpPr>
        <p:sp>
          <p:nvSpPr>
            <p:cNvPr id="10299" name="Google Shape;10299;p87"/>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7"/>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7"/>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7"/>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7"/>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7"/>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7"/>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7"/>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7"/>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7"/>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87"/>
          <p:cNvGrpSpPr/>
          <p:nvPr/>
        </p:nvGrpSpPr>
        <p:grpSpPr>
          <a:xfrm>
            <a:off x="2621810" y="1314021"/>
            <a:ext cx="379918" cy="366038"/>
            <a:chOff x="-63665750" y="1914325"/>
            <a:chExt cx="328450" cy="316450"/>
          </a:xfrm>
        </p:grpSpPr>
        <p:sp>
          <p:nvSpPr>
            <p:cNvPr id="10310" name="Google Shape;10310;p87"/>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7"/>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87"/>
          <p:cNvGrpSpPr/>
          <p:nvPr/>
        </p:nvGrpSpPr>
        <p:grpSpPr>
          <a:xfrm>
            <a:off x="2626814" y="1793065"/>
            <a:ext cx="369913" cy="368554"/>
            <a:chOff x="-63666550" y="2278975"/>
            <a:chExt cx="319800" cy="318625"/>
          </a:xfrm>
        </p:grpSpPr>
        <p:sp>
          <p:nvSpPr>
            <p:cNvPr id="10313" name="Google Shape;10313;p87"/>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7"/>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5" name="Google Shape;10315;p87"/>
          <p:cNvGrpSpPr/>
          <p:nvPr/>
        </p:nvGrpSpPr>
        <p:grpSpPr>
          <a:xfrm>
            <a:off x="2624081" y="2259090"/>
            <a:ext cx="375378" cy="367397"/>
            <a:chOff x="-63669700" y="2646600"/>
            <a:chExt cx="324525" cy="317625"/>
          </a:xfrm>
        </p:grpSpPr>
        <p:sp>
          <p:nvSpPr>
            <p:cNvPr id="10316" name="Google Shape;10316;p87"/>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7"/>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87"/>
          <p:cNvGrpSpPr/>
          <p:nvPr/>
        </p:nvGrpSpPr>
        <p:grpSpPr>
          <a:xfrm>
            <a:off x="1286361" y="2732418"/>
            <a:ext cx="366269" cy="366732"/>
            <a:chOff x="-61784125" y="1931250"/>
            <a:chExt cx="316650" cy="317050"/>
          </a:xfrm>
        </p:grpSpPr>
        <p:sp>
          <p:nvSpPr>
            <p:cNvPr id="10319" name="Google Shape;10319;p87"/>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7"/>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7"/>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7"/>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7"/>
          <p:cNvGrpSpPr/>
          <p:nvPr/>
        </p:nvGrpSpPr>
        <p:grpSpPr>
          <a:xfrm>
            <a:off x="1286360" y="3168665"/>
            <a:ext cx="366269" cy="366269"/>
            <a:chOff x="-61783350" y="2297100"/>
            <a:chExt cx="316650" cy="316650"/>
          </a:xfrm>
        </p:grpSpPr>
        <p:sp>
          <p:nvSpPr>
            <p:cNvPr id="10324" name="Google Shape;10324;p87"/>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7"/>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7"/>
          <p:cNvGrpSpPr/>
          <p:nvPr/>
        </p:nvGrpSpPr>
        <p:grpSpPr>
          <a:xfrm>
            <a:off x="1286360" y="3609748"/>
            <a:ext cx="366269" cy="369305"/>
            <a:chOff x="-61782550" y="2664925"/>
            <a:chExt cx="316650" cy="319275"/>
          </a:xfrm>
        </p:grpSpPr>
        <p:sp>
          <p:nvSpPr>
            <p:cNvPr id="10327" name="Google Shape;10327;p87"/>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7"/>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7"/>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7"/>
          <p:cNvGrpSpPr/>
          <p:nvPr/>
        </p:nvGrpSpPr>
        <p:grpSpPr>
          <a:xfrm>
            <a:off x="3508137" y="2741136"/>
            <a:ext cx="367165" cy="349294"/>
            <a:chOff x="-59889100" y="1945025"/>
            <a:chExt cx="317425" cy="301975"/>
          </a:xfrm>
        </p:grpSpPr>
        <p:sp>
          <p:nvSpPr>
            <p:cNvPr id="10331" name="Google Shape;10331;p87"/>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7"/>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7"/>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7"/>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87"/>
          <p:cNvGrpSpPr/>
          <p:nvPr/>
        </p:nvGrpSpPr>
        <p:grpSpPr>
          <a:xfrm>
            <a:off x="3040249" y="3168589"/>
            <a:ext cx="366648" cy="366420"/>
            <a:chOff x="6479471" y="2079003"/>
            <a:chExt cx="348923" cy="348706"/>
          </a:xfrm>
        </p:grpSpPr>
        <p:sp>
          <p:nvSpPr>
            <p:cNvPr id="10336" name="Google Shape;10336;p87"/>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7" name="Google Shape;10337;p87"/>
            <p:cNvGrpSpPr/>
            <p:nvPr/>
          </p:nvGrpSpPr>
          <p:grpSpPr>
            <a:xfrm>
              <a:off x="6520582" y="2079003"/>
              <a:ext cx="307811" cy="348706"/>
              <a:chOff x="-60218325" y="2304850"/>
              <a:chExt cx="279625" cy="316775"/>
            </a:xfrm>
          </p:grpSpPr>
          <p:sp>
            <p:nvSpPr>
              <p:cNvPr id="10338" name="Google Shape;10338;p87"/>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7"/>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7"/>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7"/>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7"/>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7"/>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7"/>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45" name="Google Shape;10345;p87"/>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87"/>
          <p:cNvGrpSpPr/>
          <p:nvPr/>
        </p:nvGrpSpPr>
        <p:grpSpPr>
          <a:xfrm>
            <a:off x="3507226" y="3611671"/>
            <a:ext cx="368987" cy="365459"/>
            <a:chOff x="-59889100" y="2671925"/>
            <a:chExt cx="319000" cy="315950"/>
          </a:xfrm>
        </p:grpSpPr>
        <p:sp>
          <p:nvSpPr>
            <p:cNvPr id="10347" name="Google Shape;10347;p87"/>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7"/>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7"/>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7"/>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87"/>
          <p:cNvGrpSpPr/>
          <p:nvPr/>
        </p:nvGrpSpPr>
        <p:grpSpPr>
          <a:xfrm>
            <a:off x="2620204" y="4054176"/>
            <a:ext cx="367165" cy="366269"/>
            <a:chOff x="-59092025" y="2296300"/>
            <a:chExt cx="317425" cy="316650"/>
          </a:xfrm>
        </p:grpSpPr>
        <p:sp>
          <p:nvSpPr>
            <p:cNvPr id="10352" name="Google Shape;10352;p87"/>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7"/>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87"/>
          <p:cNvGrpSpPr/>
          <p:nvPr/>
        </p:nvGrpSpPr>
        <p:grpSpPr>
          <a:xfrm>
            <a:off x="4865611" y="1305095"/>
            <a:ext cx="353174" cy="347599"/>
            <a:chOff x="683125" y="1955275"/>
            <a:chExt cx="299325" cy="294600"/>
          </a:xfrm>
        </p:grpSpPr>
        <p:sp>
          <p:nvSpPr>
            <p:cNvPr id="10355" name="Google Shape;10355;p8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7"/>
          <p:cNvGrpSpPr/>
          <p:nvPr/>
        </p:nvGrpSpPr>
        <p:grpSpPr>
          <a:xfrm>
            <a:off x="4866541" y="1755653"/>
            <a:ext cx="351315" cy="349486"/>
            <a:chOff x="685475" y="2318350"/>
            <a:chExt cx="297750" cy="296200"/>
          </a:xfrm>
        </p:grpSpPr>
        <p:sp>
          <p:nvSpPr>
            <p:cNvPr id="10360" name="Google Shape;10360;p87"/>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7"/>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7"/>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3" name="Google Shape;10363;p87"/>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4" name="Google Shape;10364;p87"/>
          <p:cNvGrpSpPr/>
          <p:nvPr/>
        </p:nvGrpSpPr>
        <p:grpSpPr>
          <a:xfrm>
            <a:off x="7094699" y="1304859"/>
            <a:ext cx="309517" cy="348071"/>
            <a:chOff x="2523000" y="1954875"/>
            <a:chExt cx="262325" cy="295000"/>
          </a:xfrm>
        </p:grpSpPr>
        <p:sp>
          <p:nvSpPr>
            <p:cNvPr id="10365" name="Google Shape;10365;p8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7"/>
          <p:cNvGrpSpPr/>
          <p:nvPr/>
        </p:nvGrpSpPr>
        <p:grpSpPr>
          <a:xfrm>
            <a:off x="7073800" y="1756125"/>
            <a:ext cx="351315" cy="348542"/>
            <a:chOff x="2508825" y="2318350"/>
            <a:chExt cx="297750" cy="295400"/>
          </a:xfrm>
        </p:grpSpPr>
        <p:sp>
          <p:nvSpPr>
            <p:cNvPr id="10368" name="Google Shape;10368;p87"/>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7"/>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0" name="Google Shape;10370;p87"/>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1" name="Google Shape;10371;p87"/>
          <p:cNvGrpSpPr/>
          <p:nvPr/>
        </p:nvGrpSpPr>
        <p:grpSpPr>
          <a:xfrm>
            <a:off x="5747373" y="2670178"/>
            <a:ext cx="347599" cy="348513"/>
            <a:chOff x="4321150" y="1946600"/>
            <a:chExt cx="294600" cy="295375"/>
          </a:xfrm>
        </p:grpSpPr>
        <p:sp>
          <p:nvSpPr>
            <p:cNvPr id="10372" name="Google Shape;10372;p87"/>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7"/>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7"/>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5" name="Google Shape;10375;p87"/>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7"/>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7"/>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7"/>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9" name="Google Shape;10379;p87"/>
          <p:cNvGrpSpPr/>
          <p:nvPr/>
        </p:nvGrpSpPr>
        <p:grpSpPr>
          <a:xfrm>
            <a:off x="5309921" y="1756125"/>
            <a:ext cx="352230" cy="348542"/>
            <a:chOff x="1049375" y="2318350"/>
            <a:chExt cx="298525" cy="295400"/>
          </a:xfrm>
        </p:grpSpPr>
        <p:sp>
          <p:nvSpPr>
            <p:cNvPr id="10380" name="Google Shape;10380;p87"/>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7"/>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7"/>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7"/>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87"/>
          <p:cNvGrpSpPr/>
          <p:nvPr/>
        </p:nvGrpSpPr>
        <p:grpSpPr>
          <a:xfrm>
            <a:off x="5310393" y="2196576"/>
            <a:ext cx="351286" cy="351286"/>
            <a:chOff x="1049375" y="2680675"/>
            <a:chExt cx="297725" cy="297725"/>
          </a:xfrm>
        </p:grpSpPr>
        <p:sp>
          <p:nvSpPr>
            <p:cNvPr id="10385" name="Google Shape;10385;p8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87"/>
          <p:cNvGrpSpPr/>
          <p:nvPr/>
        </p:nvGrpSpPr>
        <p:grpSpPr>
          <a:xfrm>
            <a:off x="7523845" y="1304623"/>
            <a:ext cx="348513" cy="348542"/>
            <a:chOff x="2872725" y="1954475"/>
            <a:chExt cx="295375" cy="295400"/>
          </a:xfrm>
        </p:grpSpPr>
        <p:sp>
          <p:nvSpPr>
            <p:cNvPr id="10388" name="Google Shape;10388;p87"/>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7"/>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7"/>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87"/>
          <p:cNvGrpSpPr/>
          <p:nvPr/>
        </p:nvGrpSpPr>
        <p:grpSpPr>
          <a:xfrm>
            <a:off x="7545216" y="1755196"/>
            <a:ext cx="305771" cy="350401"/>
            <a:chOff x="2890050" y="2318350"/>
            <a:chExt cx="259150" cy="296975"/>
          </a:xfrm>
        </p:grpSpPr>
        <p:sp>
          <p:nvSpPr>
            <p:cNvPr id="10392" name="Google Shape;10392;p87"/>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7"/>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4" name="Google Shape;10394;p87"/>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5" name="Google Shape;10395;p87"/>
          <p:cNvGrpSpPr/>
          <p:nvPr/>
        </p:nvGrpSpPr>
        <p:grpSpPr>
          <a:xfrm>
            <a:off x="6187732" y="2670650"/>
            <a:ext cx="347569" cy="347569"/>
            <a:chOff x="4685050" y="1945825"/>
            <a:chExt cx="294575" cy="294575"/>
          </a:xfrm>
        </p:grpSpPr>
        <p:sp>
          <p:nvSpPr>
            <p:cNvPr id="10396" name="Google Shape;10396;p87"/>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7"/>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7"/>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7"/>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7"/>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87"/>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7"/>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3" name="Google Shape;10403;p87"/>
          <p:cNvGrpSpPr/>
          <p:nvPr/>
        </p:nvGrpSpPr>
        <p:grpSpPr>
          <a:xfrm>
            <a:off x="7958004" y="3159625"/>
            <a:ext cx="348513" cy="347599"/>
            <a:chOff x="6131900" y="2301825"/>
            <a:chExt cx="295375" cy="294600"/>
          </a:xfrm>
        </p:grpSpPr>
        <p:sp>
          <p:nvSpPr>
            <p:cNvPr id="10404" name="Google Shape;10404;p87"/>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7"/>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7"/>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7"/>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7"/>
          <p:cNvGrpSpPr/>
          <p:nvPr/>
        </p:nvGrpSpPr>
        <p:grpSpPr>
          <a:xfrm>
            <a:off x="5753997" y="1304166"/>
            <a:ext cx="351315" cy="349457"/>
            <a:chOff x="1412450" y="1954475"/>
            <a:chExt cx="297750" cy="296175"/>
          </a:xfrm>
        </p:grpSpPr>
        <p:sp>
          <p:nvSpPr>
            <p:cNvPr id="10409" name="Google Shape;10409;p87"/>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7"/>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1" name="Google Shape;10411;p87"/>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2" name="Google Shape;10412;p87"/>
          <p:cNvGrpSpPr/>
          <p:nvPr/>
        </p:nvGrpSpPr>
        <p:grpSpPr>
          <a:xfrm>
            <a:off x="5753997" y="2196694"/>
            <a:ext cx="351315" cy="351050"/>
            <a:chOff x="1413250" y="2680675"/>
            <a:chExt cx="297750" cy="297525"/>
          </a:xfrm>
        </p:grpSpPr>
        <p:sp>
          <p:nvSpPr>
            <p:cNvPr id="10413" name="Google Shape;10413;p8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7" name="Google Shape;10417;p87"/>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7"/>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7"/>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0" name="Google Shape;10420;p87"/>
          <p:cNvGrpSpPr/>
          <p:nvPr/>
        </p:nvGrpSpPr>
        <p:grpSpPr>
          <a:xfrm>
            <a:off x="6630407" y="2670311"/>
            <a:ext cx="350371" cy="348247"/>
            <a:chOff x="5045775" y="1946400"/>
            <a:chExt cx="296950" cy="295150"/>
          </a:xfrm>
        </p:grpSpPr>
        <p:sp>
          <p:nvSpPr>
            <p:cNvPr id="10421" name="Google Shape;10421;p8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3" name="Google Shape;10423;p87"/>
          <p:cNvGrpSpPr/>
          <p:nvPr/>
        </p:nvGrpSpPr>
        <p:grpSpPr>
          <a:xfrm>
            <a:off x="6629006" y="3179138"/>
            <a:ext cx="353174" cy="308573"/>
            <a:chOff x="5046550" y="2327025"/>
            <a:chExt cx="299325" cy="261525"/>
          </a:xfrm>
        </p:grpSpPr>
        <p:sp>
          <p:nvSpPr>
            <p:cNvPr id="10424" name="Google Shape;10424;p87"/>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7"/>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7"/>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7" name="Google Shape;10427;p87"/>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8" name="Google Shape;10428;p87"/>
          <p:cNvGrpSpPr/>
          <p:nvPr/>
        </p:nvGrpSpPr>
        <p:grpSpPr>
          <a:xfrm>
            <a:off x="7956604" y="3608476"/>
            <a:ext cx="351315" cy="348513"/>
            <a:chOff x="6167350" y="2672800"/>
            <a:chExt cx="297750" cy="295375"/>
          </a:xfrm>
        </p:grpSpPr>
        <p:sp>
          <p:nvSpPr>
            <p:cNvPr id="10429" name="Google Shape;10429;p87"/>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7"/>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7"/>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7"/>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7"/>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87"/>
          <p:cNvGrpSpPr/>
          <p:nvPr/>
        </p:nvGrpSpPr>
        <p:grpSpPr>
          <a:xfrm>
            <a:off x="6197601" y="1303709"/>
            <a:ext cx="347599" cy="350371"/>
            <a:chOff x="1777925" y="1953700"/>
            <a:chExt cx="294600" cy="296950"/>
          </a:xfrm>
        </p:grpSpPr>
        <p:sp>
          <p:nvSpPr>
            <p:cNvPr id="10435" name="Google Shape;10435;p87"/>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7"/>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7"/>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7"/>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87"/>
          <p:cNvGrpSpPr/>
          <p:nvPr/>
        </p:nvGrpSpPr>
        <p:grpSpPr>
          <a:xfrm>
            <a:off x="6213411" y="1756597"/>
            <a:ext cx="315977" cy="347599"/>
            <a:chOff x="1790525" y="2319150"/>
            <a:chExt cx="267800" cy="294600"/>
          </a:xfrm>
        </p:grpSpPr>
        <p:sp>
          <p:nvSpPr>
            <p:cNvPr id="10440" name="Google Shape;10440;p87"/>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7"/>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2" name="Google Shape;10442;p87"/>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3" name="Google Shape;10443;p87"/>
          <p:cNvGrpSpPr/>
          <p:nvPr/>
        </p:nvGrpSpPr>
        <p:grpSpPr>
          <a:xfrm>
            <a:off x="4866386" y="2670163"/>
            <a:ext cx="349457" cy="348542"/>
            <a:chOff x="3599700" y="1954475"/>
            <a:chExt cx="296175" cy="295400"/>
          </a:xfrm>
        </p:grpSpPr>
        <p:sp>
          <p:nvSpPr>
            <p:cNvPr id="10444" name="Google Shape;10444;p8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87"/>
          <p:cNvGrpSpPr/>
          <p:nvPr/>
        </p:nvGrpSpPr>
        <p:grpSpPr>
          <a:xfrm>
            <a:off x="4867316" y="3159626"/>
            <a:ext cx="347599" cy="347599"/>
            <a:chOff x="3601275" y="2319150"/>
            <a:chExt cx="294600" cy="294600"/>
          </a:xfrm>
        </p:grpSpPr>
        <p:sp>
          <p:nvSpPr>
            <p:cNvPr id="10448" name="Google Shape;10448;p87"/>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7"/>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0" name="Google Shape;10450;p87"/>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1" name="Google Shape;10451;p87"/>
          <p:cNvGrpSpPr/>
          <p:nvPr/>
        </p:nvGrpSpPr>
        <p:grpSpPr>
          <a:xfrm>
            <a:off x="7087019" y="2669721"/>
            <a:ext cx="328071" cy="349427"/>
            <a:chOff x="5421475" y="1945825"/>
            <a:chExt cx="278050" cy="296150"/>
          </a:xfrm>
        </p:grpSpPr>
        <p:sp>
          <p:nvSpPr>
            <p:cNvPr id="10452" name="Google Shape;10452;p87"/>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7"/>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7"/>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7"/>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7"/>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7"/>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7"/>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7"/>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0" name="Google Shape;10460;p87"/>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1" name="Google Shape;10461;p87"/>
          <p:cNvGrpSpPr/>
          <p:nvPr/>
        </p:nvGrpSpPr>
        <p:grpSpPr>
          <a:xfrm>
            <a:off x="7075869" y="3670273"/>
            <a:ext cx="350371" cy="224918"/>
            <a:chOff x="5411225" y="2726350"/>
            <a:chExt cx="296950" cy="190625"/>
          </a:xfrm>
        </p:grpSpPr>
        <p:sp>
          <p:nvSpPr>
            <p:cNvPr id="10462" name="Google Shape;10462;p87"/>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7"/>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87"/>
          <p:cNvGrpSpPr/>
          <p:nvPr/>
        </p:nvGrpSpPr>
        <p:grpSpPr>
          <a:xfrm>
            <a:off x="6185904" y="4059546"/>
            <a:ext cx="351286" cy="326390"/>
            <a:chOff x="6524150" y="1938725"/>
            <a:chExt cx="297725" cy="276625"/>
          </a:xfrm>
        </p:grpSpPr>
        <p:sp>
          <p:nvSpPr>
            <p:cNvPr id="10465" name="Google Shape;10465;p8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7"/>
          <p:cNvGrpSpPr/>
          <p:nvPr/>
        </p:nvGrpSpPr>
        <p:grpSpPr>
          <a:xfrm>
            <a:off x="6637536" y="1304166"/>
            <a:ext cx="350401" cy="349457"/>
            <a:chOff x="2141000" y="1954475"/>
            <a:chExt cx="296975" cy="296175"/>
          </a:xfrm>
        </p:grpSpPr>
        <p:sp>
          <p:nvSpPr>
            <p:cNvPr id="10470" name="Google Shape;10470;p87"/>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7"/>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7"/>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7"/>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87"/>
          <p:cNvGrpSpPr/>
          <p:nvPr/>
        </p:nvGrpSpPr>
        <p:grpSpPr>
          <a:xfrm>
            <a:off x="6631047" y="1756007"/>
            <a:ext cx="363380" cy="348778"/>
            <a:chOff x="2140225" y="2318650"/>
            <a:chExt cx="307975" cy="295600"/>
          </a:xfrm>
        </p:grpSpPr>
        <p:sp>
          <p:nvSpPr>
            <p:cNvPr id="10475" name="Google Shape;10475;p87"/>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7"/>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87"/>
          <p:cNvGrpSpPr/>
          <p:nvPr/>
        </p:nvGrpSpPr>
        <p:grpSpPr>
          <a:xfrm>
            <a:off x="6636607" y="2197505"/>
            <a:ext cx="352259" cy="349427"/>
            <a:chOff x="2139425" y="2682250"/>
            <a:chExt cx="298550" cy="296150"/>
          </a:xfrm>
        </p:grpSpPr>
        <p:sp>
          <p:nvSpPr>
            <p:cNvPr id="10478" name="Google Shape;10478;p87"/>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7"/>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7"/>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7"/>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2" name="Google Shape;10482;p87"/>
          <p:cNvGrpSpPr/>
          <p:nvPr/>
        </p:nvGrpSpPr>
        <p:grpSpPr>
          <a:xfrm>
            <a:off x="5301219" y="2711991"/>
            <a:ext cx="350401" cy="264888"/>
            <a:chOff x="3962775" y="1990700"/>
            <a:chExt cx="296975" cy="224500"/>
          </a:xfrm>
        </p:grpSpPr>
        <p:sp>
          <p:nvSpPr>
            <p:cNvPr id="10483" name="Google Shape;10483;p8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7"/>
          <p:cNvGrpSpPr/>
          <p:nvPr/>
        </p:nvGrpSpPr>
        <p:grpSpPr>
          <a:xfrm>
            <a:off x="5301691" y="3158697"/>
            <a:ext cx="349457" cy="349457"/>
            <a:chOff x="3963575" y="2317575"/>
            <a:chExt cx="296175" cy="296175"/>
          </a:xfrm>
        </p:grpSpPr>
        <p:sp>
          <p:nvSpPr>
            <p:cNvPr id="10488" name="Google Shape;10488;p8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87"/>
          <p:cNvGrpSpPr/>
          <p:nvPr/>
        </p:nvGrpSpPr>
        <p:grpSpPr>
          <a:xfrm>
            <a:off x="5301691" y="3608476"/>
            <a:ext cx="349457" cy="348513"/>
            <a:chOff x="3962775" y="2683025"/>
            <a:chExt cx="296175" cy="295375"/>
          </a:xfrm>
        </p:grpSpPr>
        <p:sp>
          <p:nvSpPr>
            <p:cNvPr id="10505" name="Google Shape;10505;p87"/>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7"/>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7"/>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8" name="Google Shape;10508;p87"/>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9" name="Google Shape;10509;p87"/>
          <p:cNvGrpSpPr/>
          <p:nvPr/>
        </p:nvGrpSpPr>
        <p:grpSpPr>
          <a:xfrm>
            <a:off x="7516228" y="3159168"/>
            <a:ext cx="348513" cy="348513"/>
            <a:chOff x="5775900" y="2308125"/>
            <a:chExt cx="295375" cy="295375"/>
          </a:xfrm>
        </p:grpSpPr>
        <p:sp>
          <p:nvSpPr>
            <p:cNvPr id="10510" name="Google Shape;10510;p87"/>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7"/>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7"/>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7"/>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7"/>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87"/>
          <p:cNvGrpSpPr/>
          <p:nvPr/>
        </p:nvGrpSpPr>
        <p:grpSpPr>
          <a:xfrm>
            <a:off x="7537142" y="3608004"/>
            <a:ext cx="306686" cy="349457"/>
            <a:chOff x="5794025" y="2673575"/>
            <a:chExt cx="259925" cy="296175"/>
          </a:xfrm>
        </p:grpSpPr>
        <p:sp>
          <p:nvSpPr>
            <p:cNvPr id="10516" name="Google Shape;10516;p87"/>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7"/>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8" name="Google Shape;10518;p87"/>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22" name="Shape 10522"/>
        <p:cNvGrpSpPr/>
        <p:nvPr/>
      </p:nvGrpSpPr>
      <p:grpSpPr>
        <a:xfrm>
          <a:off x="0" y="0"/>
          <a:ext cx="0" cy="0"/>
          <a:chOff x="0" y="0"/>
          <a:chExt cx="0" cy="0"/>
        </a:xfrm>
      </p:grpSpPr>
      <p:sp>
        <p:nvSpPr>
          <p:cNvPr id="10523" name="Google Shape;10523;p88"/>
          <p:cNvSpPr txBox="1"/>
          <p:nvPr>
            <p:ph idx="4294967295" type="title"/>
          </p:nvPr>
        </p:nvSpPr>
        <p:spPr>
          <a:xfrm>
            <a:off x="849675"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chemeClr val="lt1"/>
                </a:solidFill>
                <a:latin typeface="Arial"/>
                <a:ea typeface="Arial"/>
                <a:cs typeface="Arial"/>
                <a:sym typeface="Arial"/>
              </a:rPr>
              <a:t>Help &amp; Support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24" name="Google Shape;10524;p88"/>
          <p:cNvSpPr txBox="1"/>
          <p:nvPr>
            <p:ph idx="4294967295" type="title"/>
          </p:nvPr>
        </p:nvSpPr>
        <p:spPr>
          <a:xfrm>
            <a:off x="4858400" y="715988"/>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525" name="Google Shape;10525;p88"/>
          <p:cNvGrpSpPr/>
          <p:nvPr/>
        </p:nvGrpSpPr>
        <p:grpSpPr>
          <a:xfrm>
            <a:off x="882957" y="1306638"/>
            <a:ext cx="292442" cy="355741"/>
            <a:chOff x="-35830350" y="1912725"/>
            <a:chExt cx="241050" cy="293225"/>
          </a:xfrm>
        </p:grpSpPr>
        <p:sp>
          <p:nvSpPr>
            <p:cNvPr id="10526" name="Google Shape;10526;p88"/>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8"/>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88"/>
          <p:cNvGrpSpPr/>
          <p:nvPr/>
        </p:nvGrpSpPr>
        <p:grpSpPr>
          <a:xfrm>
            <a:off x="851444" y="1766235"/>
            <a:ext cx="355468" cy="353587"/>
            <a:chOff x="-35854750" y="2272675"/>
            <a:chExt cx="293000" cy="291450"/>
          </a:xfrm>
        </p:grpSpPr>
        <p:sp>
          <p:nvSpPr>
            <p:cNvPr id="10529" name="Google Shape;10529;p88"/>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8"/>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8"/>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88"/>
          <p:cNvGrpSpPr/>
          <p:nvPr/>
        </p:nvGrpSpPr>
        <p:grpSpPr>
          <a:xfrm>
            <a:off x="850958" y="2220821"/>
            <a:ext cx="356438" cy="354558"/>
            <a:chOff x="-35853975" y="2631825"/>
            <a:chExt cx="293800" cy="292250"/>
          </a:xfrm>
        </p:grpSpPr>
        <p:sp>
          <p:nvSpPr>
            <p:cNvPr id="10533" name="Google Shape;10533;p88"/>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8"/>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8"/>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8"/>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8"/>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8" name="Google Shape;10538;p88"/>
          <p:cNvGrpSpPr/>
          <p:nvPr/>
        </p:nvGrpSpPr>
        <p:grpSpPr>
          <a:xfrm>
            <a:off x="3089562" y="1307714"/>
            <a:ext cx="353587" cy="353587"/>
            <a:chOff x="-34032200" y="1916675"/>
            <a:chExt cx="291450" cy="291450"/>
          </a:xfrm>
        </p:grpSpPr>
        <p:sp>
          <p:nvSpPr>
            <p:cNvPr id="10539" name="Google Shape;10539;p88"/>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8"/>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8"/>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8"/>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43" name="Google Shape;10543;p88"/>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44" name="Google Shape;10544;p88"/>
          <p:cNvGrpSpPr/>
          <p:nvPr/>
        </p:nvGrpSpPr>
        <p:grpSpPr>
          <a:xfrm>
            <a:off x="3089092" y="2220821"/>
            <a:ext cx="354527" cy="354558"/>
            <a:chOff x="-34032200" y="2634975"/>
            <a:chExt cx="292225" cy="292250"/>
          </a:xfrm>
        </p:grpSpPr>
        <p:sp>
          <p:nvSpPr>
            <p:cNvPr id="10545" name="Google Shape;10545;p88"/>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8"/>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8"/>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8" name="Google Shape;10548;p88"/>
          <p:cNvGrpSpPr/>
          <p:nvPr/>
        </p:nvGrpSpPr>
        <p:grpSpPr>
          <a:xfrm>
            <a:off x="1739487" y="2687069"/>
            <a:ext cx="358379" cy="354527"/>
            <a:chOff x="-32245875" y="1938725"/>
            <a:chExt cx="295400" cy="292225"/>
          </a:xfrm>
        </p:grpSpPr>
        <p:sp>
          <p:nvSpPr>
            <p:cNvPr id="10549" name="Google Shape;10549;p88"/>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8"/>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8"/>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88"/>
          <p:cNvGrpSpPr/>
          <p:nvPr/>
        </p:nvGrpSpPr>
        <p:grpSpPr>
          <a:xfrm>
            <a:off x="1736150" y="3156468"/>
            <a:ext cx="365052" cy="352162"/>
            <a:chOff x="-32243500" y="2299850"/>
            <a:chExt cx="300900" cy="290275"/>
          </a:xfrm>
        </p:grpSpPr>
        <p:sp>
          <p:nvSpPr>
            <p:cNvPr id="10553" name="Google Shape;10553;p88"/>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8"/>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5" name="Google Shape;10555;p88"/>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6" name="Google Shape;10556;p88"/>
          <p:cNvGrpSpPr/>
          <p:nvPr/>
        </p:nvGrpSpPr>
        <p:grpSpPr>
          <a:xfrm>
            <a:off x="1299432" y="1306759"/>
            <a:ext cx="354527" cy="355498"/>
            <a:chOff x="-35495600" y="1912725"/>
            <a:chExt cx="292225" cy="293025"/>
          </a:xfrm>
        </p:grpSpPr>
        <p:sp>
          <p:nvSpPr>
            <p:cNvPr id="10557" name="Google Shape;10557;p88"/>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8"/>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8"/>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0" name="Google Shape;10560;p88"/>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1" name="Google Shape;10561;p88"/>
          <p:cNvGrpSpPr/>
          <p:nvPr/>
        </p:nvGrpSpPr>
        <p:grpSpPr>
          <a:xfrm>
            <a:off x="1299432" y="2221307"/>
            <a:ext cx="354527" cy="353587"/>
            <a:chOff x="-35495600" y="2631825"/>
            <a:chExt cx="292225" cy="291450"/>
          </a:xfrm>
        </p:grpSpPr>
        <p:sp>
          <p:nvSpPr>
            <p:cNvPr id="10562" name="Google Shape;10562;p88"/>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8"/>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8"/>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8"/>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88"/>
          <p:cNvGrpSpPr/>
          <p:nvPr/>
        </p:nvGrpSpPr>
        <p:grpSpPr>
          <a:xfrm>
            <a:off x="3537081" y="1307714"/>
            <a:ext cx="353587" cy="353587"/>
            <a:chOff x="-33673825" y="1916675"/>
            <a:chExt cx="291450" cy="291450"/>
          </a:xfrm>
        </p:grpSpPr>
        <p:sp>
          <p:nvSpPr>
            <p:cNvPr id="10567" name="Google Shape;10567;p88"/>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8"/>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8"/>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8"/>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88"/>
          <p:cNvGrpSpPr/>
          <p:nvPr/>
        </p:nvGrpSpPr>
        <p:grpSpPr>
          <a:xfrm>
            <a:off x="3534700" y="1765295"/>
            <a:ext cx="358349" cy="355468"/>
            <a:chOff x="-33676975" y="2275050"/>
            <a:chExt cx="295375" cy="293000"/>
          </a:xfrm>
        </p:grpSpPr>
        <p:sp>
          <p:nvSpPr>
            <p:cNvPr id="10572" name="Google Shape;10572;p88"/>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8"/>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8"/>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88"/>
          <p:cNvGrpSpPr/>
          <p:nvPr/>
        </p:nvGrpSpPr>
        <p:grpSpPr>
          <a:xfrm>
            <a:off x="3537081" y="2220594"/>
            <a:ext cx="353587" cy="355013"/>
            <a:chOff x="-33673825" y="2634975"/>
            <a:chExt cx="291450" cy="292625"/>
          </a:xfrm>
        </p:grpSpPr>
        <p:sp>
          <p:nvSpPr>
            <p:cNvPr id="10576" name="Google Shape;10576;p88"/>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8"/>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88"/>
          <p:cNvGrpSpPr/>
          <p:nvPr/>
        </p:nvGrpSpPr>
        <p:grpSpPr>
          <a:xfrm>
            <a:off x="2205089" y="2687509"/>
            <a:ext cx="329687" cy="353648"/>
            <a:chOff x="-31874100" y="1939525"/>
            <a:chExt cx="271750" cy="291500"/>
          </a:xfrm>
        </p:grpSpPr>
        <p:sp>
          <p:nvSpPr>
            <p:cNvPr id="10579" name="Google Shape;10579;p88"/>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8"/>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1" name="Google Shape;10581;p88"/>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2" name="Google Shape;10582;p88"/>
          <p:cNvGrpSpPr/>
          <p:nvPr/>
        </p:nvGrpSpPr>
        <p:grpSpPr>
          <a:xfrm>
            <a:off x="2186451" y="3616531"/>
            <a:ext cx="366963" cy="352768"/>
            <a:chOff x="-31889075" y="2658950"/>
            <a:chExt cx="302475" cy="290775"/>
          </a:xfrm>
        </p:grpSpPr>
        <p:sp>
          <p:nvSpPr>
            <p:cNvPr id="10583" name="Google Shape;10583;p88"/>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8"/>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5" name="Google Shape;10585;p88"/>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6" name="Google Shape;10586;p88"/>
          <p:cNvGrpSpPr/>
          <p:nvPr/>
        </p:nvGrpSpPr>
        <p:grpSpPr>
          <a:xfrm>
            <a:off x="1747421" y="1306759"/>
            <a:ext cx="354527" cy="355498"/>
            <a:chOff x="-35136450" y="1912725"/>
            <a:chExt cx="292225" cy="293025"/>
          </a:xfrm>
        </p:grpSpPr>
        <p:sp>
          <p:nvSpPr>
            <p:cNvPr id="10587" name="Google Shape;10587;p88"/>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8"/>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8"/>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88"/>
          <p:cNvGrpSpPr/>
          <p:nvPr/>
        </p:nvGrpSpPr>
        <p:grpSpPr>
          <a:xfrm>
            <a:off x="1747891" y="1765978"/>
            <a:ext cx="353587" cy="354103"/>
            <a:chOff x="-35134875" y="2272675"/>
            <a:chExt cx="291450" cy="291875"/>
          </a:xfrm>
        </p:grpSpPr>
        <p:sp>
          <p:nvSpPr>
            <p:cNvPr id="10591" name="Google Shape;10591;p88"/>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8"/>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8"/>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8"/>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5" name="Google Shape;10595;p88"/>
          <p:cNvGrpSpPr/>
          <p:nvPr/>
        </p:nvGrpSpPr>
        <p:grpSpPr>
          <a:xfrm>
            <a:off x="1789458" y="2221307"/>
            <a:ext cx="270453" cy="353587"/>
            <a:chOff x="-35101800" y="2631050"/>
            <a:chExt cx="222925" cy="291450"/>
          </a:xfrm>
        </p:grpSpPr>
        <p:sp>
          <p:nvSpPr>
            <p:cNvPr id="10596" name="Google Shape;10596;p88"/>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8"/>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8"/>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8"/>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0" name="Google Shape;10600;p88"/>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1" name="Google Shape;10601;p88"/>
          <p:cNvGrpSpPr/>
          <p:nvPr/>
        </p:nvGrpSpPr>
        <p:grpSpPr>
          <a:xfrm>
            <a:off x="3977510" y="1765295"/>
            <a:ext cx="353587" cy="355468"/>
            <a:chOff x="-33314675" y="2275050"/>
            <a:chExt cx="291450" cy="293000"/>
          </a:xfrm>
        </p:grpSpPr>
        <p:sp>
          <p:nvSpPr>
            <p:cNvPr id="10602" name="Google Shape;10602;p88"/>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8"/>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5" name="Google Shape;10605;p88"/>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6" name="Google Shape;10606;p88"/>
          <p:cNvGrpSpPr/>
          <p:nvPr/>
        </p:nvGrpSpPr>
        <p:grpSpPr>
          <a:xfrm>
            <a:off x="2639701" y="2687555"/>
            <a:ext cx="353587" cy="353557"/>
            <a:chOff x="-31523625" y="1939525"/>
            <a:chExt cx="291450" cy="291425"/>
          </a:xfrm>
        </p:grpSpPr>
        <p:sp>
          <p:nvSpPr>
            <p:cNvPr id="10607" name="Google Shape;10607;p88"/>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8"/>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8"/>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8"/>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8"/>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8"/>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8"/>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8"/>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8"/>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8"/>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8"/>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88"/>
          <p:cNvGrpSpPr/>
          <p:nvPr/>
        </p:nvGrpSpPr>
        <p:grpSpPr>
          <a:xfrm>
            <a:off x="2638746" y="3155755"/>
            <a:ext cx="355498" cy="353587"/>
            <a:chOff x="-31523625" y="2298675"/>
            <a:chExt cx="293025" cy="291450"/>
          </a:xfrm>
        </p:grpSpPr>
        <p:sp>
          <p:nvSpPr>
            <p:cNvPr id="10619" name="Google Shape;10619;p88"/>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8"/>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8"/>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2" name="Google Shape;10622;p88"/>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8"/>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4" name="Google Shape;10624;p88"/>
          <p:cNvGrpSpPr/>
          <p:nvPr/>
        </p:nvGrpSpPr>
        <p:grpSpPr>
          <a:xfrm>
            <a:off x="2205934" y="1307729"/>
            <a:ext cx="331598" cy="353557"/>
            <a:chOff x="-34767825" y="1914325"/>
            <a:chExt cx="273325" cy="291425"/>
          </a:xfrm>
        </p:grpSpPr>
        <p:sp>
          <p:nvSpPr>
            <p:cNvPr id="10625" name="Google Shape;10625;p88"/>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8"/>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8"/>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88"/>
          <p:cNvGrpSpPr/>
          <p:nvPr/>
        </p:nvGrpSpPr>
        <p:grpSpPr>
          <a:xfrm>
            <a:off x="2193513" y="1765280"/>
            <a:ext cx="356438" cy="355498"/>
            <a:chOff x="-34778075" y="2272675"/>
            <a:chExt cx="293800" cy="293025"/>
          </a:xfrm>
        </p:grpSpPr>
        <p:sp>
          <p:nvSpPr>
            <p:cNvPr id="10629" name="Google Shape;10629;p88"/>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8"/>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88"/>
          <p:cNvGrpSpPr/>
          <p:nvPr/>
        </p:nvGrpSpPr>
        <p:grpSpPr>
          <a:xfrm>
            <a:off x="2194939" y="2221307"/>
            <a:ext cx="353587" cy="353587"/>
            <a:chOff x="-34776500" y="2631825"/>
            <a:chExt cx="291450" cy="291450"/>
          </a:xfrm>
        </p:grpSpPr>
        <p:sp>
          <p:nvSpPr>
            <p:cNvPr id="10633" name="Google Shape;10633;p88"/>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8"/>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8"/>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88"/>
          <p:cNvGrpSpPr/>
          <p:nvPr/>
        </p:nvGrpSpPr>
        <p:grpSpPr>
          <a:xfrm>
            <a:off x="853628" y="2685160"/>
            <a:ext cx="354527" cy="358349"/>
            <a:chOff x="-32956300" y="1915900"/>
            <a:chExt cx="292225" cy="295375"/>
          </a:xfrm>
        </p:grpSpPr>
        <p:sp>
          <p:nvSpPr>
            <p:cNvPr id="10637" name="Google Shape;10637;p88"/>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8"/>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9" name="Google Shape;10639;p88"/>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8"/>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41" name="Google Shape;10641;p88"/>
          <p:cNvGrpSpPr/>
          <p:nvPr/>
        </p:nvGrpSpPr>
        <p:grpSpPr>
          <a:xfrm>
            <a:off x="3081101" y="2687555"/>
            <a:ext cx="356438" cy="353557"/>
            <a:chOff x="-31166825" y="1939525"/>
            <a:chExt cx="293800" cy="291425"/>
          </a:xfrm>
        </p:grpSpPr>
        <p:sp>
          <p:nvSpPr>
            <p:cNvPr id="10642" name="Google Shape;10642;p88"/>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8"/>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8"/>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8"/>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8"/>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8"/>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8"/>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8"/>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8"/>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8"/>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8"/>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3" name="Google Shape;10653;p88"/>
          <p:cNvGrpSpPr/>
          <p:nvPr/>
        </p:nvGrpSpPr>
        <p:grpSpPr>
          <a:xfrm>
            <a:off x="3082057" y="3155482"/>
            <a:ext cx="354527" cy="354133"/>
            <a:chOff x="-31165250" y="2298675"/>
            <a:chExt cx="292225" cy="291900"/>
          </a:xfrm>
        </p:grpSpPr>
        <p:sp>
          <p:nvSpPr>
            <p:cNvPr id="10654" name="Google Shape;10654;p88"/>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8"/>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8"/>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88"/>
          <p:cNvGrpSpPr/>
          <p:nvPr/>
        </p:nvGrpSpPr>
        <p:grpSpPr>
          <a:xfrm>
            <a:off x="3082542" y="3616136"/>
            <a:ext cx="353557" cy="353557"/>
            <a:chOff x="-31164450" y="2657050"/>
            <a:chExt cx="291425" cy="291425"/>
          </a:xfrm>
        </p:grpSpPr>
        <p:sp>
          <p:nvSpPr>
            <p:cNvPr id="10658" name="Google Shape;10658;p88"/>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8"/>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8"/>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8"/>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2" name="Google Shape;10662;p88"/>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3" name="Google Shape;10663;p88"/>
          <p:cNvGrpSpPr/>
          <p:nvPr/>
        </p:nvGrpSpPr>
        <p:grpSpPr>
          <a:xfrm>
            <a:off x="2632987" y="1307366"/>
            <a:ext cx="358349" cy="354285"/>
            <a:chOff x="-34421275" y="1912725"/>
            <a:chExt cx="295375" cy="292025"/>
          </a:xfrm>
        </p:grpSpPr>
        <p:sp>
          <p:nvSpPr>
            <p:cNvPr id="10664" name="Google Shape;10664;p88"/>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8"/>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88"/>
          <p:cNvGrpSpPr/>
          <p:nvPr/>
        </p:nvGrpSpPr>
        <p:grpSpPr>
          <a:xfrm>
            <a:off x="2632032" y="1765280"/>
            <a:ext cx="360260" cy="355498"/>
            <a:chOff x="-34418125" y="2271100"/>
            <a:chExt cx="296950" cy="293025"/>
          </a:xfrm>
        </p:grpSpPr>
        <p:sp>
          <p:nvSpPr>
            <p:cNvPr id="10667" name="Google Shape;10667;p88"/>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8"/>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8"/>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8"/>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8"/>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88"/>
          <p:cNvGrpSpPr/>
          <p:nvPr/>
        </p:nvGrpSpPr>
        <p:grpSpPr>
          <a:xfrm>
            <a:off x="2632987" y="2221307"/>
            <a:ext cx="358349" cy="353587"/>
            <a:chOff x="-34421275" y="2631050"/>
            <a:chExt cx="295375" cy="291450"/>
          </a:xfrm>
        </p:grpSpPr>
        <p:sp>
          <p:nvSpPr>
            <p:cNvPr id="10673" name="Google Shape;10673;p88"/>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8"/>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8"/>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8"/>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77" name="Google Shape;10677;p88"/>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8"/>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8"/>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0" name="Google Shape;10680;p88"/>
          <p:cNvGrpSpPr/>
          <p:nvPr/>
        </p:nvGrpSpPr>
        <p:grpSpPr>
          <a:xfrm>
            <a:off x="3537620" y="2688025"/>
            <a:ext cx="353587" cy="352617"/>
            <a:chOff x="-30805300" y="1938725"/>
            <a:chExt cx="291450" cy="290650"/>
          </a:xfrm>
        </p:grpSpPr>
        <p:sp>
          <p:nvSpPr>
            <p:cNvPr id="10681" name="Google Shape;10681;p88"/>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8"/>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88"/>
          <p:cNvGrpSpPr/>
          <p:nvPr/>
        </p:nvGrpSpPr>
        <p:grpSpPr>
          <a:xfrm>
            <a:off x="3538105" y="3155952"/>
            <a:ext cx="352617" cy="353193"/>
            <a:chOff x="-30805300" y="2298675"/>
            <a:chExt cx="290650" cy="291125"/>
          </a:xfrm>
        </p:grpSpPr>
        <p:sp>
          <p:nvSpPr>
            <p:cNvPr id="10684" name="Google Shape;10684;p88"/>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8"/>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8"/>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8"/>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88"/>
          <p:cNvGrpSpPr/>
          <p:nvPr/>
        </p:nvGrpSpPr>
        <p:grpSpPr>
          <a:xfrm>
            <a:off x="3537635" y="3616136"/>
            <a:ext cx="353557" cy="353557"/>
            <a:chOff x="-30806075" y="2657050"/>
            <a:chExt cx="291425" cy="291425"/>
          </a:xfrm>
        </p:grpSpPr>
        <p:sp>
          <p:nvSpPr>
            <p:cNvPr id="10689" name="Google Shape;10689;p88"/>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8"/>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8"/>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88"/>
          <p:cNvGrpSpPr/>
          <p:nvPr/>
        </p:nvGrpSpPr>
        <p:grpSpPr>
          <a:xfrm>
            <a:off x="2639681" y="4073943"/>
            <a:ext cx="353557" cy="353557"/>
            <a:chOff x="-30064925" y="2332550"/>
            <a:chExt cx="291425" cy="291425"/>
          </a:xfrm>
        </p:grpSpPr>
        <p:sp>
          <p:nvSpPr>
            <p:cNvPr id="10693" name="Google Shape;10693;p88"/>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8"/>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8"/>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8"/>
          <p:cNvGrpSpPr/>
          <p:nvPr/>
        </p:nvGrpSpPr>
        <p:grpSpPr>
          <a:xfrm>
            <a:off x="3983068" y="2683443"/>
            <a:ext cx="348855" cy="347879"/>
            <a:chOff x="2821450" y="2957850"/>
            <a:chExt cx="259275" cy="258550"/>
          </a:xfrm>
        </p:grpSpPr>
        <p:sp>
          <p:nvSpPr>
            <p:cNvPr id="10697" name="Google Shape;10697;p88"/>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8"/>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8"/>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700" name="Google Shape;10700;p88"/>
          <p:cNvGrpSpPr/>
          <p:nvPr/>
        </p:nvGrpSpPr>
        <p:grpSpPr>
          <a:xfrm>
            <a:off x="4858100" y="1304461"/>
            <a:ext cx="361090" cy="361090"/>
            <a:chOff x="-57970450" y="1903275"/>
            <a:chExt cx="318225" cy="318225"/>
          </a:xfrm>
        </p:grpSpPr>
        <p:sp>
          <p:nvSpPr>
            <p:cNvPr id="10701" name="Google Shape;10701;p88"/>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8"/>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8"/>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8"/>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88"/>
          <p:cNvGrpSpPr/>
          <p:nvPr/>
        </p:nvGrpSpPr>
        <p:grpSpPr>
          <a:xfrm>
            <a:off x="4880000" y="1780418"/>
            <a:ext cx="317290" cy="359303"/>
            <a:chOff x="-57950750" y="2296300"/>
            <a:chExt cx="279625" cy="316650"/>
          </a:xfrm>
        </p:grpSpPr>
        <p:sp>
          <p:nvSpPr>
            <p:cNvPr id="10706" name="Google Shape;10706;p88"/>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8"/>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8"/>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8"/>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88"/>
          <p:cNvGrpSpPr/>
          <p:nvPr/>
        </p:nvGrpSpPr>
        <p:grpSpPr>
          <a:xfrm>
            <a:off x="4858214" y="2232094"/>
            <a:ext cx="360863" cy="360211"/>
            <a:chOff x="-57969675" y="2687750"/>
            <a:chExt cx="318025" cy="317450"/>
          </a:xfrm>
        </p:grpSpPr>
        <p:sp>
          <p:nvSpPr>
            <p:cNvPr id="10711" name="Google Shape;10711;p88"/>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8"/>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8"/>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8"/>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88"/>
          <p:cNvGrpSpPr/>
          <p:nvPr/>
        </p:nvGrpSpPr>
        <p:grpSpPr>
          <a:xfrm>
            <a:off x="7067397" y="1304461"/>
            <a:ext cx="363785" cy="361090"/>
            <a:chOff x="-56012425" y="1903275"/>
            <a:chExt cx="320600" cy="318225"/>
          </a:xfrm>
        </p:grpSpPr>
        <p:sp>
          <p:nvSpPr>
            <p:cNvPr id="10716" name="Google Shape;10716;p88"/>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8"/>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88"/>
          <p:cNvGrpSpPr/>
          <p:nvPr/>
        </p:nvGrpSpPr>
        <p:grpSpPr>
          <a:xfrm>
            <a:off x="7068290" y="1778631"/>
            <a:ext cx="361998" cy="361998"/>
            <a:chOff x="-56010850" y="2294725"/>
            <a:chExt cx="319025" cy="319025"/>
          </a:xfrm>
        </p:grpSpPr>
        <p:sp>
          <p:nvSpPr>
            <p:cNvPr id="10719" name="Google Shape;10719;p88"/>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8"/>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8"/>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8"/>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88"/>
          <p:cNvGrpSpPr/>
          <p:nvPr/>
        </p:nvGrpSpPr>
        <p:grpSpPr>
          <a:xfrm>
            <a:off x="7068305" y="2231215"/>
            <a:ext cx="361969" cy="361090"/>
            <a:chOff x="-56010050" y="2686975"/>
            <a:chExt cx="319000" cy="318225"/>
          </a:xfrm>
        </p:grpSpPr>
        <p:sp>
          <p:nvSpPr>
            <p:cNvPr id="10724" name="Google Shape;10724;p88"/>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8"/>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8"/>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8"/>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88"/>
          <p:cNvGrpSpPr/>
          <p:nvPr/>
        </p:nvGrpSpPr>
        <p:grpSpPr>
          <a:xfrm>
            <a:off x="5753801" y="2684124"/>
            <a:ext cx="361998" cy="361090"/>
            <a:chOff x="-54081175" y="1903275"/>
            <a:chExt cx="319025" cy="318225"/>
          </a:xfrm>
        </p:grpSpPr>
        <p:sp>
          <p:nvSpPr>
            <p:cNvPr id="10729" name="Google Shape;10729;p88"/>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8"/>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8"/>
          <p:cNvGrpSpPr/>
          <p:nvPr/>
        </p:nvGrpSpPr>
        <p:grpSpPr>
          <a:xfrm>
            <a:off x="5776154" y="3137587"/>
            <a:ext cx="317290" cy="360211"/>
            <a:chOff x="-54063050" y="2296300"/>
            <a:chExt cx="279625" cy="317450"/>
          </a:xfrm>
        </p:grpSpPr>
        <p:sp>
          <p:nvSpPr>
            <p:cNvPr id="10732" name="Google Shape;10732;p88"/>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8"/>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8"/>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8"/>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8"/>
          <p:cNvGrpSpPr/>
          <p:nvPr/>
        </p:nvGrpSpPr>
        <p:grpSpPr>
          <a:xfrm>
            <a:off x="5776154" y="3601649"/>
            <a:ext cx="317290" cy="361033"/>
            <a:chOff x="-54061475" y="2685450"/>
            <a:chExt cx="279625" cy="318175"/>
          </a:xfrm>
        </p:grpSpPr>
        <p:sp>
          <p:nvSpPr>
            <p:cNvPr id="10737" name="Google Shape;10737;p88"/>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8"/>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8"/>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8"/>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88"/>
          <p:cNvGrpSpPr/>
          <p:nvPr/>
        </p:nvGrpSpPr>
        <p:grpSpPr>
          <a:xfrm>
            <a:off x="8029690" y="2693967"/>
            <a:ext cx="275278" cy="361969"/>
            <a:chOff x="-52074300" y="1911950"/>
            <a:chExt cx="242600" cy="319000"/>
          </a:xfrm>
        </p:grpSpPr>
        <p:sp>
          <p:nvSpPr>
            <p:cNvPr id="10742" name="Google Shape;10742;p88"/>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8"/>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8"/>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8"/>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88"/>
          <p:cNvGrpSpPr/>
          <p:nvPr/>
        </p:nvGrpSpPr>
        <p:grpSpPr>
          <a:xfrm>
            <a:off x="5287689" y="1305369"/>
            <a:ext cx="361998" cy="361090"/>
            <a:chOff x="-57578225" y="1904075"/>
            <a:chExt cx="319025" cy="318225"/>
          </a:xfrm>
        </p:grpSpPr>
        <p:sp>
          <p:nvSpPr>
            <p:cNvPr id="10747" name="Google Shape;10747;p88"/>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8"/>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8"/>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8"/>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88"/>
          <p:cNvGrpSpPr/>
          <p:nvPr/>
        </p:nvGrpSpPr>
        <p:grpSpPr>
          <a:xfrm>
            <a:off x="5310042" y="1778631"/>
            <a:ext cx="317290" cy="361090"/>
            <a:chOff x="-57558525" y="2294725"/>
            <a:chExt cx="279625" cy="318225"/>
          </a:xfrm>
        </p:grpSpPr>
        <p:sp>
          <p:nvSpPr>
            <p:cNvPr id="10752" name="Google Shape;10752;p88"/>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8"/>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8"/>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8"/>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8"/>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88"/>
          <p:cNvGrpSpPr/>
          <p:nvPr/>
        </p:nvGrpSpPr>
        <p:grpSpPr>
          <a:xfrm>
            <a:off x="5285901" y="2231215"/>
            <a:ext cx="365572" cy="361969"/>
            <a:chOff x="-57579800" y="2686975"/>
            <a:chExt cx="322175" cy="319000"/>
          </a:xfrm>
        </p:grpSpPr>
        <p:sp>
          <p:nvSpPr>
            <p:cNvPr id="10758" name="Google Shape;10758;p88"/>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8"/>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88"/>
          <p:cNvGrpSpPr/>
          <p:nvPr/>
        </p:nvGrpSpPr>
        <p:grpSpPr>
          <a:xfrm>
            <a:off x="7510682" y="1778631"/>
            <a:ext cx="367359" cy="361090"/>
            <a:chOff x="-55620975" y="2294725"/>
            <a:chExt cx="323750" cy="318225"/>
          </a:xfrm>
        </p:grpSpPr>
        <p:sp>
          <p:nvSpPr>
            <p:cNvPr id="10761" name="Google Shape;10761;p88"/>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8"/>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8"/>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8"/>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8"/>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8"/>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7" name="Google Shape;10767;p88"/>
          <p:cNvGrpSpPr/>
          <p:nvPr/>
        </p:nvGrpSpPr>
        <p:grpSpPr>
          <a:xfrm>
            <a:off x="7512923" y="2231130"/>
            <a:ext cx="362877" cy="361175"/>
            <a:chOff x="-55620175" y="2686900"/>
            <a:chExt cx="319800" cy="318300"/>
          </a:xfrm>
        </p:grpSpPr>
        <p:sp>
          <p:nvSpPr>
            <p:cNvPr id="10768" name="Google Shape;10768;p88"/>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8"/>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8"/>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8"/>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88"/>
          <p:cNvGrpSpPr/>
          <p:nvPr/>
        </p:nvGrpSpPr>
        <p:grpSpPr>
          <a:xfrm>
            <a:off x="6198887" y="2684124"/>
            <a:ext cx="361969" cy="361090"/>
            <a:chOff x="-53690500" y="1903275"/>
            <a:chExt cx="319000" cy="318225"/>
          </a:xfrm>
        </p:grpSpPr>
        <p:sp>
          <p:nvSpPr>
            <p:cNvPr id="10773" name="Google Shape;10773;p88"/>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8"/>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8"/>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8"/>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7" name="Google Shape;10777;p88"/>
          <p:cNvGrpSpPr/>
          <p:nvPr/>
        </p:nvGrpSpPr>
        <p:grpSpPr>
          <a:xfrm>
            <a:off x="6221226" y="3137587"/>
            <a:ext cx="317290" cy="359303"/>
            <a:chOff x="-53670800" y="2296300"/>
            <a:chExt cx="279625" cy="316650"/>
          </a:xfrm>
        </p:grpSpPr>
        <p:sp>
          <p:nvSpPr>
            <p:cNvPr id="10778" name="Google Shape;10778;p88"/>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8"/>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8"/>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8"/>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88"/>
          <p:cNvGrpSpPr/>
          <p:nvPr/>
        </p:nvGrpSpPr>
        <p:grpSpPr>
          <a:xfrm>
            <a:off x="6198887" y="3602925"/>
            <a:ext cx="361969" cy="361544"/>
            <a:chOff x="-53690500" y="2686575"/>
            <a:chExt cx="319000" cy="318625"/>
          </a:xfrm>
        </p:grpSpPr>
        <p:sp>
          <p:nvSpPr>
            <p:cNvPr id="10783" name="Google Shape;10783;p88"/>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8"/>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8"/>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8"/>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7" name="Google Shape;10787;p88"/>
          <p:cNvGrpSpPr/>
          <p:nvPr/>
        </p:nvGrpSpPr>
        <p:grpSpPr>
          <a:xfrm>
            <a:off x="8008669" y="3145785"/>
            <a:ext cx="317319" cy="360948"/>
            <a:chOff x="-52092425" y="2303525"/>
            <a:chExt cx="279650" cy="318100"/>
          </a:xfrm>
        </p:grpSpPr>
        <p:sp>
          <p:nvSpPr>
            <p:cNvPr id="10788" name="Google Shape;10788;p88"/>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8"/>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8"/>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8"/>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8"/>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88"/>
          <p:cNvGrpSpPr/>
          <p:nvPr/>
        </p:nvGrpSpPr>
        <p:grpSpPr>
          <a:xfrm>
            <a:off x="5727728" y="1306249"/>
            <a:ext cx="363756" cy="361090"/>
            <a:chOff x="-57189125" y="1904850"/>
            <a:chExt cx="320575" cy="318225"/>
          </a:xfrm>
        </p:grpSpPr>
        <p:sp>
          <p:nvSpPr>
            <p:cNvPr id="10794" name="Google Shape;10794;p88"/>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8"/>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8"/>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8"/>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8"/>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8"/>
          <p:cNvGrpSpPr/>
          <p:nvPr/>
        </p:nvGrpSpPr>
        <p:grpSpPr>
          <a:xfrm>
            <a:off x="5728621" y="1800985"/>
            <a:ext cx="361969" cy="316411"/>
            <a:chOff x="-57187550" y="2314425"/>
            <a:chExt cx="319000" cy="278850"/>
          </a:xfrm>
        </p:grpSpPr>
        <p:sp>
          <p:nvSpPr>
            <p:cNvPr id="10800" name="Google Shape;10800;p88"/>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8"/>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8"/>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8"/>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88"/>
          <p:cNvGrpSpPr/>
          <p:nvPr/>
        </p:nvGrpSpPr>
        <p:grpSpPr>
          <a:xfrm>
            <a:off x="5745585" y="2230534"/>
            <a:ext cx="328042" cy="361771"/>
            <a:chOff x="-57172600" y="2686375"/>
            <a:chExt cx="289100" cy="318825"/>
          </a:xfrm>
        </p:grpSpPr>
        <p:sp>
          <p:nvSpPr>
            <p:cNvPr id="10805" name="Google Shape;10805;p88"/>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8"/>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88"/>
          <p:cNvGrpSpPr/>
          <p:nvPr/>
        </p:nvGrpSpPr>
        <p:grpSpPr>
          <a:xfrm>
            <a:off x="7958434" y="1304461"/>
            <a:ext cx="361090" cy="359303"/>
            <a:chOff x="-55225575" y="1903275"/>
            <a:chExt cx="318225" cy="316650"/>
          </a:xfrm>
        </p:grpSpPr>
        <p:sp>
          <p:nvSpPr>
            <p:cNvPr id="10808" name="Google Shape;10808;p88"/>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8"/>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8"/>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8"/>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8"/>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88"/>
          <p:cNvGrpSpPr/>
          <p:nvPr/>
        </p:nvGrpSpPr>
        <p:grpSpPr>
          <a:xfrm>
            <a:off x="7969611" y="1780418"/>
            <a:ext cx="338736" cy="359303"/>
            <a:chOff x="-55217700" y="2296300"/>
            <a:chExt cx="298525" cy="316650"/>
          </a:xfrm>
        </p:grpSpPr>
        <p:sp>
          <p:nvSpPr>
            <p:cNvPr id="10814" name="Google Shape;10814;p88"/>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8"/>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8"/>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8"/>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88"/>
          <p:cNvGrpSpPr/>
          <p:nvPr/>
        </p:nvGrpSpPr>
        <p:grpSpPr>
          <a:xfrm>
            <a:off x="7957541" y="2233002"/>
            <a:ext cx="362877" cy="359303"/>
            <a:chOff x="-55229525" y="2688550"/>
            <a:chExt cx="319800" cy="316650"/>
          </a:xfrm>
        </p:grpSpPr>
        <p:sp>
          <p:nvSpPr>
            <p:cNvPr id="10819" name="Google Shape;10819;p88"/>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8"/>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8"/>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8"/>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88"/>
          <p:cNvGrpSpPr/>
          <p:nvPr/>
        </p:nvGrpSpPr>
        <p:grpSpPr>
          <a:xfrm>
            <a:off x="6653760" y="2684124"/>
            <a:ext cx="338765" cy="361090"/>
            <a:chOff x="-53288825" y="1903275"/>
            <a:chExt cx="298550" cy="318225"/>
          </a:xfrm>
        </p:grpSpPr>
        <p:sp>
          <p:nvSpPr>
            <p:cNvPr id="10824" name="Google Shape;10824;p88"/>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8"/>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8"/>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8"/>
          <p:cNvGrpSpPr/>
          <p:nvPr/>
        </p:nvGrpSpPr>
        <p:grpSpPr>
          <a:xfrm>
            <a:off x="6642143" y="3135800"/>
            <a:ext cx="361998" cy="361090"/>
            <a:chOff x="-53299850" y="2294725"/>
            <a:chExt cx="319025" cy="318225"/>
          </a:xfrm>
        </p:grpSpPr>
        <p:sp>
          <p:nvSpPr>
            <p:cNvPr id="10828" name="Google Shape;10828;p88"/>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8"/>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0" name="Google Shape;10830;p88"/>
          <p:cNvGrpSpPr/>
          <p:nvPr/>
        </p:nvGrpSpPr>
        <p:grpSpPr>
          <a:xfrm>
            <a:off x="6664936" y="3604259"/>
            <a:ext cx="316411" cy="360211"/>
            <a:chOff x="-53278575" y="2687750"/>
            <a:chExt cx="278850" cy="317450"/>
          </a:xfrm>
        </p:grpSpPr>
        <p:sp>
          <p:nvSpPr>
            <p:cNvPr id="10831" name="Google Shape;10831;p88"/>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8"/>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8"/>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8"/>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88"/>
          <p:cNvGrpSpPr/>
          <p:nvPr/>
        </p:nvGrpSpPr>
        <p:grpSpPr>
          <a:xfrm>
            <a:off x="7986330" y="3603947"/>
            <a:ext cx="361998" cy="362310"/>
            <a:chOff x="-52101875" y="2687475"/>
            <a:chExt cx="319025" cy="319300"/>
          </a:xfrm>
        </p:grpSpPr>
        <p:sp>
          <p:nvSpPr>
            <p:cNvPr id="10836" name="Google Shape;10836;p88"/>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8"/>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8"/>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8"/>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88"/>
          <p:cNvGrpSpPr/>
          <p:nvPr/>
        </p:nvGrpSpPr>
        <p:grpSpPr>
          <a:xfrm>
            <a:off x="6201079" y="1305369"/>
            <a:ext cx="317290" cy="361090"/>
            <a:chOff x="-56774050" y="1904075"/>
            <a:chExt cx="279625" cy="318225"/>
          </a:xfrm>
        </p:grpSpPr>
        <p:sp>
          <p:nvSpPr>
            <p:cNvPr id="10841" name="Google Shape;10841;p88"/>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8"/>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88"/>
          <p:cNvGrpSpPr/>
          <p:nvPr/>
        </p:nvGrpSpPr>
        <p:grpSpPr>
          <a:xfrm>
            <a:off x="6201079" y="1778631"/>
            <a:ext cx="317290" cy="361090"/>
            <a:chOff x="-56774850" y="2294725"/>
            <a:chExt cx="279625" cy="318225"/>
          </a:xfrm>
        </p:grpSpPr>
        <p:sp>
          <p:nvSpPr>
            <p:cNvPr id="10844" name="Google Shape;10844;p88"/>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8"/>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8"/>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8"/>
          <p:cNvGrpSpPr/>
          <p:nvPr/>
        </p:nvGrpSpPr>
        <p:grpSpPr>
          <a:xfrm>
            <a:off x="6222086" y="2231215"/>
            <a:ext cx="275278" cy="360182"/>
            <a:chOff x="-56756725" y="2686975"/>
            <a:chExt cx="242600" cy="317425"/>
          </a:xfrm>
        </p:grpSpPr>
        <p:sp>
          <p:nvSpPr>
            <p:cNvPr id="10848" name="Google Shape;10848;p88"/>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8"/>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8"/>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88"/>
          <p:cNvGrpSpPr/>
          <p:nvPr/>
        </p:nvGrpSpPr>
        <p:grpSpPr>
          <a:xfrm>
            <a:off x="4870518" y="2684124"/>
            <a:ext cx="337346" cy="361998"/>
            <a:chOff x="-54826975" y="1903275"/>
            <a:chExt cx="297300" cy="319025"/>
          </a:xfrm>
        </p:grpSpPr>
        <p:sp>
          <p:nvSpPr>
            <p:cNvPr id="10852" name="Google Shape;10852;p88"/>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8"/>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8"/>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88"/>
          <p:cNvGrpSpPr/>
          <p:nvPr/>
        </p:nvGrpSpPr>
        <p:grpSpPr>
          <a:xfrm>
            <a:off x="4858206" y="3137587"/>
            <a:ext cx="361969" cy="359274"/>
            <a:chOff x="-54836500" y="2296300"/>
            <a:chExt cx="319000" cy="316625"/>
          </a:xfrm>
        </p:grpSpPr>
        <p:sp>
          <p:nvSpPr>
            <p:cNvPr id="10856" name="Google Shape;10856;p88"/>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8"/>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8"/>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8"/>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88"/>
          <p:cNvGrpSpPr/>
          <p:nvPr/>
        </p:nvGrpSpPr>
        <p:grpSpPr>
          <a:xfrm>
            <a:off x="4879652" y="3604259"/>
            <a:ext cx="319078" cy="361090"/>
            <a:chOff x="-54817600" y="2687750"/>
            <a:chExt cx="281200" cy="318225"/>
          </a:xfrm>
        </p:grpSpPr>
        <p:sp>
          <p:nvSpPr>
            <p:cNvPr id="10861" name="Google Shape;10861;p88"/>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8"/>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8"/>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8"/>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88"/>
          <p:cNvGrpSpPr/>
          <p:nvPr/>
        </p:nvGrpSpPr>
        <p:grpSpPr>
          <a:xfrm>
            <a:off x="7110476" y="2684124"/>
            <a:ext cx="317290" cy="359303"/>
            <a:chOff x="-52887125" y="1903275"/>
            <a:chExt cx="279625" cy="316650"/>
          </a:xfrm>
        </p:grpSpPr>
        <p:sp>
          <p:nvSpPr>
            <p:cNvPr id="10866" name="Google Shape;10866;p88"/>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8"/>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88"/>
          <p:cNvGrpSpPr/>
          <p:nvPr/>
        </p:nvGrpSpPr>
        <p:grpSpPr>
          <a:xfrm>
            <a:off x="7089030" y="3134920"/>
            <a:ext cx="360182" cy="361969"/>
            <a:chOff x="-52906025" y="2293950"/>
            <a:chExt cx="317425" cy="319000"/>
          </a:xfrm>
        </p:grpSpPr>
        <p:sp>
          <p:nvSpPr>
            <p:cNvPr id="10869" name="Google Shape;10869;p88"/>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8"/>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8"/>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88"/>
          <p:cNvGrpSpPr/>
          <p:nvPr/>
        </p:nvGrpSpPr>
        <p:grpSpPr>
          <a:xfrm>
            <a:off x="7110476" y="3603379"/>
            <a:ext cx="317290" cy="361090"/>
            <a:chOff x="-52887125" y="2686975"/>
            <a:chExt cx="279625" cy="318225"/>
          </a:xfrm>
        </p:grpSpPr>
        <p:sp>
          <p:nvSpPr>
            <p:cNvPr id="10873" name="Google Shape;10873;p88"/>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8"/>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8"/>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8"/>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88"/>
          <p:cNvGrpSpPr/>
          <p:nvPr/>
        </p:nvGrpSpPr>
        <p:grpSpPr>
          <a:xfrm>
            <a:off x="6220848" y="4062998"/>
            <a:ext cx="318170" cy="359303"/>
            <a:chOff x="-51722225" y="1915100"/>
            <a:chExt cx="280400" cy="316650"/>
          </a:xfrm>
        </p:grpSpPr>
        <p:sp>
          <p:nvSpPr>
            <p:cNvPr id="10878" name="Google Shape;10878;p88"/>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8"/>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8"/>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8"/>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88"/>
          <p:cNvGrpSpPr/>
          <p:nvPr/>
        </p:nvGrpSpPr>
        <p:grpSpPr>
          <a:xfrm>
            <a:off x="6616678" y="1303695"/>
            <a:ext cx="370905" cy="360976"/>
            <a:chOff x="-56407800" y="1902600"/>
            <a:chExt cx="326875" cy="318125"/>
          </a:xfrm>
        </p:grpSpPr>
        <p:sp>
          <p:nvSpPr>
            <p:cNvPr id="10883" name="Google Shape;10883;p88"/>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8"/>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8"/>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88"/>
          <p:cNvGrpSpPr/>
          <p:nvPr/>
        </p:nvGrpSpPr>
        <p:grpSpPr>
          <a:xfrm>
            <a:off x="6622479" y="1790262"/>
            <a:ext cx="359303" cy="338736"/>
            <a:chOff x="-56401500" y="2304975"/>
            <a:chExt cx="316650" cy="298525"/>
          </a:xfrm>
        </p:grpSpPr>
        <p:sp>
          <p:nvSpPr>
            <p:cNvPr id="10887" name="Google Shape;10887;p88"/>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8"/>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8"/>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8"/>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88"/>
          <p:cNvGrpSpPr/>
          <p:nvPr/>
        </p:nvGrpSpPr>
        <p:grpSpPr>
          <a:xfrm>
            <a:off x="5328863" y="2682337"/>
            <a:ext cx="319985" cy="361090"/>
            <a:chOff x="-54426150" y="1901700"/>
            <a:chExt cx="282000" cy="318225"/>
          </a:xfrm>
        </p:grpSpPr>
        <p:sp>
          <p:nvSpPr>
            <p:cNvPr id="10892" name="Google Shape;10892;p88"/>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8"/>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8"/>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8"/>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88"/>
          <p:cNvGrpSpPr/>
          <p:nvPr/>
        </p:nvGrpSpPr>
        <p:grpSpPr>
          <a:xfrm>
            <a:off x="5328863" y="3135800"/>
            <a:ext cx="319985" cy="361998"/>
            <a:chOff x="-54426150" y="2294725"/>
            <a:chExt cx="282000" cy="319025"/>
          </a:xfrm>
        </p:grpSpPr>
        <p:sp>
          <p:nvSpPr>
            <p:cNvPr id="10897" name="Google Shape;10897;p88"/>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8"/>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8"/>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8"/>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8"/>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88"/>
          <p:cNvGrpSpPr/>
          <p:nvPr/>
        </p:nvGrpSpPr>
        <p:grpSpPr>
          <a:xfrm>
            <a:off x="5327076" y="3603379"/>
            <a:ext cx="323560" cy="361969"/>
            <a:chOff x="-54427725" y="2686975"/>
            <a:chExt cx="285150" cy="319000"/>
          </a:xfrm>
        </p:grpSpPr>
        <p:sp>
          <p:nvSpPr>
            <p:cNvPr id="10903" name="Google Shape;10903;p88"/>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8"/>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8"/>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8"/>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8"/>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88"/>
          <p:cNvGrpSpPr/>
          <p:nvPr/>
        </p:nvGrpSpPr>
        <p:grpSpPr>
          <a:xfrm>
            <a:off x="7533634" y="2684351"/>
            <a:ext cx="359303" cy="359984"/>
            <a:chOff x="-52513800" y="1903475"/>
            <a:chExt cx="316650" cy="317250"/>
          </a:xfrm>
        </p:grpSpPr>
        <p:sp>
          <p:nvSpPr>
            <p:cNvPr id="10909" name="Google Shape;10909;p88"/>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8"/>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88"/>
          <p:cNvGrpSpPr/>
          <p:nvPr/>
        </p:nvGrpSpPr>
        <p:grpSpPr>
          <a:xfrm>
            <a:off x="7543464" y="3136708"/>
            <a:ext cx="339644" cy="360182"/>
            <a:chOff x="-52505925" y="2295525"/>
            <a:chExt cx="299325" cy="317425"/>
          </a:xfrm>
        </p:grpSpPr>
        <p:sp>
          <p:nvSpPr>
            <p:cNvPr id="10912" name="Google Shape;10912;p88"/>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8"/>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8"/>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8"/>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88"/>
          <p:cNvGrpSpPr/>
          <p:nvPr/>
        </p:nvGrpSpPr>
        <p:grpSpPr>
          <a:xfrm>
            <a:off x="7554641" y="3603379"/>
            <a:ext cx="317290" cy="361090"/>
            <a:chOff x="-52494100" y="2686975"/>
            <a:chExt cx="279625" cy="318225"/>
          </a:xfrm>
        </p:grpSpPr>
        <p:sp>
          <p:nvSpPr>
            <p:cNvPr id="10917" name="Google Shape;10917;p88"/>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8"/>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8"/>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8"/>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88"/>
          <p:cNvGrpSpPr/>
          <p:nvPr/>
        </p:nvGrpSpPr>
        <p:grpSpPr>
          <a:xfrm>
            <a:off x="6665412" y="4064322"/>
            <a:ext cx="315503" cy="361090"/>
            <a:chOff x="-51708850" y="2305750"/>
            <a:chExt cx="278050" cy="318225"/>
          </a:xfrm>
        </p:grpSpPr>
        <p:sp>
          <p:nvSpPr>
            <p:cNvPr id="10922" name="Google Shape;10922;p88"/>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8"/>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8"/>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88"/>
          <p:cNvGrpSpPr/>
          <p:nvPr/>
        </p:nvGrpSpPr>
        <p:grpSpPr>
          <a:xfrm>
            <a:off x="7536807" y="1306109"/>
            <a:ext cx="319089" cy="362073"/>
            <a:chOff x="1044400" y="2917425"/>
            <a:chExt cx="248125" cy="281550"/>
          </a:xfrm>
        </p:grpSpPr>
        <p:sp>
          <p:nvSpPr>
            <p:cNvPr id="10926" name="Google Shape;10926;p88"/>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8"/>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8"/>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8"/>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8"/>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931" name="Google Shape;10931;p88"/>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932" name="Google Shape;10932;p88"/>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933" name="Google Shape;10933;p88"/>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8"/>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5" name="Google Shape;10935;p88"/>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39" name="Shape 10939"/>
        <p:cNvGrpSpPr/>
        <p:nvPr/>
      </p:nvGrpSpPr>
      <p:grpSpPr>
        <a:xfrm>
          <a:off x="0" y="0"/>
          <a:ext cx="0" cy="0"/>
          <a:chOff x="0" y="0"/>
          <a:chExt cx="0" cy="0"/>
        </a:xfrm>
      </p:grpSpPr>
      <p:sp>
        <p:nvSpPr>
          <p:cNvPr id="10940" name="Google Shape;10940;p89"/>
          <p:cNvSpPr txBox="1"/>
          <p:nvPr>
            <p:ph idx="4294967295" type="title"/>
          </p:nvPr>
        </p:nvSpPr>
        <p:spPr>
          <a:xfrm>
            <a:off x="849675"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Creative Process 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41" name="Google Shape;10941;p89"/>
          <p:cNvSpPr txBox="1"/>
          <p:nvPr>
            <p:ph idx="4294967295" type="title"/>
          </p:nvPr>
        </p:nvSpPr>
        <p:spPr>
          <a:xfrm>
            <a:off x="4858400" y="7152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942" name="Google Shape;10942;p89"/>
          <p:cNvGrpSpPr/>
          <p:nvPr/>
        </p:nvGrpSpPr>
        <p:grpSpPr>
          <a:xfrm>
            <a:off x="889109" y="1303003"/>
            <a:ext cx="278288" cy="357036"/>
            <a:chOff x="-50489600" y="1947400"/>
            <a:chExt cx="233150" cy="299125"/>
          </a:xfrm>
        </p:grpSpPr>
        <p:sp>
          <p:nvSpPr>
            <p:cNvPr id="10943" name="Google Shape;10943;p89"/>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5" name="Google Shape;10945;p89"/>
          <p:cNvGrpSpPr/>
          <p:nvPr/>
        </p:nvGrpSpPr>
        <p:grpSpPr>
          <a:xfrm>
            <a:off x="849616" y="1757960"/>
            <a:ext cx="357274" cy="358199"/>
            <a:chOff x="-50523475" y="2316000"/>
            <a:chExt cx="299325" cy="300100"/>
          </a:xfrm>
        </p:grpSpPr>
        <p:sp>
          <p:nvSpPr>
            <p:cNvPr id="10946" name="Google Shape;10946;p89"/>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9"/>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8" name="Google Shape;10948;p89"/>
          <p:cNvGrpSpPr/>
          <p:nvPr/>
        </p:nvGrpSpPr>
        <p:grpSpPr>
          <a:xfrm>
            <a:off x="848213" y="2207269"/>
            <a:ext cx="360079" cy="357304"/>
            <a:chOff x="-50524250" y="2686150"/>
            <a:chExt cx="301675" cy="299350"/>
          </a:xfrm>
        </p:grpSpPr>
        <p:sp>
          <p:nvSpPr>
            <p:cNvPr id="10949" name="Google Shape;10949;p89"/>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9"/>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9"/>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9"/>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89"/>
          <p:cNvGrpSpPr/>
          <p:nvPr/>
        </p:nvGrpSpPr>
        <p:grpSpPr>
          <a:xfrm>
            <a:off x="3070976" y="1333082"/>
            <a:ext cx="358199" cy="359154"/>
            <a:chOff x="-48633950" y="1972600"/>
            <a:chExt cx="300100" cy="300900"/>
          </a:xfrm>
        </p:grpSpPr>
        <p:sp>
          <p:nvSpPr>
            <p:cNvPr id="10956" name="Google Shape;10956;p89"/>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9"/>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89"/>
          <p:cNvGrpSpPr/>
          <p:nvPr/>
        </p:nvGrpSpPr>
        <p:grpSpPr>
          <a:xfrm>
            <a:off x="3070499" y="1788993"/>
            <a:ext cx="359154" cy="361004"/>
            <a:chOff x="-48634750" y="2342000"/>
            <a:chExt cx="300900" cy="302450"/>
          </a:xfrm>
        </p:grpSpPr>
        <p:sp>
          <p:nvSpPr>
            <p:cNvPr id="10959" name="Google Shape;10959;p89"/>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9"/>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9"/>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9"/>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9"/>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9"/>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9"/>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89"/>
          <p:cNvGrpSpPr/>
          <p:nvPr/>
        </p:nvGrpSpPr>
        <p:grpSpPr>
          <a:xfrm>
            <a:off x="3071439" y="2237377"/>
            <a:ext cx="357274" cy="357274"/>
            <a:chOff x="-48633175" y="2711375"/>
            <a:chExt cx="299325" cy="299325"/>
          </a:xfrm>
        </p:grpSpPr>
        <p:sp>
          <p:nvSpPr>
            <p:cNvPr id="10968" name="Google Shape;10968;p89"/>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9"/>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89"/>
          <p:cNvGrpSpPr/>
          <p:nvPr/>
        </p:nvGrpSpPr>
        <p:grpSpPr>
          <a:xfrm>
            <a:off x="1757928" y="2689329"/>
            <a:ext cx="314006" cy="358229"/>
            <a:chOff x="-46753100" y="1965500"/>
            <a:chExt cx="263075" cy="300125"/>
          </a:xfrm>
        </p:grpSpPr>
        <p:sp>
          <p:nvSpPr>
            <p:cNvPr id="10971" name="Google Shape;10971;p89"/>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9"/>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89"/>
          <p:cNvGrpSpPr/>
          <p:nvPr/>
        </p:nvGrpSpPr>
        <p:grpSpPr>
          <a:xfrm>
            <a:off x="1735354" y="3156542"/>
            <a:ext cx="359154" cy="315916"/>
            <a:chOff x="-46772025" y="2350650"/>
            <a:chExt cx="300900" cy="264675"/>
          </a:xfrm>
        </p:grpSpPr>
        <p:sp>
          <p:nvSpPr>
            <p:cNvPr id="10974" name="Google Shape;10974;p89"/>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9"/>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89"/>
          <p:cNvGrpSpPr/>
          <p:nvPr/>
        </p:nvGrpSpPr>
        <p:grpSpPr>
          <a:xfrm>
            <a:off x="1735354" y="3590820"/>
            <a:ext cx="359154" cy="359154"/>
            <a:chOff x="-46772025" y="2701925"/>
            <a:chExt cx="300900" cy="300900"/>
          </a:xfrm>
        </p:grpSpPr>
        <p:sp>
          <p:nvSpPr>
            <p:cNvPr id="10977" name="Google Shape;10977;p89"/>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9"/>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9" name="Google Shape;10979;p89"/>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89"/>
          <p:cNvGrpSpPr/>
          <p:nvPr/>
        </p:nvGrpSpPr>
        <p:grpSpPr>
          <a:xfrm>
            <a:off x="1293035" y="1303928"/>
            <a:ext cx="358199" cy="359154"/>
            <a:chOff x="-50154075" y="1948175"/>
            <a:chExt cx="300100" cy="300900"/>
          </a:xfrm>
        </p:grpSpPr>
        <p:sp>
          <p:nvSpPr>
            <p:cNvPr id="10981" name="Google Shape;10981;p89"/>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9"/>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89"/>
          <p:cNvGrpSpPr/>
          <p:nvPr/>
        </p:nvGrpSpPr>
        <p:grpSpPr>
          <a:xfrm>
            <a:off x="1293035" y="1758885"/>
            <a:ext cx="358199" cy="358229"/>
            <a:chOff x="-50154850" y="2316775"/>
            <a:chExt cx="300100" cy="300125"/>
          </a:xfrm>
        </p:grpSpPr>
        <p:sp>
          <p:nvSpPr>
            <p:cNvPr id="10984" name="Google Shape;10984;p89"/>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9"/>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89"/>
          <p:cNvGrpSpPr/>
          <p:nvPr/>
        </p:nvGrpSpPr>
        <p:grpSpPr>
          <a:xfrm>
            <a:off x="1288813" y="2205896"/>
            <a:ext cx="366644" cy="356558"/>
            <a:chOff x="-50158000" y="2685000"/>
            <a:chExt cx="307175" cy="298725"/>
          </a:xfrm>
        </p:grpSpPr>
        <p:sp>
          <p:nvSpPr>
            <p:cNvPr id="10987" name="Google Shape;10987;p89"/>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89"/>
          <p:cNvGrpSpPr/>
          <p:nvPr/>
        </p:nvGrpSpPr>
        <p:grpSpPr>
          <a:xfrm>
            <a:off x="3521599" y="1334007"/>
            <a:ext cx="361004" cy="358229"/>
            <a:chOff x="-48266125" y="1973375"/>
            <a:chExt cx="302450" cy="300125"/>
          </a:xfrm>
        </p:grpSpPr>
        <p:sp>
          <p:nvSpPr>
            <p:cNvPr id="10990" name="Google Shape;10990;p89"/>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9"/>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9"/>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89"/>
          <p:cNvGrpSpPr/>
          <p:nvPr/>
        </p:nvGrpSpPr>
        <p:grpSpPr>
          <a:xfrm>
            <a:off x="3548844" y="1789769"/>
            <a:ext cx="306516" cy="358349"/>
            <a:chOff x="-48237000" y="2342650"/>
            <a:chExt cx="256800" cy="300225"/>
          </a:xfrm>
        </p:grpSpPr>
        <p:sp>
          <p:nvSpPr>
            <p:cNvPr id="10997" name="Google Shape;10997;p89"/>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9"/>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9"/>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89"/>
          <p:cNvGrpSpPr/>
          <p:nvPr/>
        </p:nvGrpSpPr>
        <p:grpSpPr>
          <a:xfrm>
            <a:off x="2180338" y="2690046"/>
            <a:ext cx="361034" cy="355633"/>
            <a:chOff x="-46404975" y="1966100"/>
            <a:chExt cx="302475" cy="297950"/>
          </a:xfrm>
        </p:grpSpPr>
        <p:sp>
          <p:nvSpPr>
            <p:cNvPr id="11001" name="Google Shape;11001;p89"/>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9"/>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9"/>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89"/>
          <p:cNvGrpSpPr/>
          <p:nvPr/>
        </p:nvGrpSpPr>
        <p:grpSpPr>
          <a:xfrm>
            <a:off x="2181740" y="3135863"/>
            <a:ext cx="358229" cy="358199"/>
            <a:chOff x="-46401050" y="2333325"/>
            <a:chExt cx="300125" cy="300100"/>
          </a:xfrm>
        </p:grpSpPr>
        <p:sp>
          <p:nvSpPr>
            <p:cNvPr id="11006" name="Google Shape;11006;p89"/>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9"/>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9"/>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9"/>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0" name="Google Shape;11010;p89"/>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1" name="Google Shape;11011;p89"/>
          <p:cNvGrpSpPr/>
          <p:nvPr/>
        </p:nvGrpSpPr>
        <p:grpSpPr>
          <a:xfrm>
            <a:off x="3961830" y="3146218"/>
            <a:ext cx="359154" cy="359124"/>
            <a:chOff x="-44914800" y="2342000"/>
            <a:chExt cx="300900" cy="300875"/>
          </a:xfrm>
        </p:grpSpPr>
        <p:sp>
          <p:nvSpPr>
            <p:cNvPr id="11012" name="Google Shape;11012;p89"/>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9"/>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5" name="Google Shape;11015;p89"/>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6" name="Google Shape;11016;p89"/>
          <p:cNvGrpSpPr/>
          <p:nvPr/>
        </p:nvGrpSpPr>
        <p:grpSpPr>
          <a:xfrm>
            <a:off x="1735816" y="1758736"/>
            <a:ext cx="359154" cy="357424"/>
            <a:chOff x="-49786250" y="2316650"/>
            <a:chExt cx="300900" cy="299450"/>
          </a:xfrm>
        </p:grpSpPr>
        <p:sp>
          <p:nvSpPr>
            <p:cNvPr id="11017" name="Google Shape;11017;p89"/>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9"/>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9"/>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9"/>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9"/>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9"/>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4" name="Google Shape;11024;p89"/>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6" name="Google Shape;11026;p89"/>
          <p:cNvGrpSpPr/>
          <p:nvPr/>
        </p:nvGrpSpPr>
        <p:grpSpPr>
          <a:xfrm>
            <a:off x="4033144" y="1788993"/>
            <a:ext cx="230365" cy="359124"/>
            <a:chOff x="-47842400" y="2342000"/>
            <a:chExt cx="193000" cy="300875"/>
          </a:xfrm>
        </p:grpSpPr>
        <p:sp>
          <p:nvSpPr>
            <p:cNvPr id="11027" name="Google Shape;11027;p89"/>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89"/>
          <p:cNvGrpSpPr/>
          <p:nvPr/>
        </p:nvGrpSpPr>
        <p:grpSpPr>
          <a:xfrm>
            <a:off x="3969212" y="2236452"/>
            <a:ext cx="358229" cy="359154"/>
            <a:chOff x="-47896750" y="2710600"/>
            <a:chExt cx="300125" cy="300900"/>
          </a:xfrm>
        </p:grpSpPr>
        <p:sp>
          <p:nvSpPr>
            <p:cNvPr id="11031" name="Google Shape;11031;p89"/>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9"/>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9"/>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9"/>
          <p:cNvGrpSpPr/>
          <p:nvPr/>
        </p:nvGrpSpPr>
        <p:grpSpPr>
          <a:xfrm>
            <a:off x="2624852" y="2710009"/>
            <a:ext cx="359154" cy="314991"/>
            <a:chOff x="-46033225" y="1982825"/>
            <a:chExt cx="300900" cy="263900"/>
          </a:xfrm>
        </p:grpSpPr>
        <p:sp>
          <p:nvSpPr>
            <p:cNvPr id="11036" name="Google Shape;11036;p89"/>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9"/>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9"/>
          <p:cNvGrpSpPr/>
          <p:nvPr/>
        </p:nvGrpSpPr>
        <p:grpSpPr>
          <a:xfrm>
            <a:off x="2621569" y="3137266"/>
            <a:ext cx="365719" cy="326151"/>
            <a:chOff x="-46034000" y="2334500"/>
            <a:chExt cx="306400" cy="273250"/>
          </a:xfrm>
        </p:grpSpPr>
        <p:sp>
          <p:nvSpPr>
            <p:cNvPr id="11040" name="Google Shape;11040;p89"/>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9"/>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89"/>
          <p:cNvGrpSpPr/>
          <p:nvPr/>
        </p:nvGrpSpPr>
        <p:grpSpPr>
          <a:xfrm>
            <a:off x="2667627" y="3591655"/>
            <a:ext cx="273603" cy="356439"/>
            <a:chOff x="-45998575" y="2702625"/>
            <a:chExt cx="229225" cy="298625"/>
          </a:xfrm>
        </p:grpSpPr>
        <p:sp>
          <p:nvSpPr>
            <p:cNvPr id="11044" name="Google Shape;11044;p89"/>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9"/>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9"/>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9"/>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9"/>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9"/>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9"/>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1" name="Google Shape;11051;p89"/>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9"/>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3" name="Google Shape;11053;p89"/>
          <p:cNvGrpSpPr/>
          <p:nvPr/>
        </p:nvGrpSpPr>
        <p:grpSpPr>
          <a:xfrm>
            <a:off x="2203197" y="2205419"/>
            <a:ext cx="314961" cy="361034"/>
            <a:chOff x="-49398750" y="2684600"/>
            <a:chExt cx="263875" cy="302475"/>
          </a:xfrm>
        </p:grpSpPr>
        <p:sp>
          <p:nvSpPr>
            <p:cNvPr id="11054" name="Google Shape;11054;p89"/>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9"/>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9"/>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89"/>
          <p:cNvGrpSpPr/>
          <p:nvPr/>
        </p:nvGrpSpPr>
        <p:grpSpPr>
          <a:xfrm>
            <a:off x="873121" y="2699684"/>
            <a:ext cx="314006" cy="359154"/>
            <a:chOff x="-47509225" y="1974175"/>
            <a:chExt cx="263075" cy="300900"/>
          </a:xfrm>
        </p:grpSpPr>
        <p:sp>
          <p:nvSpPr>
            <p:cNvPr id="11058" name="Google Shape;11058;p89"/>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9"/>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9"/>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9"/>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9"/>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3" name="Google Shape;11063;p89"/>
          <p:cNvGrpSpPr/>
          <p:nvPr/>
        </p:nvGrpSpPr>
        <p:grpSpPr>
          <a:xfrm>
            <a:off x="849622" y="3146218"/>
            <a:ext cx="361004" cy="357961"/>
            <a:chOff x="-47529700" y="2342000"/>
            <a:chExt cx="302450" cy="299900"/>
          </a:xfrm>
        </p:grpSpPr>
        <p:sp>
          <p:nvSpPr>
            <p:cNvPr id="11064" name="Google Shape;11064;p89"/>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9"/>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89"/>
          <p:cNvGrpSpPr/>
          <p:nvPr/>
        </p:nvGrpSpPr>
        <p:grpSpPr>
          <a:xfrm>
            <a:off x="851025" y="3645367"/>
            <a:ext cx="358199" cy="272648"/>
            <a:chOff x="-47527350" y="2747625"/>
            <a:chExt cx="300100" cy="228425"/>
          </a:xfrm>
        </p:grpSpPr>
        <p:sp>
          <p:nvSpPr>
            <p:cNvPr id="11067" name="Google Shape;11067;p89"/>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9"/>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9"/>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9"/>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9"/>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9"/>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3" name="Google Shape;11073;p89"/>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89"/>
          <p:cNvGrpSpPr/>
          <p:nvPr/>
        </p:nvGrpSpPr>
        <p:grpSpPr>
          <a:xfrm>
            <a:off x="3073924" y="3158422"/>
            <a:ext cx="358229" cy="314961"/>
            <a:chOff x="-45664625" y="2352225"/>
            <a:chExt cx="300125" cy="263875"/>
          </a:xfrm>
        </p:grpSpPr>
        <p:sp>
          <p:nvSpPr>
            <p:cNvPr id="11075" name="Google Shape;11075;p89"/>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9"/>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9"/>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9"/>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9"/>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9"/>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9"/>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2" name="Google Shape;11082;p89"/>
          <p:cNvGrpSpPr/>
          <p:nvPr/>
        </p:nvGrpSpPr>
        <p:grpSpPr>
          <a:xfrm>
            <a:off x="3073103" y="3592401"/>
            <a:ext cx="359870" cy="357573"/>
            <a:chOff x="-45665400" y="2703250"/>
            <a:chExt cx="301500" cy="299575"/>
          </a:xfrm>
        </p:grpSpPr>
        <p:sp>
          <p:nvSpPr>
            <p:cNvPr id="11083" name="Google Shape;11083;p89"/>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9"/>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9"/>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9"/>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89"/>
          <p:cNvGrpSpPr/>
          <p:nvPr/>
        </p:nvGrpSpPr>
        <p:grpSpPr>
          <a:xfrm>
            <a:off x="2174760" y="4033337"/>
            <a:ext cx="359154" cy="360109"/>
            <a:chOff x="-44528075" y="1982825"/>
            <a:chExt cx="300900" cy="301700"/>
          </a:xfrm>
        </p:grpSpPr>
        <p:sp>
          <p:nvSpPr>
            <p:cNvPr id="11088" name="Google Shape;11088;p89"/>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9"/>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9"/>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9"/>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9"/>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9"/>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9"/>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5" name="Google Shape;11095;p89"/>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6" name="Google Shape;11096;p89"/>
          <p:cNvGrpSpPr/>
          <p:nvPr/>
        </p:nvGrpSpPr>
        <p:grpSpPr>
          <a:xfrm>
            <a:off x="2625923" y="1758885"/>
            <a:ext cx="358199" cy="358229"/>
            <a:chOff x="-49048250" y="2316775"/>
            <a:chExt cx="300100" cy="300125"/>
          </a:xfrm>
        </p:grpSpPr>
        <p:sp>
          <p:nvSpPr>
            <p:cNvPr id="11097" name="Google Shape;11097;p89"/>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9"/>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9"/>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9"/>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1" name="Google Shape;11101;p89"/>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2" name="Google Shape;11102;p89"/>
          <p:cNvGrpSpPr/>
          <p:nvPr/>
        </p:nvGrpSpPr>
        <p:grpSpPr>
          <a:xfrm>
            <a:off x="1290494" y="2699684"/>
            <a:ext cx="360109" cy="358199"/>
            <a:chOff x="-47160325" y="1974175"/>
            <a:chExt cx="301700" cy="300100"/>
          </a:xfrm>
        </p:grpSpPr>
        <p:sp>
          <p:nvSpPr>
            <p:cNvPr id="11103" name="Google Shape;11103;p89"/>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9"/>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89"/>
          <p:cNvGrpSpPr/>
          <p:nvPr/>
        </p:nvGrpSpPr>
        <p:grpSpPr>
          <a:xfrm>
            <a:off x="1290971" y="3146218"/>
            <a:ext cx="359154" cy="359124"/>
            <a:chOff x="-47159525" y="2342000"/>
            <a:chExt cx="300900" cy="300875"/>
          </a:xfrm>
        </p:grpSpPr>
        <p:sp>
          <p:nvSpPr>
            <p:cNvPr id="11106" name="Google Shape;11106;p89"/>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9"/>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9"/>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9"/>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9"/>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89"/>
          <p:cNvGrpSpPr/>
          <p:nvPr/>
        </p:nvGrpSpPr>
        <p:grpSpPr>
          <a:xfrm>
            <a:off x="1291448" y="3603054"/>
            <a:ext cx="358199" cy="359154"/>
            <a:chOff x="-47157950" y="2712175"/>
            <a:chExt cx="300100" cy="300900"/>
          </a:xfrm>
        </p:grpSpPr>
        <p:sp>
          <p:nvSpPr>
            <p:cNvPr id="11112" name="Google Shape;11112;p89"/>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9"/>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9"/>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9"/>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9"/>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9"/>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9"/>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9" name="Google Shape;11119;p89"/>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0" name="Google Shape;11120;p89"/>
          <p:cNvGrpSpPr/>
          <p:nvPr/>
        </p:nvGrpSpPr>
        <p:grpSpPr>
          <a:xfrm>
            <a:off x="3535175" y="3135863"/>
            <a:ext cx="315886" cy="358199"/>
            <a:chOff x="-45278675" y="2333325"/>
            <a:chExt cx="264650" cy="300100"/>
          </a:xfrm>
        </p:grpSpPr>
        <p:sp>
          <p:nvSpPr>
            <p:cNvPr id="11121" name="Google Shape;11121;p89"/>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9"/>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9"/>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9"/>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89"/>
          <p:cNvGrpSpPr/>
          <p:nvPr/>
        </p:nvGrpSpPr>
        <p:grpSpPr>
          <a:xfrm>
            <a:off x="3545500" y="3590820"/>
            <a:ext cx="295237" cy="358229"/>
            <a:chOff x="-45270025" y="2701925"/>
            <a:chExt cx="247350" cy="300125"/>
          </a:xfrm>
        </p:grpSpPr>
        <p:sp>
          <p:nvSpPr>
            <p:cNvPr id="11126" name="Google Shape;11126;p89"/>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9"/>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9"/>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9"/>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0" name="Google Shape;11130;p89"/>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1" name="Google Shape;11131;p89"/>
          <p:cNvGrpSpPr/>
          <p:nvPr/>
        </p:nvGrpSpPr>
        <p:grpSpPr>
          <a:xfrm>
            <a:off x="2209567" y="1743737"/>
            <a:ext cx="307444" cy="366556"/>
            <a:chOff x="2209567" y="1972337"/>
            <a:chExt cx="307444" cy="366556"/>
          </a:xfrm>
        </p:grpSpPr>
        <p:sp>
          <p:nvSpPr>
            <p:cNvPr id="11132" name="Google Shape;11132;p89"/>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9"/>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9"/>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89"/>
            <p:cNvGrpSpPr/>
            <p:nvPr/>
          </p:nvGrpSpPr>
          <p:grpSpPr>
            <a:xfrm>
              <a:off x="2209567" y="2078266"/>
              <a:ext cx="307444" cy="260626"/>
              <a:chOff x="1636184" y="2959225"/>
              <a:chExt cx="232666" cy="197250"/>
            </a:xfrm>
          </p:grpSpPr>
          <p:sp>
            <p:nvSpPr>
              <p:cNvPr id="11136" name="Google Shape;11136;p89"/>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9"/>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9"/>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139" name="Google Shape;11139;p89"/>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grpSp>
        <p:nvGrpSpPr>
          <p:cNvPr id="11140" name="Google Shape;11140;p89"/>
          <p:cNvGrpSpPr/>
          <p:nvPr/>
        </p:nvGrpSpPr>
        <p:grpSpPr>
          <a:xfrm>
            <a:off x="3577265" y="2235011"/>
            <a:ext cx="258542" cy="365154"/>
            <a:chOff x="-47300587" y="123275"/>
            <a:chExt cx="190975" cy="269725"/>
          </a:xfrm>
        </p:grpSpPr>
        <p:sp>
          <p:nvSpPr>
            <p:cNvPr id="11141" name="Google Shape;11141;p89"/>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9"/>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9"/>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9"/>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9"/>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6" name="Google Shape;11146;p89"/>
          <p:cNvGrpSpPr/>
          <p:nvPr/>
        </p:nvGrpSpPr>
        <p:grpSpPr>
          <a:xfrm>
            <a:off x="4870788" y="1304201"/>
            <a:ext cx="342328" cy="339793"/>
            <a:chOff x="-13966675" y="1639700"/>
            <a:chExt cx="354450" cy="351825"/>
          </a:xfrm>
        </p:grpSpPr>
        <p:sp>
          <p:nvSpPr>
            <p:cNvPr id="11147" name="Google Shape;11147;p89"/>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9"/>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9"/>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9"/>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9"/>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2" name="Google Shape;11152;p89"/>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9"/>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4" name="Google Shape;11154;p89"/>
          <p:cNvGrpSpPr/>
          <p:nvPr/>
        </p:nvGrpSpPr>
        <p:grpSpPr>
          <a:xfrm>
            <a:off x="6667277" y="1303887"/>
            <a:ext cx="340034" cy="340420"/>
            <a:chOff x="-12199250" y="1662675"/>
            <a:chExt cx="352075" cy="352475"/>
          </a:xfrm>
        </p:grpSpPr>
        <p:sp>
          <p:nvSpPr>
            <p:cNvPr id="11155" name="Google Shape;11155;p89"/>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9"/>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9"/>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8" name="Google Shape;11158;p89"/>
          <p:cNvGrpSpPr/>
          <p:nvPr/>
        </p:nvGrpSpPr>
        <p:grpSpPr>
          <a:xfrm>
            <a:off x="6666130" y="1710754"/>
            <a:ext cx="342328" cy="342328"/>
            <a:chOff x="-12199250" y="2096250"/>
            <a:chExt cx="354450" cy="354450"/>
          </a:xfrm>
        </p:grpSpPr>
        <p:sp>
          <p:nvSpPr>
            <p:cNvPr id="11159" name="Google Shape;11159;p89"/>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9"/>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89"/>
          <p:cNvGrpSpPr/>
          <p:nvPr/>
        </p:nvGrpSpPr>
        <p:grpSpPr>
          <a:xfrm>
            <a:off x="6667277" y="2119708"/>
            <a:ext cx="340034" cy="341579"/>
            <a:chOff x="-12199250" y="2530225"/>
            <a:chExt cx="352075" cy="353675"/>
          </a:xfrm>
        </p:grpSpPr>
        <p:sp>
          <p:nvSpPr>
            <p:cNvPr id="11162" name="Google Shape;11162;p89"/>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9"/>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9"/>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9"/>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6" name="Google Shape;11166;p89"/>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7" name="Google Shape;11167;p89"/>
          <p:cNvGrpSpPr/>
          <p:nvPr/>
        </p:nvGrpSpPr>
        <p:grpSpPr>
          <a:xfrm>
            <a:off x="4870788" y="2959488"/>
            <a:ext cx="342328" cy="339310"/>
            <a:chOff x="-10462550" y="2057650"/>
            <a:chExt cx="354450" cy="351325"/>
          </a:xfrm>
        </p:grpSpPr>
        <p:sp>
          <p:nvSpPr>
            <p:cNvPr id="11168" name="Google Shape;11168;p89"/>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9"/>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0" name="Google Shape;11170;p89"/>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1" name="Google Shape;11171;p89"/>
          <p:cNvGrpSpPr/>
          <p:nvPr/>
        </p:nvGrpSpPr>
        <p:grpSpPr>
          <a:xfrm>
            <a:off x="6649772" y="2551051"/>
            <a:ext cx="375044" cy="340541"/>
            <a:chOff x="-8692750" y="1622100"/>
            <a:chExt cx="388325" cy="352600"/>
          </a:xfrm>
        </p:grpSpPr>
        <p:sp>
          <p:nvSpPr>
            <p:cNvPr id="11172" name="Google Shape;11172;p89"/>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9"/>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89"/>
          <p:cNvGrpSpPr/>
          <p:nvPr/>
        </p:nvGrpSpPr>
        <p:grpSpPr>
          <a:xfrm>
            <a:off x="5304253" y="1303307"/>
            <a:ext cx="341555" cy="341579"/>
            <a:chOff x="-13529550" y="1639425"/>
            <a:chExt cx="353650" cy="353675"/>
          </a:xfrm>
        </p:grpSpPr>
        <p:sp>
          <p:nvSpPr>
            <p:cNvPr id="11175" name="Google Shape;11175;p89"/>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9"/>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9"/>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9"/>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9"/>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9"/>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9"/>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9"/>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89"/>
          <p:cNvGrpSpPr/>
          <p:nvPr/>
        </p:nvGrpSpPr>
        <p:grpSpPr>
          <a:xfrm>
            <a:off x="5303106" y="1711889"/>
            <a:ext cx="343849" cy="340058"/>
            <a:chOff x="-13531925" y="2075775"/>
            <a:chExt cx="356025" cy="352100"/>
          </a:xfrm>
        </p:grpSpPr>
        <p:sp>
          <p:nvSpPr>
            <p:cNvPr id="11184" name="Google Shape;11184;p89"/>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9"/>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89"/>
          <p:cNvGrpSpPr/>
          <p:nvPr/>
        </p:nvGrpSpPr>
        <p:grpSpPr>
          <a:xfrm>
            <a:off x="5304627" y="2120094"/>
            <a:ext cx="340807" cy="340807"/>
            <a:chOff x="-13528775" y="2507400"/>
            <a:chExt cx="352875" cy="352875"/>
          </a:xfrm>
        </p:grpSpPr>
        <p:sp>
          <p:nvSpPr>
            <p:cNvPr id="11187" name="Google Shape;11187;p89"/>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9"/>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9"/>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0" name="Google Shape;11190;p89"/>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9"/>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2" name="Google Shape;11192;p89"/>
          <p:cNvGrpSpPr/>
          <p:nvPr/>
        </p:nvGrpSpPr>
        <p:grpSpPr>
          <a:xfrm>
            <a:off x="7140133" y="2119708"/>
            <a:ext cx="308090" cy="341579"/>
            <a:chOff x="-11747150" y="2530225"/>
            <a:chExt cx="319000" cy="353675"/>
          </a:xfrm>
        </p:grpSpPr>
        <p:sp>
          <p:nvSpPr>
            <p:cNvPr id="11193" name="Google Shape;11193;p89"/>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9"/>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89"/>
          <p:cNvGrpSpPr/>
          <p:nvPr/>
        </p:nvGrpSpPr>
        <p:grpSpPr>
          <a:xfrm>
            <a:off x="5304627" y="2550919"/>
            <a:ext cx="340807" cy="340807"/>
            <a:chOff x="-10027775" y="1622900"/>
            <a:chExt cx="352875" cy="352875"/>
          </a:xfrm>
        </p:grpSpPr>
        <p:sp>
          <p:nvSpPr>
            <p:cNvPr id="11196" name="Google Shape;11196;p89"/>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9"/>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9"/>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9"/>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9"/>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9"/>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2" name="Google Shape;11202;p89"/>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3" name="Google Shape;11203;p89"/>
          <p:cNvGrpSpPr/>
          <p:nvPr/>
        </p:nvGrpSpPr>
        <p:grpSpPr>
          <a:xfrm>
            <a:off x="8031595" y="2576583"/>
            <a:ext cx="322553" cy="342328"/>
            <a:chOff x="-10019125" y="2490075"/>
            <a:chExt cx="333975" cy="354450"/>
          </a:xfrm>
        </p:grpSpPr>
        <p:sp>
          <p:nvSpPr>
            <p:cNvPr id="11204" name="Google Shape;11204;p89"/>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9"/>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9"/>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9"/>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89"/>
          <p:cNvGrpSpPr/>
          <p:nvPr/>
        </p:nvGrpSpPr>
        <p:grpSpPr>
          <a:xfrm>
            <a:off x="6661180" y="2957593"/>
            <a:ext cx="352227" cy="343100"/>
            <a:chOff x="-8684100" y="2032450"/>
            <a:chExt cx="364700" cy="355250"/>
          </a:xfrm>
        </p:grpSpPr>
        <p:sp>
          <p:nvSpPr>
            <p:cNvPr id="11209" name="Google Shape;11209;p89"/>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9"/>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9"/>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2" name="Google Shape;11212;p89"/>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3" name="Google Shape;11213;p89"/>
          <p:cNvGrpSpPr/>
          <p:nvPr/>
        </p:nvGrpSpPr>
        <p:grpSpPr>
          <a:xfrm>
            <a:off x="5752039" y="1711056"/>
            <a:ext cx="343849" cy="341724"/>
            <a:chOff x="-13095575" y="2073400"/>
            <a:chExt cx="356025" cy="353825"/>
          </a:xfrm>
        </p:grpSpPr>
        <p:sp>
          <p:nvSpPr>
            <p:cNvPr id="11214" name="Google Shape;11214;p89"/>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9"/>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9"/>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9"/>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9"/>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9"/>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9"/>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9"/>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2" name="Google Shape;11222;p89"/>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3" name="Google Shape;11223;p89"/>
          <p:cNvGrpSpPr/>
          <p:nvPr/>
        </p:nvGrpSpPr>
        <p:grpSpPr>
          <a:xfrm>
            <a:off x="7576787" y="1302885"/>
            <a:ext cx="343100" cy="342424"/>
            <a:chOff x="-11332875" y="1660700"/>
            <a:chExt cx="355250" cy="354550"/>
          </a:xfrm>
        </p:grpSpPr>
        <p:sp>
          <p:nvSpPr>
            <p:cNvPr id="11224" name="Google Shape;11224;p89"/>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9"/>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9"/>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9"/>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8" name="Google Shape;11228;p89"/>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9"/>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0" name="Google Shape;11230;p89"/>
          <p:cNvGrpSpPr/>
          <p:nvPr/>
        </p:nvGrpSpPr>
        <p:grpSpPr>
          <a:xfrm>
            <a:off x="5774096" y="2549397"/>
            <a:ext cx="299736" cy="343849"/>
            <a:chOff x="-9570950" y="1622100"/>
            <a:chExt cx="310350" cy="356025"/>
          </a:xfrm>
        </p:grpSpPr>
        <p:sp>
          <p:nvSpPr>
            <p:cNvPr id="11231" name="Google Shape;11231;p89"/>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9"/>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89"/>
          <p:cNvGrpSpPr/>
          <p:nvPr/>
        </p:nvGrpSpPr>
        <p:grpSpPr>
          <a:xfrm>
            <a:off x="5752800" y="2958353"/>
            <a:ext cx="342328" cy="341579"/>
            <a:chOff x="-9594575" y="2056875"/>
            <a:chExt cx="354450" cy="353675"/>
          </a:xfrm>
        </p:grpSpPr>
        <p:sp>
          <p:nvSpPr>
            <p:cNvPr id="11234" name="Google Shape;11234;p89"/>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9"/>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9"/>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7" name="Google Shape;11237;p89"/>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8" name="Google Shape;11238;p89"/>
          <p:cNvGrpSpPr/>
          <p:nvPr/>
        </p:nvGrpSpPr>
        <p:grpSpPr>
          <a:xfrm>
            <a:off x="6208482" y="1303693"/>
            <a:ext cx="342328" cy="340807"/>
            <a:chOff x="-12661600" y="1640225"/>
            <a:chExt cx="354450" cy="352875"/>
          </a:xfrm>
        </p:grpSpPr>
        <p:sp>
          <p:nvSpPr>
            <p:cNvPr id="11239" name="Google Shape;11239;p89"/>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9"/>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9"/>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89"/>
          <p:cNvGrpSpPr/>
          <p:nvPr/>
        </p:nvGrpSpPr>
        <p:grpSpPr>
          <a:xfrm>
            <a:off x="6208857" y="1732231"/>
            <a:ext cx="341579" cy="299374"/>
            <a:chOff x="-12660025" y="2096250"/>
            <a:chExt cx="353675" cy="309975"/>
          </a:xfrm>
        </p:grpSpPr>
        <p:sp>
          <p:nvSpPr>
            <p:cNvPr id="11243" name="Google Shape;11243;p89"/>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9"/>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9"/>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9"/>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9"/>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9"/>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89"/>
          <p:cNvGrpSpPr/>
          <p:nvPr/>
        </p:nvGrpSpPr>
        <p:grpSpPr>
          <a:xfrm>
            <a:off x="6207335" y="2119527"/>
            <a:ext cx="344622" cy="341941"/>
            <a:chOff x="-12663175" y="2506800"/>
            <a:chExt cx="356825" cy="354050"/>
          </a:xfrm>
        </p:grpSpPr>
        <p:sp>
          <p:nvSpPr>
            <p:cNvPr id="11250" name="Google Shape;11250;p89"/>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9"/>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9"/>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9"/>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89"/>
          <p:cNvGrpSpPr/>
          <p:nvPr/>
        </p:nvGrpSpPr>
        <p:grpSpPr>
          <a:xfrm>
            <a:off x="8022468" y="1303307"/>
            <a:ext cx="340807" cy="341579"/>
            <a:chOff x="-10896525" y="1663050"/>
            <a:chExt cx="352875" cy="353675"/>
          </a:xfrm>
        </p:grpSpPr>
        <p:sp>
          <p:nvSpPr>
            <p:cNvPr id="11255" name="Google Shape;11255;p89"/>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9"/>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7" name="Google Shape;11257;p89"/>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8" name="Google Shape;11258;p89"/>
          <p:cNvGrpSpPr/>
          <p:nvPr/>
        </p:nvGrpSpPr>
        <p:grpSpPr>
          <a:xfrm>
            <a:off x="8022082" y="2130742"/>
            <a:ext cx="341579" cy="319511"/>
            <a:chOff x="-10898100" y="2542050"/>
            <a:chExt cx="353675" cy="330825"/>
          </a:xfrm>
        </p:grpSpPr>
        <p:sp>
          <p:nvSpPr>
            <p:cNvPr id="11259" name="Google Shape;11259;p89"/>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9"/>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9"/>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9"/>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9"/>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9"/>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89"/>
          <p:cNvGrpSpPr/>
          <p:nvPr/>
        </p:nvGrpSpPr>
        <p:grpSpPr>
          <a:xfrm>
            <a:off x="6209617" y="2551607"/>
            <a:ext cx="340058" cy="339430"/>
            <a:chOff x="-9157450" y="1622750"/>
            <a:chExt cx="352100" cy="351450"/>
          </a:xfrm>
        </p:grpSpPr>
        <p:sp>
          <p:nvSpPr>
            <p:cNvPr id="11266" name="Google Shape;11266;p89"/>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9"/>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89"/>
          <p:cNvGrpSpPr/>
          <p:nvPr/>
        </p:nvGrpSpPr>
        <p:grpSpPr>
          <a:xfrm>
            <a:off x="6247658" y="2959874"/>
            <a:ext cx="263977" cy="338537"/>
            <a:chOff x="-9119650" y="2056875"/>
            <a:chExt cx="273325" cy="350525"/>
          </a:xfrm>
        </p:grpSpPr>
        <p:sp>
          <p:nvSpPr>
            <p:cNvPr id="11269" name="Google Shape;11269;p89"/>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9"/>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1" name="Google Shape;11271;p89"/>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9"/>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3" name="Google Shape;11273;p89"/>
          <p:cNvGrpSpPr/>
          <p:nvPr/>
        </p:nvGrpSpPr>
        <p:grpSpPr>
          <a:xfrm>
            <a:off x="7576790" y="2989279"/>
            <a:ext cx="343094" cy="341569"/>
            <a:chOff x="6001575" y="3119050"/>
            <a:chExt cx="315025" cy="313625"/>
          </a:xfrm>
        </p:grpSpPr>
        <p:sp>
          <p:nvSpPr>
            <p:cNvPr id="11274" name="Google Shape;11274;p89"/>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9"/>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79" name="Shape 11279"/>
        <p:cNvGrpSpPr/>
        <p:nvPr/>
      </p:nvGrpSpPr>
      <p:grpSpPr>
        <a:xfrm>
          <a:off x="0" y="0"/>
          <a:ext cx="0" cy="0"/>
          <a:chOff x="0" y="0"/>
          <a:chExt cx="0" cy="0"/>
        </a:xfrm>
      </p:grpSpPr>
      <p:sp>
        <p:nvSpPr>
          <p:cNvPr id="11280" name="Google Shape;11280;p90"/>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1" name="Google Shape;11281;p90"/>
          <p:cNvGrpSpPr/>
          <p:nvPr/>
        </p:nvGrpSpPr>
        <p:grpSpPr>
          <a:xfrm>
            <a:off x="845233" y="2273195"/>
            <a:ext cx="476329" cy="476213"/>
            <a:chOff x="-21298675" y="2414425"/>
            <a:chExt cx="306400" cy="306325"/>
          </a:xfrm>
        </p:grpSpPr>
        <p:sp>
          <p:nvSpPr>
            <p:cNvPr id="11282" name="Google Shape;11282;p90"/>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90"/>
          <p:cNvGrpSpPr/>
          <p:nvPr/>
        </p:nvGrpSpPr>
        <p:grpSpPr>
          <a:xfrm>
            <a:off x="844611" y="2865128"/>
            <a:ext cx="477573" cy="445432"/>
            <a:chOff x="-21299475" y="2798025"/>
            <a:chExt cx="307200" cy="286525"/>
          </a:xfrm>
        </p:grpSpPr>
        <p:sp>
          <p:nvSpPr>
            <p:cNvPr id="11286" name="Google Shape;11286;p90"/>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0"/>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0"/>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0"/>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0"/>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0"/>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0"/>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0"/>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0"/>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90"/>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0"/>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0"/>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8" name="Google Shape;11298;p90"/>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0"/>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0"/>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1" name="Google Shape;11301;p90"/>
          <p:cNvGrpSpPr/>
          <p:nvPr/>
        </p:nvGrpSpPr>
        <p:grpSpPr>
          <a:xfrm>
            <a:off x="6713966" y="1688917"/>
            <a:ext cx="413912" cy="472676"/>
            <a:chOff x="-17545650" y="2051350"/>
            <a:chExt cx="266250" cy="304050"/>
          </a:xfrm>
        </p:grpSpPr>
        <p:sp>
          <p:nvSpPr>
            <p:cNvPr id="11302" name="Google Shape;11302;p90"/>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0"/>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90"/>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0"/>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6" name="Google Shape;11306;p90"/>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7" name="Google Shape;11307;p90"/>
          <p:cNvGrpSpPr/>
          <p:nvPr/>
        </p:nvGrpSpPr>
        <p:grpSpPr>
          <a:xfrm>
            <a:off x="6684584" y="2865574"/>
            <a:ext cx="472676" cy="444538"/>
            <a:chOff x="-17565350" y="2809825"/>
            <a:chExt cx="304050" cy="285950"/>
          </a:xfrm>
        </p:grpSpPr>
        <p:sp>
          <p:nvSpPr>
            <p:cNvPr id="11308" name="Google Shape;11308;p90"/>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0"/>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0"/>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0"/>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0"/>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3" name="Google Shape;11313;p90"/>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0"/>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0"/>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6" name="Google Shape;11316;p90"/>
          <p:cNvGrpSpPr/>
          <p:nvPr/>
        </p:nvGrpSpPr>
        <p:grpSpPr>
          <a:xfrm>
            <a:off x="1457493" y="2850904"/>
            <a:ext cx="416283" cy="473881"/>
            <a:chOff x="-20904875" y="2788575"/>
            <a:chExt cx="267775" cy="304825"/>
          </a:xfrm>
        </p:grpSpPr>
        <p:sp>
          <p:nvSpPr>
            <p:cNvPr id="11317" name="Google Shape;11317;p90"/>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90"/>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9" name="Google Shape;11319;p90"/>
          <p:cNvGrpSpPr/>
          <p:nvPr/>
        </p:nvGrpSpPr>
        <p:grpSpPr>
          <a:xfrm>
            <a:off x="4397908" y="2275564"/>
            <a:ext cx="360045" cy="471471"/>
            <a:chOff x="-19006700" y="2434925"/>
            <a:chExt cx="231600" cy="303275"/>
          </a:xfrm>
        </p:grpSpPr>
        <p:sp>
          <p:nvSpPr>
            <p:cNvPr id="11320" name="Google Shape;11320;p90"/>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0"/>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0"/>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0"/>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4" name="Google Shape;11324;p90"/>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0"/>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6" name="Google Shape;11326;p90"/>
          <p:cNvGrpSpPr/>
          <p:nvPr/>
        </p:nvGrpSpPr>
        <p:grpSpPr>
          <a:xfrm>
            <a:off x="7276507" y="2289051"/>
            <a:ext cx="473881" cy="444499"/>
            <a:chOff x="-17190425" y="2435725"/>
            <a:chExt cx="304825" cy="285925"/>
          </a:xfrm>
        </p:grpSpPr>
        <p:sp>
          <p:nvSpPr>
            <p:cNvPr id="11327" name="Google Shape;11327;p90"/>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0"/>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0"/>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0" name="Google Shape;11330;p90"/>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1" name="Google Shape;11331;p90"/>
          <p:cNvGrpSpPr/>
          <p:nvPr/>
        </p:nvGrpSpPr>
        <p:grpSpPr>
          <a:xfrm>
            <a:off x="4931233" y="3444650"/>
            <a:ext cx="476329" cy="475086"/>
            <a:chOff x="-15719925" y="2416825"/>
            <a:chExt cx="306400" cy="305600"/>
          </a:xfrm>
        </p:grpSpPr>
        <p:sp>
          <p:nvSpPr>
            <p:cNvPr id="11332" name="Google Shape;11332;p90"/>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0"/>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90"/>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5" name="Google Shape;11335;p90"/>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0"/>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7" name="Google Shape;11337;p90"/>
          <p:cNvGrpSpPr/>
          <p:nvPr/>
        </p:nvGrpSpPr>
        <p:grpSpPr>
          <a:xfrm>
            <a:off x="2017527" y="2851506"/>
            <a:ext cx="479983" cy="472676"/>
            <a:chOff x="-20550425" y="2789350"/>
            <a:chExt cx="308750" cy="304050"/>
          </a:xfrm>
        </p:grpSpPr>
        <p:sp>
          <p:nvSpPr>
            <p:cNvPr id="11338" name="Google Shape;11338;p90"/>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0"/>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90"/>
          <p:cNvGrpSpPr/>
          <p:nvPr/>
        </p:nvGrpSpPr>
        <p:grpSpPr>
          <a:xfrm>
            <a:off x="4932894" y="1688158"/>
            <a:ext cx="473920" cy="474192"/>
            <a:chOff x="-18666450" y="2059825"/>
            <a:chExt cx="304850" cy="305025"/>
          </a:xfrm>
        </p:grpSpPr>
        <p:sp>
          <p:nvSpPr>
            <p:cNvPr id="11341" name="Google Shape;11341;p90"/>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0"/>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90"/>
          <p:cNvGrpSpPr/>
          <p:nvPr/>
        </p:nvGrpSpPr>
        <p:grpSpPr>
          <a:xfrm>
            <a:off x="4932292" y="2275584"/>
            <a:ext cx="475125" cy="471432"/>
            <a:chOff x="-18668025" y="2435725"/>
            <a:chExt cx="305625" cy="303250"/>
          </a:xfrm>
        </p:grpSpPr>
        <p:sp>
          <p:nvSpPr>
            <p:cNvPr id="11344" name="Google Shape;11344;p90"/>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0"/>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90"/>
          <p:cNvGrpSpPr/>
          <p:nvPr/>
        </p:nvGrpSpPr>
        <p:grpSpPr>
          <a:xfrm>
            <a:off x="4931689" y="2850902"/>
            <a:ext cx="476329" cy="473881"/>
            <a:chOff x="-18668800" y="2807475"/>
            <a:chExt cx="306400" cy="304825"/>
          </a:xfrm>
        </p:grpSpPr>
        <p:sp>
          <p:nvSpPr>
            <p:cNvPr id="11347" name="Google Shape;11347;p90"/>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0"/>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0"/>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0"/>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0"/>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0"/>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90"/>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0"/>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0"/>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90"/>
          <p:cNvGrpSpPr/>
          <p:nvPr/>
        </p:nvGrpSpPr>
        <p:grpSpPr>
          <a:xfrm>
            <a:off x="7885658" y="1687693"/>
            <a:ext cx="416361" cy="475125"/>
            <a:chOff x="-16798200" y="2050575"/>
            <a:chExt cx="267825" cy="305625"/>
          </a:xfrm>
        </p:grpSpPr>
        <p:sp>
          <p:nvSpPr>
            <p:cNvPr id="11357" name="Google Shape;11357;p90"/>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0"/>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0"/>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90"/>
          <p:cNvGrpSpPr/>
          <p:nvPr/>
        </p:nvGrpSpPr>
        <p:grpSpPr>
          <a:xfrm>
            <a:off x="7856276" y="2852127"/>
            <a:ext cx="475125" cy="471432"/>
            <a:chOff x="-16817100" y="2801175"/>
            <a:chExt cx="305625" cy="303250"/>
          </a:xfrm>
        </p:grpSpPr>
        <p:sp>
          <p:nvSpPr>
            <p:cNvPr id="11361" name="Google Shape;11361;p90"/>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0"/>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0"/>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0"/>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0"/>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0"/>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0"/>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0"/>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90"/>
          <p:cNvGrpSpPr/>
          <p:nvPr/>
        </p:nvGrpSpPr>
        <p:grpSpPr>
          <a:xfrm>
            <a:off x="7263396" y="3444614"/>
            <a:ext cx="476329" cy="475125"/>
            <a:chOff x="-15717575" y="2786200"/>
            <a:chExt cx="306400" cy="305625"/>
          </a:xfrm>
        </p:grpSpPr>
        <p:sp>
          <p:nvSpPr>
            <p:cNvPr id="11370" name="Google Shape;11370;p90"/>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0"/>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0"/>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0"/>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90"/>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0"/>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90"/>
          <p:cNvGrpSpPr/>
          <p:nvPr/>
        </p:nvGrpSpPr>
        <p:grpSpPr>
          <a:xfrm>
            <a:off x="2600969" y="1688296"/>
            <a:ext cx="475125" cy="473920"/>
            <a:chOff x="-20173175" y="2038750"/>
            <a:chExt cx="305625" cy="304850"/>
          </a:xfrm>
        </p:grpSpPr>
        <p:sp>
          <p:nvSpPr>
            <p:cNvPr id="11378" name="Google Shape;11378;p90"/>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0"/>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0" name="Google Shape;11380;p90"/>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1" name="Google Shape;11381;p90"/>
          <p:cNvGrpSpPr/>
          <p:nvPr/>
        </p:nvGrpSpPr>
        <p:grpSpPr>
          <a:xfrm>
            <a:off x="2602193" y="2850282"/>
            <a:ext cx="472676" cy="475125"/>
            <a:chOff x="-20173175" y="2787775"/>
            <a:chExt cx="304050" cy="305625"/>
          </a:xfrm>
        </p:grpSpPr>
        <p:sp>
          <p:nvSpPr>
            <p:cNvPr id="11382" name="Google Shape;11382;p90"/>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90"/>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0"/>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0"/>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90"/>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90"/>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90"/>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9" name="Google Shape;11389;p90"/>
          <p:cNvGrpSpPr/>
          <p:nvPr/>
        </p:nvGrpSpPr>
        <p:grpSpPr>
          <a:xfrm>
            <a:off x="5527177" y="2275564"/>
            <a:ext cx="473881" cy="471471"/>
            <a:chOff x="-18294675" y="2434925"/>
            <a:chExt cx="304825" cy="303275"/>
          </a:xfrm>
        </p:grpSpPr>
        <p:sp>
          <p:nvSpPr>
            <p:cNvPr id="11390" name="Google Shape;11390;p90"/>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0"/>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0"/>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90"/>
          <p:cNvGrpSpPr/>
          <p:nvPr/>
        </p:nvGrpSpPr>
        <p:grpSpPr>
          <a:xfrm>
            <a:off x="5583492" y="2852107"/>
            <a:ext cx="361250" cy="471471"/>
            <a:chOff x="-18258450" y="2809825"/>
            <a:chExt cx="232375" cy="303275"/>
          </a:xfrm>
        </p:grpSpPr>
        <p:sp>
          <p:nvSpPr>
            <p:cNvPr id="11394" name="Google Shape;11394;p90"/>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0"/>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0"/>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7" name="Google Shape;11397;p90"/>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8" name="Google Shape;11398;p90"/>
          <p:cNvGrpSpPr/>
          <p:nvPr/>
        </p:nvGrpSpPr>
        <p:grpSpPr>
          <a:xfrm>
            <a:off x="3793692" y="3445233"/>
            <a:ext cx="415117" cy="473920"/>
            <a:chOff x="-16422500" y="2425450"/>
            <a:chExt cx="267025" cy="304850"/>
          </a:xfrm>
        </p:grpSpPr>
        <p:sp>
          <p:nvSpPr>
            <p:cNvPr id="11399" name="Google Shape;11399;p90"/>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0"/>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0"/>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90"/>
          <p:cNvGrpSpPr/>
          <p:nvPr/>
        </p:nvGrpSpPr>
        <p:grpSpPr>
          <a:xfrm>
            <a:off x="6096453" y="3445838"/>
            <a:ext cx="473920" cy="472676"/>
            <a:chOff x="-16442200" y="2801175"/>
            <a:chExt cx="304850" cy="304050"/>
          </a:xfrm>
        </p:grpSpPr>
        <p:sp>
          <p:nvSpPr>
            <p:cNvPr id="11403" name="Google Shape;11403;p90"/>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0"/>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0"/>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6" name="Google Shape;11406;p90"/>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0"/>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8" name="Google Shape;11408;p90"/>
          <p:cNvGrpSpPr/>
          <p:nvPr/>
        </p:nvGrpSpPr>
        <p:grpSpPr>
          <a:xfrm>
            <a:off x="3172167" y="2276343"/>
            <a:ext cx="481265" cy="469917"/>
            <a:chOff x="-19802200" y="2416025"/>
            <a:chExt cx="309575" cy="302275"/>
          </a:xfrm>
        </p:grpSpPr>
        <p:sp>
          <p:nvSpPr>
            <p:cNvPr id="11409" name="Google Shape;11409;p90"/>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0"/>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0"/>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0"/>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0"/>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90"/>
          <p:cNvGrpSpPr/>
          <p:nvPr/>
        </p:nvGrpSpPr>
        <p:grpSpPr>
          <a:xfrm>
            <a:off x="3175238" y="2851506"/>
            <a:ext cx="475125" cy="472676"/>
            <a:chOff x="-19801400" y="2788575"/>
            <a:chExt cx="305625" cy="304050"/>
          </a:xfrm>
        </p:grpSpPr>
        <p:sp>
          <p:nvSpPr>
            <p:cNvPr id="11415" name="Google Shape;11415;p90"/>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0"/>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0"/>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90"/>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0"/>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0"/>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90"/>
          <p:cNvGrpSpPr/>
          <p:nvPr/>
        </p:nvGrpSpPr>
        <p:grpSpPr>
          <a:xfrm>
            <a:off x="6130314" y="1688916"/>
            <a:ext cx="422463" cy="472676"/>
            <a:chOff x="-17903225" y="2060800"/>
            <a:chExt cx="271750" cy="304050"/>
          </a:xfrm>
        </p:grpSpPr>
        <p:sp>
          <p:nvSpPr>
            <p:cNvPr id="11422" name="Google Shape;11422;p90"/>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0"/>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0"/>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90"/>
          <p:cNvGrpSpPr/>
          <p:nvPr/>
        </p:nvGrpSpPr>
        <p:grpSpPr>
          <a:xfrm>
            <a:off x="6104605" y="2274962"/>
            <a:ext cx="473881" cy="472676"/>
            <a:chOff x="-17918975" y="2435725"/>
            <a:chExt cx="304825" cy="304050"/>
          </a:xfrm>
        </p:grpSpPr>
        <p:sp>
          <p:nvSpPr>
            <p:cNvPr id="11426" name="Google Shape;11426;p90"/>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0"/>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90"/>
          <p:cNvGrpSpPr/>
          <p:nvPr/>
        </p:nvGrpSpPr>
        <p:grpSpPr>
          <a:xfrm>
            <a:off x="6133365" y="2852729"/>
            <a:ext cx="416361" cy="470228"/>
            <a:chOff x="-17899300" y="2810625"/>
            <a:chExt cx="267825" cy="302475"/>
          </a:xfrm>
        </p:grpSpPr>
        <p:sp>
          <p:nvSpPr>
            <p:cNvPr id="11429" name="Google Shape;11429;p90"/>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0"/>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0"/>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90"/>
          <p:cNvGrpSpPr/>
          <p:nvPr/>
        </p:nvGrpSpPr>
        <p:grpSpPr>
          <a:xfrm>
            <a:off x="2039218" y="3461166"/>
            <a:ext cx="472676" cy="442089"/>
            <a:chOff x="-16066500" y="2060800"/>
            <a:chExt cx="304050" cy="284375"/>
          </a:xfrm>
        </p:grpSpPr>
        <p:sp>
          <p:nvSpPr>
            <p:cNvPr id="11433" name="Google Shape;11433;p90"/>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0"/>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0"/>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0"/>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0"/>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8" name="Google Shape;11438;p90"/>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0"/>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0"/>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1" name="Google Shape;11441;p90"/>
          <p:cNvGrpSpPr/>
          <p:nvPr/>
        </p:nvGrpSpPr>
        <p:grpSpPr>
          <a:xfrm>
            <a:off x="7923925" y="2297751"/>
            <a:ext cx="368362" cy="419314"/>
            <a:chOff x="4995050" y="3245650"/>
            <a:chExt cx="236950" cy="269725"/>
          </a:xfrm>
        </p:grpSpPr>
        <p:sp>
          <p:nvSpPr>
            <p:cNvPr id="11442" name="Google Shape;11442;p90"/>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0"/>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0"/>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5" name="Google Shape;11445;p90"/>
            <p:cNvGrpSpPr/>
            <p:nvPr/>
          </p:nvGrpSpPr>
          <p:grpSpPr>
            <a:xfrm>
              <a:off x="4995050" y="3245650"/>
              <a:ext cx="236950" cy="269725"/>
              <a:chOff x="4995050" y="3245650"/>
              <a:chExt cx="236950" cy="269725"/>
            </a:xfrm>
          </p:grpSpPr>
          <p:sp>
            <p:nvSpPr>
              <p:cNvPr id="11446" name="Google Shape;11446;p90"/>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0"/>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48" name="Google Shape;11448;p90"/>
          <p:cNvGrpSpPr/>
          <p:nvPr/>
        </p:nvGrpSpPr>
        <p:grpSpPr>
          <a:xfrm>
            <a:off x="5523718" y="1689744"/>
            <a:ext cx="483749" cy="481292"/>
            <a:chOff x="4724650" y="2885700"/>
            <a:chExt cx="270750" cy="269375"/>
          </a:xfrm>
        </p:grpSpPr>
        <p:sp>
          <p:nvSpPr>
            <p:cNvPr id="11449" name="Google Shape;11449;p90"/>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0"/>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0"/>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0"/>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0"/>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0"/>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0"/>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90"/>
          <p:cNvGrpSpPr/>
          <p:nvPr/>
        </p:nvGrpSpPr>
        <p:grpSpPr>
          <a:xfrm>
            <a:off x="4390823" y="1683870"/>
            <a:ext cx="389425" cy="467822"/>
            <a:chOff x="4459350" y="2882125"/>
            <a:chExt cx="228375" cy="274350"/>
          </a:xfrm>
        </p:grpSpPr>
        <p:sp>
          <p:nvSpPr>
            <p:cNvPr id="11457" name="Google Shape;11457;p90"/>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0"/>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0"/>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0"/>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0"/>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462" name="Google Shape;11462;p90"/>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463" name="Google Shape;11463;p90"/>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2400">
                <a:solidFill>
                  <a:srgbClr val="FFFFFF"/>
                </a:solidFill>
              </a:rPr>
              <a:t>Nature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467" name="Shape 11467"/>
        <p:cNvGrpSpPr/>
        <p:nvPr/>
      </p:nvGrpSpPr>
      <p:grpSpPr>
        <a:xfrm>
          <a:off x="0" y="0"/>
          <a:ext cx="0" cy="0"/>
          <a:chOff x="0" y="0"/>
          <a:chExt cx="0" cy="0"/>
        </a:xfrm>
      </p:grpSpPr>
      <p:sp>
        <p:nvSpPr>
          <p:cNvPr id="11468" name="Google Shape;11468;p91"/>
          <p:cNvSpPr txBox="1"/>
          <p:nvPr>
            <p:ph idx="4294967295" type="title"/>
          </p:nvPr>
        </p:nvSpPr>
        <p:spPr>
          <a:xfrm>
            <a:off x="1048350" y="71965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469" name="Google Shape;11469;p91"/>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0" name="Google Shape;11470;p91"/>
          <p:cNvGrpSpPr/>
          <p:nvPr/>
        </p:nvGrpSpPr>
        <p:grpSpPr>
          <a:xfrm>
            <a:off x="847082" y="2140412"/>
            <a:ext cx="426462" cy="420796"/>
            <a:chOff x="-6713450" y="2397900"/>
            <a:chExt cx="295375" cy="291450"/>
          </a:xfrm>
        </p:grpSpPr>
        <p:sp>
          <p:nvSpPr>
            <p:cNvPr id="11471" name="Google Shape;11471;p91"/>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1"/>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3" name="Google Shape;11473;p91"/>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4" name="Google Shape;11474;p91"/>
          <p:cNvGrpSpPr/>
          <p:nvPr/>
        </p:nvGrpSpPr>
        <p:grpSpPr>
          <a:xfrm>
            <a:off x="3551844" y="1631401"/>
            <a:ext cx="423069" cy="420507"/>
            <a:chOff x="-4932650" y="2046625"/>
            <a:chExt cx="293025" cy="291250"/>
          </a:xfrm>
        </p:grpSpPr>
        <p:sp>
          <p:nvSpPr>
            <p:cNvPr id="11475" name="Google Shape;11475;p91"/>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91"/>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7" name="Google Shape;11477;p91"/>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8" name="Google Shape;11478;p91"/>
          <p:cNvGrpSpPr/>
          <p:nvPr/>
        </p:nvGrpSpPr>
        <p:grpSpPr>
          <a:xfrm>
            <a:off x="3563775" y="2660957"/>
            <a:ext cx="423069" cy="420796"/>
            <a:chOff x="-4931075" y="2765725"/>
            <a:chExt cx="293025" cy="291450"/>
          </a:xfrm>
        </p:grpSpPr>
        <p:sp>
          <p:nvSpPr>
            <p:cNvPr id="11479" name="Google Shape;11479;p91"/>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1"/>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91"/>
          <p:cNvGrpSpPr/>
          <p:nvPr/>
        </p:nvGrpSpPr>
        <p:grpSpPr>
          <a:xfrm>
            <a:off x="6269343" y="1656289"/>
            <a:ext cx="420796" cy="370732"/>
            <a:chOff x="-3137650" y="2067900"/>
            <a:chExt cx="291450" cy="256775"/>
          </a:xfrm>
        </p:grpSpPr>
        <p:sp>
          <p:nvSpPr>
            <p:cNvPr id="11482" name="Google Shape;11482;p91"/>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91"/>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1"/>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91"/>
          <p:cNvGrpSpPr/>
          <p:nvPr/>
        </p:nvGrpSpPr>
        <p:grpSpPr>
          <a:xfrm>
            <a:off x="6269343" y="2139926"/>
            <a:ext cx="420796" cy="421770"/>
            <a:chOff x="-3137650" y="2408950"/>
            <a:chExt cx="291450" cy="292125"/>
          </a:xfrm>
        </p:grpSpPr>
        <p:sp>
          <p:nvSpPr>
            <p:cNvPr id="11486" name="Google Shape;11486;p91"/>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91"/>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1"/>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1"/>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1"/>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91"/>
          <p:cNvGrpSpPr/>
          <p:nvPr/>
        </p:nvGrpSpPr>
        <p:grpSpPr>
          <a:xfrm>
            <a:off x="6281274" y="2685412"/>
            <a:ext cx="420796" cy="371887"/>
            <a:chOff x="-3137650" y="2787000"/>
            <a:chExt cx="291450" cy="257575"/>
          </a:xfrm>
        </p:grpSpPr>
        <p:sp>
          <p:nvSpPr>
            <p:cNvPr id="11492" name="Google Shape;11492;p91"/>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1"/>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1"/>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1"/>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1"/>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1"/>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91"/>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91"/>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0" name="Google Shape;11500;p91"/>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91"/>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91"/>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3" name="Google Shape;11503;p91"/>
          <p:cNvGrpSpPr/>
          <p:nvPr/>
        </p:nvGrpSpPr>
        <p:grpSpPr>
          <a:xfrm>
            <a:off x="1399451" y="2660397"/>
            <a:ext cx="421914" cy="421914"/>
            <a:chOff x="-6354300" y="2757075"/>
            <a:chExt cx="292225" cy="292225"/>
          </a:xfrm>
        </p:grpSpPr>
        <p:sp>
          <p:nvSpPr>
            <p:cNvPr id="11504" name="Google Shape;11504;p91"/>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1"/>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91"/>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1"/>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91"/>
          <p:cNvGrpSpPr/>
          <p:nvPr/>
        </p:nvGrpSpPr>
        <p:grpSpPr>
          <a:xfrm>
            <a:off x="4093454" y="1629560"/>
            <a:ext cx="424188" cy="424188"/>
            <a:chOff x="-4573475" y="2045850"/>
            <a:chExt cx="293800" cy="293800"/>
          </a:xfrm>
        </p:grpSpPr>
        <p:sp>
          <p:nvSpPr>
            <p:cNvPr id="11509" name="Google Shape;11509;p91"/>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91"/>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91"/>
          <p:cNvGrpSpPr/>
          <p:nvPr/>
        </p:nvGrpSpPr>
        <p:grpSpPr>
          <a:xfrm>
            <a:off x="4092877" y="2138699"/>
            <a:ext cx="425343" cy="424225"/>
            <a:chOff x="-4570325" y="2405775"/>
            <a:chExt cx="294600" cy="293825"/>
          </a:xfrm>
        </p:grpSpPr>
        <p:sp>
          <p:nvSpPr>
            <p:cNvPr id="11512" name="Google Shape;11512;p91"/>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91"/>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91"/>
          <p:cNvGrpSpPr/>
          <p:nvPr/>
        </p:nvGrpSpPr>
        <p:grpSpPr>
          <a:xfrm>
            <a:off x="4105945" y="2659838"/>
            <a:ext cx="423069" cy="423033"/>
            <a:chOff x="-4572700" y="2764950"/>
            <a:chExt cx="293025" cy="293000"/>
          </a:xfrm>
        </p:grpSpPr>
        <p:sp>
          <p:nvSpPr>
            <p:cNvPr id="11515" name="Google Shape;11515;p91"/>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1"/>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1"/>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1"/>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1"/>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91"/>
          <p:cNvGrpSpPr/>
          <p:nvPr/>
        </p:nvGrpSpPr>
        <p:grpSpPr>
          <a:xfrm>
            <a:off x="6824707" y="1631239"/>
            <a:ext cx="414840" cy="420832"/>
            <a:chOff x="-2777700" y="2049775"/>
            <a:chExt cx="287325" cy="291475"/>
          </a:xfrm>
        </p:grpSpPr>
        <p:sp>
          <p:nvSpPr>
            <p:cNvPr id="11521" name="Google Shape;11521;p91"/>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1"/>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91"/>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91"/>
          <p:cNvGrpSpPr/>
          <p:nvPr/>
        </p:nvGrpSpPr>
        <p:grpSpPr>
          <a:xfrm>
            <a:off x="6821170" y="2140431"/>
            <a:ext cx="421914" cy="420759"/>
            <a:chOff x="-2571737" y="2403625"/>
            <a:chExt cx="292225" cy="291425"/>
          </a:xfrm>
        </p:grpSpPr>
        <p:sp>
          <p:nvSpPr>
            <p:cNvPr id="11525" name="Google Shape;11525;p91"/>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1"/>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1"/>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1"/>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1"/>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1"/>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1"/>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91"/>
          <p:cNvGrpSpPr/>
          <p:nvPr/>
        </p:nvGrpSpPr>
        <p:grpSpPr>
          <a:xfrm>
            <a:off x="6821170" y="2661534"/>
            <a:ext cx="421914" cy="419640"/>
            <a:chOff x="-2571737" y="2764550"/>
            <a:chExt cx="292225" cy="290650"/>
          </a:xfrm>
        </p:grpSpPr>
        <p:sp>
          <p:nvSpPr>
            <p:cNvPr id="11533" name="Google Shape;11533;p91"/>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91"/>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1"/>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91"/>
          <p:cNvGrpSpPr/>
          <p:nvPr/>
        </p:nvGrpSpPr>
        <p:grpSpPr>
          <a:xfrm>
            <a:off x="3020671" y="3230538"/>
            <a:ext cx="421914" cy="423864"/>
            <a:chOff x="-1333975" y="2365850"/>
            <a:chExt cx="292225" cy="293575"/>
          </a:xfrm>
        </p:grpSpPr>
        <p:sp>
          <p:nvSpPr>
            <p:cNvPr id="11537" name="Google Shape;11537;p91"/>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1"/>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1"/>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1"/>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1"/>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1"/>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1"/>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91"/>
          <p:cNvGrpSpPr/>
          <p:nvPr/>
        </p:nvGrpSpPr>
        <p:grpSpPr>
          <a:xfrm>
            <a:off x="1954146" y="2660397"/>
            <a:ext cx="398020" cy="421914"/>
            <a:chOff x="-5995925" y="2757850"/>
            <a:chExt cx="275675" cy="292225"/>
          </a:xfrm>
        </p:grpSpPr>
        <p:sp>
          <p:nvSpPr>
            <p:cNvPr id="11546" name="Google Shape;11546;p91"/>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1"/>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1"/>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1"/>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1"/>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1"/>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1"/>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1"/>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1"/>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91"/>
          <p:cNvGrpSpPr/>
          <p:nvPr/>
        </p:nvGrpSpPr>
        <p:grpSpPr>
          <a:xfrm>
            <a:off x="4634433" y="1631816"/>
            <a:ext cx="421951" cy="419677"/>
            <a:chOff x="-4211975" y="2046625"/>
            <a:chExt cx="292250" cy="290675"/>
          </a:xfrm>
        </p:grpSpPr>
        <p:sp>
          <p:nvSpPr>
            <p:cNvPr id="11556" name="Google Shape;11556;p91"/>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1"/>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8" name="Google Shape;11558;p91"/>
          <p:cNvGrpSpPr/>
          <p:nvPr/>
        </p:nvGrpSpPr>
        <p:grpSpPr>
          <a:xfrm>
            <a:off x="4684479" y="2138699"/>
            <a:ext cx="321859" cy="424225"/>
            <a:chOff x="-4178875" y="2405775"/>
            <a:chExt cx="222925" cy="293825"/>
          </a:xfrm>
        </p:grpSpPr>
        <p:sp>
          <p:nvSpPr>
            <p:cNvPr id="11559" name="Google Shape;11559;p91"/>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1"/>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1"/>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2" name="Google Shape;11562;p91"/>
          <p:cNvGrpSpPr/>
          <p:nvPr/>
        </p:nvGrpSpPr>
        <p:grpSpPr>
          <a:xfrm>
            <a:off x="4646942" y="2673483"/>
            <a:ext cx="420796" cy="395746"/>
            <a:chOff x="-4211975" y="2783850"/>
            <a:chExt cx="291450" cy="274100"/>
          </a:xfrm>
        </p:grpSpPr>
        <p:sp>
          <p:nvSpPr>
            <p:cNvPr id="11563" name="Google Shape;11563;p91"/>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1"/>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91"/>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6" name="Google Shape;11566;p91"/>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7" name="Google Shape;11567;p91"/>
          <p:cNvGrpSpPr/>
          <p:nvPr/>
        </p:nvGrpSpPr>
        <p:grpSpPr>
          <a:xfrm>
            <a:off x="7351871" y="2140413"/>
            <a:ext cx="420796" cy="420796"/>
            <a:chOff x="-2419325" y="2408150"/>
            <a:chExt cx="291450" cy="291450"/>
          </a:xfrm>
        </p:grpSpPr>
        <p:sp>
          <p:nvSpPr>
            <p:cNvPr id="11568" name="Google Shape;11568;p91"/>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1"/>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1"/>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1"/>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1"/>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5" name="Google Shape;11575;p91"/>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6" name="Google Shape;11576;p91"/>
          <p:cNvGrpSpPr/>
          <p:nvPr/>
        </p:nvGrpSpPr>
        <p:grpSpPr>
          <a:xfrm>
            <a:off x="4673396" y="3231514"/>
            <a:ext cx="420796" cy="421914"/>
            <a:chOff x="-1333200" y="2770450"/>
            <a:chExt cx="291450" cy="292225"/>
          </a:xfrm>
        </p:grpSpPr>
        <p:sp>
          <p:nvSpPr>
            <p:cNvPr id="11577" name="Google Shape;11577;p91"/>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1"/>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91"/>
          <p:cNvGrpSpPr/>
          <p:nvPr/>
        </p:nvGrpSpPr>
        <p:grpSpPr>
          <a:xfrm>
            <a:off x="2470009" y="1631256"/>
            <a:ext cx="423069" cy="420796"/>
            <a:chOff x="-5635200" y="2037975"/>
            <a:chExt cx="293025" cy="291450"/>
          </a:xfrm>
        </p:grpSpPr>
        <p:sp>
          <p:nvSpPr>
            <p:cNvPr id="11580" name="Google Shape;11580;p91"/>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91"/>
          <p:cNvGrpSpPr/>
          <p:nvPr/>
        </p:nvGrpSpPr>
        <p:grpSpPr>
          <a:xfrm>
            <a:off x="2468295" y="2140412"/>
            <a:ext cx="426499" cy="420796"/>
            <a:chOff x="-5637575" y="2397900"/>
            <a:chExt cx="295400" cy="291450"/>
          </a:xfrm>
        </p:grpSpPr>
        <p:sp>
          <p:nvSpPr>
            <p:cNvPr id="11583" name="Google Shape;11583;p91"/>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1"/>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1"/>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91"/>
          <p:cNvGrpSpPr/>
          <p:nvPr/>
        </p:nvGrpSpPr>
        <p:grpSpPr>
          <a:xfrm>
            <a:off x="2481958" y="2660397"/>
            <a:ext cx="423033" cy="421914"/>
            <a:chOff x="-5635975" y="2757075"/>
            <a:chExt cx="293000" cy="292225"/>
          </a:xfrm>
        </p:grpSpPr>
        <p:sp>
          <p:nvSpPr>
            <p:cNvPr id="11588" name="Google Shape;11588;p91"/>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1"/>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91"/>
          <p:cNvGrpSpPr/>
          <p:nvPr/>
        </p:nvGrpSpPr>
        <p:grpSpPr>
          <a:xfrm>
            <a:off x="5165893" y="1631256"/>
            <a:ext cx="423069" cy="420796"/>
            <a:chOff x="-3854375" y="2046625"/>
            <a:chExt cx="293025" cy="291450"/>
          </a:xfrm>
        </p:grpSpPr>
        <p:sp>
          <p:nvSpPr>
            <p:cNvPr id="11591" name="Google Shape;11591;p91"/>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91"/>
          <p:cNvGrpSpPr/>
          <p:nvPr/>
        </p:nvGrpSpPr>
        <p:grpSpPr>
          <a:xfrm>
            <a:off x="5164756" y="2138717"/>
            <a:ext cx="425343" cy="424188"/>
            <a:chOff x="-3854375" y="2405000"/>
            <a:chExt cx="294600" cy="293800"/>
          </a:xfrm>
        </p:grpSpPr>
        <p:sp>
          <p:nvSpPr>
            <p:cNvPr id="11594" name="Google Shape;11594;p91"/>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1"/>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91"/>
          <p:cNvGrpSpPr/>
          <p:nvPr/>
        </p:nvGrpSpPr>
        <p:grpSpPr>
          <a:xfrm>
            <a:off x="5178961" y="2659838"/>
            <a:ext cx="420796" cy="423033"/>
            <a:chOff x="-3852025" y="2764950"/>
            <a:chExt cx="291450" cy="293000"/>
          </a:xfrm>
        </p:grpSpPr>
        <p:sp>
          <p:nvSpPr>
            <p:cNvPr id="11597" name="Google Shape;11597;p91"/>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9" name="Google Shape;11599;p91"/>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1"/>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1" name="Google Shape;11601;p91"/>
          <p:cNvGrpSpPr/>
          <p:nvPr/>
        </p:nvGrpSpPr>
        <p:grpSpPr>
          <a:xfrm>
            <a:off x="7901550" y="2660398"/>
            <a:ext cx="420796" cy="421914"/>
            <a:chOff x="-2060175" y="2768875"/>
            <a:chExt cx="291450" cy="292225"/>
          </a:xfrm>
        </p:grpSpPr>
        <p:sp>
          <p:nvSpPr>
            <p:cNvPr id="11602" name="Google Shape;11602;p91"/>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1"/>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4" name="Google Shape;11604;p91"/>
          <p:cNvGrpSpPr/>
          <p:nvPr/>
        </p:nvGrpSpPr>
        <p:grpSpPr>
          <a:xfrm>
            <a:off x="1915160" y="3232071"/>
            <a:ext cx="421914" cy="420796"/>
            <a:chOff x="-937025" y="2064750"/>
            <a:chExt cx="292225" cy="291450"/>
          </a:xfrm>
        </p:grpSpPr>
        <p:sp>
          <p:nvSpPr>
            <p:cNvPr id="11605" name="Google Shape;11605;p91"/>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1"/>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8" name="Google Shape;11608;p91"/>
          <p:cNvGrpSpPr/>
          <p:nvPr/>
        </p:nvGrpSpPr>
        <p:grpSpPr>
          <a:xfrm>
            <a:off x="3018323" y="1630697"/>
            <a:ext cx="421951" cy="421914"/>
            <a:chOff x="-5276050" y="2037975"/>
            <a:chExt cx="292250" cy="292225"/>
          </a:xfrm>
        </p:grpSpPr>
        <p:sp>
          <p:nvSpPr>
            <p:cNvPr id="11609" name="Google Shape;11609;p91"/>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2" name="Google Shape;11612;p91"/>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1"/>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4" name="Google Shape;11614;p91"/>
          <p:cNvGrpSpPr/>
          <p:nvPr/>
        </p:nvGrpSpPr>
        <p:grpSpPr>
          <a:xfrm>
            <a:off x="5777136" y="1631256"/>
            <a:ext cx="324133" cy="420796"/>
            <a:chOff x="-3462150" y="2046625"/>
            <a:chExt cx="224500" cy="291450"/>
          </a:xfrm>
        </p:grpSpPr>
        <p:sp>
          <p:nvSpPr>
            <p:cNvPr id="11615" name="Google Shape;11615;p91"/>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1"/>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1"/>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1"/>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1"/>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91"/>
          <p:cNvGrpSpPr/>
          <p:nvPr/>
        </p:nvGrpSpPr>
        <p:grpSpPr>
          <a:xfrm>
            <a:off x="5752700" y="2139276"/>
            <a:ext cx="373006" cy="423069"/>
            <a:chOff x="-3478675" y="2405775"/>
            <a:chExt cx="258350" cy="293025"/>
          </a:xfrm>
        </p:grpSpPr>
        <p:sp>
          <p:nvSpPr>
            <p:cNvPr id="11623" name="Google Shape;11623;p91"/>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1"/>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1"/>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1"/>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91"/>
          <p:cNvGrpSpPr/>
          <p:nvPr/>
        </p:nvGrpSpPr>
        <p:grpSpPr>
          <a:xfrm>
            <a:off x="5815218" y="2660398"/>
            <a:ext cx="271831" cy="421914"/>
            <a:chOff x="-3443250" y="2765725"/>
            <a:chExt cx="188275" cy="292225"/>
          </a:xfrm>
        </p:grpSpPr>
        <p:sp>
          <p:nvSpPr>
            <p:cNvPr id="11628" name="Google Shape;11628;p91"/>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1"/>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1"/>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1"/>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2" name="Google Shape;11632;p91"/>
          <p:cNvGrpSpPr/>
          <p:nvPr/>
        </p:nvGrpSpPr>
        <p:grpSpPr>
          <a:xfrm>
            <a:off x="844114" y="3230934"/>
            <a:ext cx="371887" cy="423069"/>
            <a:chOff x="-1684475" y="2049000"/>
            <a:chExt cx="257575" cy="293025"/>
          </a:xfrm>
        </p:grpSpPr>
        <p:sp>
          <p:nvSpPr>
            <p:cNvPr id="11633" name="Google Shape;11633;p91"/>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1"/>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1"/>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1"/>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7" name="Google Shape;11637;p91"/>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8" name="Google Shape;11638;p91"/>
          <p:cNvGrpSpPr/>
          <p:nvPr/>
        </p:nvGrpSpPr>
        <p:grpSpPr>
          <a:xfrm>
            <a:off x="4134007" y="3231514"/>
            <a:ext cx="420796" cy="421914"/>
            <a:chOff x="-1700225" y="2768875"/>
            <a:chExt cx="291450" cy="292225"/>
          </a:xfrm>
        </p:grpSpPr>
        <p:sp>
          <p:nvSpPr>
            <p:cNvPr id="11639" name="Google Shape;11639;p91"/>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1"/>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1"/>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1"/>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1"/>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1"/>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91"/>
          <p:cNvGrpSpPr/>
          <p:nvPr/>
        </p:nvGrpSpPr>
        <p:grpSpPr>
          <a:xfrm>
            <a:off x="3602355" y="3230935"/>
            <a:ext cx="371887" cy="423069"/>
            <a:chOff x="-919700" y="2420750"/>
            <a:chExt cx="257575" cy="293025"/>
          </a:xfrm>
        </p:grpSpPr>
        <p:sp>
          <p:nvSpPr>
            <p:cNvPr id="11646" name="Google Shape;11646;p91"/>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1"/>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91"/>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9" name="Google Shape;11649;p91"/>
          <p:cNvGrpSpPr/>
          <p:nvPr/>
        </p:nvGrpSpPr>
        <p:grpSpPr>
          <a:xfrm>
            <a:off x="1937547" y="1645950"/>
            <a:ext cx="409531" cy="410617"/>
            <a:chOff x="6679825" y="2693700"/>
            <a:chExt cx="257875" cy="258575"/>
          </a:xfrm>
        </p:grpSpPr>
        <p:sp>
          <p:nvSpPr>
            <p:cNvPr id="11650" name="Google Shape;11650;p91"/>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1"/>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91"/>
          <p:cNvGrpSpPr/>
          <p:nvPr/>
        </p:nvGrpSpPr>
        <p:grpSpPr>
          <a:xfrm>
            <a:off x="1927121" y="2142110"/>
            <a:ext cx="420531" cy="417262"/>
            <a:chOff x="6790450" y="3119050"/>
            <a:chExt cx="262750" cy="260675"/>
          </a:xfrm>
        </p:grpSpPr>
        <p:sp>
          <p:nvSpPr>
            <p:cNvPr id="11653" name="Google Shape;11653;p91"/>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1"/>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91"/>
          <p:cNvGrpSpPr/>
          <p:nvPr/>
        </p:nvGrpSpPr>
        <p:grpSpPr>
          <a:xfrm>
            <a:off x="6554233" y="3755436"/>
            <a:ext cx="358093" cy="407391"/>
            <a:chOff x="7660859" y="2571753"/>
            <a:chExt cx="366561" cy="417024"/>
          </a:xfrm>
        </p:grpSpPr>
        <p:sp>
          <p:nvSpPr>
            <p:cNvPr id="11656" name="Google Shape;11656;p91"/>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1"/>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1"/>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9" name="Google Shape;11659;p91"/>
          <p:cNvGrpSpPr/>
          <p:nvPr/>
        </p:nvGrpSpPr>
        <p:grpSpPr>
          <a:xfrm>
            <a:off x="4088914" y="3755436"/>
            <a:ext cx="407391" cy="407391"/>
            <a:chOff x="5566722" y="2571753"/>
            <a:chExt cx="417024" cy="417024"/>
          </a:xfrm>
        </p:grpSpPr>
        <p:sp>
          <p:nvSpPr>
            <p:cNvPr id="11660" name="Google Shape;11660;p91"/>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1"/>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91"/>
          <p:cNvGrpSpPr/>
          <p:nvPr/>
        </p:nvGrpSpPr>
        <p:grpSpPr>
          <a:xfrm>
            <a:off x="4705247" y="3857692"/>
            <a:ext cx="407381" cy="202880"/>
            <a:chOff x="6090251" y="2676413"/>
            <a:chExt cx="417014" cy="207677"/>
          </a:xfrm>
        </p:grpSpPr>
        <p:sp>
          <p:nvSpPr>
            <p:cNvPr id="11663" name="Google Shape;11663;p91"/>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1"/>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91"/>
          <p:cNvGrpSpPr/>
          <p:nvPr/>
        </p:nvGrpSpPr>
        <p:grpSpPr>
          <a:xfrm>
            <a:off x="5937901" y="3755436"/>
            <a:ext cx="407391" cy="407391"/>
            <a:chOff x="7137330" y="2571753"/>
            <a:chExt cx="417024" cy="417024"/>
          </a:xfrm>
        </p:grpSpPr>
        <p:sp>
          <p:nvSpPr>
            <p:cNvPr id="11668" name="Google Shape;11668;p91"/>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1"/>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1"/>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91"/>
          <p:cNvGrpSpPr/>
          <p:nvPr/>
        </p:nvGrpSpPr>
        <p:grpSpPr>
          <a:xfrm>
            <a:off x="5321569" y="3755436"/>
            <a:ext cx="407391" cy="407391"/>
            <a:chOff x="6613801" y="2571753"/>
            <a:chExt cx="417024" cy="417024"/>
          </a:xfrm>
        </p:grpSpPr>
        <p:sp>
          <p:nvSpPr>
            <p:cNvPr id="11672" name="Google Shape;11672;p91"/>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1"/>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1"/>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1"/>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91"/>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91"/>
          <p:cNvGrpSpPr/>
          <p:nvPr/>
        </p:nvGrpSpPr>
        <p:grpSpPr>
          <a:xfrm>
            <a:off x="7908242" y="3238780"/>
            <a:ext cx="407411" cy="407411"/>
            <a:chOff x="2964567" y="2571753"/>
            <a:chExt cx="417045" cy="417045"/>
          </a:xfrm>
        </p:grpSpPr>
        <p:sp>
          <p:nvSpPr>
            <p:cNvPr id="11678" name="Google Shape;11678;p91"/>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1"/>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91"/>
          <p:cNvGrpSpPr/>
          <p:nvPr/>
        </p:nvGrpSpPr>
        <p:grpSpPr>
          <a:xfrm>
            <a:off x="1623565" y="3815897"/>
            <a:ext cx="407391" cy="286470"/>
            <a:chOff x="3476576" y="2633631"/>
            <a:chExt cx="417024" cy="293244"/>
          </a:xfrm>
        </p:grpSpPr>
        <p:sp>
          <p:nvSpPr>
            <p:cNvPr id="11681" name="Google Shape;11681;p91"/>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91"/>
          <p:cNvGrpSpPr/>
          <p:nvPr/>
        </p:nvGrpSpPr>
        <p:grpSpPr>
          <a:xfrm>
            <a:off x="2239897" y="3755508"/>
            <a:ext cx="407411" cy="407248"/>
            <a:chOff x="3988564" y="2571836"/>
            <a:chExt cx="417045" cy="416878"/>
          </a:xfrm>
        </p:grpSpPr>
        <p:sp>
          <p:nvSpPr>
            <p:cNvPr id="11684" name="Google Shape;11684;p91"/>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91"/>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91"/>
          <p:cNvGrpSpPr/>
          <p:nvPr/>
        </p:nvGrpSpPr>
        <p:grpSpPr>
          <a:xfrm>
            <a:off x="2856250" y="3755436"/>
            <a:ext cx="407391" cy="407391"/>
            <a:chOff x="4500573" y="2571753"/>
            <a:chExt cx="417024" cy="417024"/>
          </a:xfrm>
        </p:grpSpPr>
        <p:sp>
          <p:nvSpPr>
            <p:cNvPr id="11687" name="Google Shape;11687;p91"/>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91"/>
          <p:cNvGrpSpPr/>
          <p:nvPr/>
        </p:nvGrpSpPr>
        <p:grpSpPr>
          <a:xfrm>
            <a:off x="3472582" y="3755436"/>
            <a:ext cx="407391" cy="407391"/>
            <a:chOff x="5012603" y="2571753"/>
            <a:chExt cx="417024" cy="417024"/>
          </a:xfrm>
        </p:grpSpPr>
        <p:sp>
          <p:nvSpPr>
            <p:cNvPr id="11690" name="Google Shape;11690;p91"/>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1"/>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2" name="Google Shape;11692;p91"/>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3" name="Google Shape;11693;p91"/>
          <p:cNvGrpSpPr/>
          <p:nvPr/>
        </p:nvGrpSpPr>
        <p:grpSpPr>
          <a:xfrm>
            <a:off x="5733329" y="3238790"/>
            <a:ext cx="407432" cy="407391"/>
            <a:chOff x="812101" y="2571761"/>
            <a:chExt cx="417066" cy="417024"/>
          </a:xfrm>
        </p:grpSpPr>
        <p:sp>
          <p:nvSpPr>
            <p:cNvPr id="11694" name="Google Shape;11694;p91"/>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1"/>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1"/>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1"/>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91"/>
          <p:cNvGrpSpPr/>
          <p:nvPr/>
        </p:nvGrpSpPr>
        <p:grpSpPr>
          <a:xfrm>
            <a:off x="6253923" y="3238790"/>
            <a:ext cx="407391" cy="407391"/>
            <a:chOff x="1323129" y="2571761"/>
            <a:chExt cx="417024" cy="417024"/>
          </a:xfrm>
        </p:grpSpPr>
        <p:sp>
          <p:nvSpPr>
            <p:cNvPr id="11699" name="Google Shape;11699;p91"/>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1"/>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1"/>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1"/>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3" name="Google Shape;11703;p91"/>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4" name="Google Shape;11704;p91"/>
          <p:cNvGrpSpPr/>
          <p:nvPr/>
        </p:nvGrpSpPr>
        <p:grpSpPr>
          <a:xfrm>
            <a:off x="7390398" y="3238843"/>
            <a:ext cx="408023" cy="407411"/>
            <a:chOff x="2344476" y="2571761"/>
            <a:chExt cx="417671" cy="417045"/>
          </a:xfrm>
        </p:grpSpPr>
        <p:sp>
          <p:nvSpPr>
            <p:cNvPr id="11705" name="Google Shape;11705;p91"/>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1"/>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91"/>
          <p:cNvGrpSpPr/>
          <p:nvPr/>
        </p:nvGrpSpPr>
        <p:grpSpPr>
          <a:xfrm>
            <a:off x="7121258" y="3759535"/>
            <a:ext cx="399178" cy="399178"/>
            <a:chOff x="2038375" y="3798025"/>
            <a:chExt cx="841792" cy="841792"/>
          </a:xfrm>
        </p:grpSpPr>
        <p:sp>
          <p:nvSpPr>
            <p:cNvPr id="11708" name="Google Shape;11708;p91"/>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1"/>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3" name="Shape 11713"/>
        <p:cNvGrpSpPr/>
        <p:nvPr/>
      </p:nvGrpSpPr>
      <p:grpSpPr>
        <a:xfrm>
          <a:off x="0" y="0"/>
          <a:ext cx="0" cy="0"/>
          <a:chOff x="0" y="0"/>
          <a:chExt cx="0" cy="0"/>
        </a:xfrm>
      </p:grpSpPr>
      <p:pic>
        <p:nvPicPr>
          <p:cNvPr id="11714" name="Google Shape;11714;p9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43"/>
          <p:cNvSpPr txBox="1"/>
          <p:nvPr>
            <p:ph type="title"/>
          </p:nvPr>
        </p:nvSpPr>
        <p:spPr>
          <a:xfrm>
            <a:off x="1499700" y="2455125"/>
            <a:ext cx="61446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INTRODUCCIÓN</a:t>
            </a:r>
            <a:endParaRPr/>
          </a:p>
        </p:txBody>
      </p:sp>
      <p:sp>
        <p:nvSpPr>
          <p:cNvPr id="380" name="Google Shape;380;p43"/>
          <p:cNvSpPr txBox="1"/>
          <p:nvPr>
            <p:ph idx="2" type="title"/>
          </p:nvPr>
        </p:nvSpPr>
        <p:spPr>
          <a:xfrm>
            <a:off x="1499700" y="1334475"/>
            <a:ext cx="6144600" cy="11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01</a:t>
            </a:r>
            <a:endParaRPr/>
          </a:p>
        </p:txBody>
      </p:sp>
      <p:sp>
        <p:nvSpPr>
          <p:cNvPr id="381" name="Google Shape;381;p43"/>
          <p:cNvSpPr txBox="1"/>
          <p:nvPr>
            <p:ph idx="1" type="subTitle"/>
          </p:nvPr>
        </p:nvSpPr>
        <p:spPr>
          <a:xfrm>
            <a:off x="1499700" y="3296925"/>
            <a:ext cx="5320500" cy="512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Describe en qué consiste esta sección si lo necesitas</a:t>
            </a:r>
            <a:endParaRPr/>
          </a:p>
        </p:txBody>
      </p:sp>
      <p:sp>
        <p:nvSpPr>
          <p:cNvPr id="382" name="Google Shape;382;p43"/>
          <p:cNvSpPr/>
          <p:nvPr/>
        </p:nvSpPr>
        <p:spPr>
          <a:xfrm>
            <a:off x="6820200" y="3296925"/>
            <a:ext cx="8241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43"/>
          <p:cNvGrpSpPr/>
          <p:nvPr/>
        </p:nvGrpSpPr>
        <p:grpSpPr>
          <a:xfrm>
            <a:off x="7024503" y="3396078"/>
            <a:ext cx="366144" cy="313795"/>
            <a:chOff x="6833925" y="2584850"/>
            <a:chExt cx="519500" cy="445225"/>
          </a:xfrm>
        </p:grpSpPr>
        <p:sp>
          <p:nvSpPr>
            <p:cNvPr id="384" name="Google Shape;384;p43"/>
            <p:cNvSpPr/>
            <p:nvPr/>
          </p:nvSpPr>
          <p:spPr>
            <a:xfrm>
              <a:off x="7015375" y="2798325"/>
              <a:ext cx="20500" cy="17500"/>
            </a:xfrm>
            <a:custGeom>
              <a:rect b="b" l="l" r="r" t="t"/>
              <a:pathLst>
                <a:path extrusionOk="0" h="700" w="820">
                  <a:moveTo>
                    <a:pt x="463" y="0"/>
                  </a:moveTo>
                  <a:cubicBezTo>
                    <a:pt x="143" y="0"/>
                    <a:pt x="1" y="356"/>
                    <a:pt x="214" y="605"/>
                  </a:cubicBezTo>
                  <a:cubicBezTo>
                    <a:pt x="280" y="671"/>
                    <a:pt x="362" y="699"/>
                    <a:pt x="445" y="699"/>
                  </a:cubicBezTo>
                  <a:cubicBezTo>
                    <a:pt x="631" y="699"/>
                    <a:pt x="819" y="553"/>
                    <a:pt x="819" y="356"/>
                  </a:cubicBezTo>
                  <a:cubicBezTo>
                    <a:pt x="819" y="143"/>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3"/>
            <p:cNvSpPr/>
            <p:nvPr/>
          </p:nvSpPr>
          <p:spPr>
            <a:xfrm>
              <a:off x="7061625" y="2745725"/>
              <a:ext cx="121900" cy="104225"/>
            </a:xfrm>
            <a:custGeom>
              <a:rect b="b" l="l" r="r" t="t"/>
              <a:pathLst>
                <a:path extrusionOk="0" h="4169" w="4876">
                  <a:moveTo>
                    <a:pt x="2767" y="710"/>
                  </a:moveTo>
                  <a:cubicBezTo>
                    <a:pt x="3476" y="710"/>
                    <a:pt x="4164" y="1260"/>
                    <a:pt x="4164" y="2104"/>
                  </a:cubicBezTo>
                  <a:cubicBezTo>
                    <a:pt x="4164" y="2852"/>
                    <a:pt x="3559" y="3492"/>
                    <a:pt x="2776" y="3492"/>
                  </a:cubicBezTo>
                  <a:cubicBezTo>
                    <a:pt x="1531" y="3492"/>
                    <a:pt x="926" y="1998"/>
                    <a:pt x="1816" y="1108"/>
                  </a:cubicBezTo>
                  <a:cubicBezTo>
                    <a:pt x="2090" y="833"/>
                    <a:pt x="2431" y="710"/>
                    <a:pt x="2767" y="710"/>
                  </a:cubicBezTo>
                  <a:close/>
                  <a:moveTo>
                    <a:pt x="2763" y="0"/>
                  </a:moveTo>
                  <a:cubicBezTo>
                    <a:pt x="2256" y="0"/>
                    <a:pt x="1739" y="188"/>
                    <a:pt x="1317" y="610"/>
                  </a:cubicBezTo>
                  <a:cubicBezTo>
                    <a:pt x="1" y="1926"/>
                    <a:pt x="926" y="4168"/>
                    <a:pt x="2776" y="4168"/>
                  </a:cubicBezTo>
                  <a:cubicBezTo>
                    <a:pt x="3915" y="4168"/>
                    <a:pt x="4875" y="3243"/>
                    <a:pt x="4875" y="2104"/>
                  </a:cubicBezTo>
                  <a:cubicBezTo>
                    <a:pt x="4875" y="847"/>
                    <a:pt x="3840" y="0"/>
                    <a:pt x="27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3"/>
            <p:cNvSpPr/>
            <p:nvPr/>
          </p:nvSpPr>
          <p:spPr>
            <a:xfrm>
              <a:off x="6833925" y="2584850"/>
              <a:ext cx="519500" cy="445225"/>
            </a:xfrm>
            <a:custGeom>
              <a:rect b="b" l="l" r="r" t="t"/>
              <a:pathLst>
                <a:path extrusionOk="0" h="17809" w="20780">
                  <a:moveTo>
                    <a:pt x="11528" y="712"/>
                  </a:moveTo>
                  <a:lnTo>
                    <a:pt x="11528" y="3024"/>
                  </a:lnTo>
                  <a:cubicBezTo>
                    <a:pt x="10212" y="3096"/>
                    <a:pt x="8967" y="3594"/>
                    <a:pt x="7970" y="4483"/>
                  </a:cubicBezTo>
                  <a:lnTo>
                    <a:pt x="6405" y="2918"/>
                  </a:lnTo>
                  <a:cubicBezTo>
                    <a:pt x="7792" y="1601"/>
                    <a:pt x="9607" y="818"/>
                    <a:pt x="11528" y="712"/>
                  </a:cubicBezTo>
                  <a:close/>
                  <a:moveTo>
                    <a:pt x="12240" y="712"/>
                  </a:moveTo>
                  <a:cubicBezTo>
                    <a:pt x="14145" y="817"/>
                    <a:pt x="15945" y="1588"/>
                    <a:pt x="17362" y="2884"/>
                  </a:cubicBezTo>
                  <a:lnTo>
                    <a:pt x="17362" y="2884"/>
                  </a:lnTo>
                  <a:lnTo>
                    <a:pt x="15798" y="4483"/>
                  </a:lnTo>
                  <a:cubicBezTo>
                    <a:pt x="14802" y="3594"/>
                    <a:pt x="13557" y="3060"/>
                    <a:pt x="12240" y="2989"/>
                  </a:cubicBezTo>
                  <a:lnTo>
                    <a:pt x="12240" y="712"/>
                  </a:lnTo>
                  <a:close/>
                  <a:moveTo>
                    <a:pt x="5907" y="3380"/>
                  </a:moveTo>
                  <a:lnTo>
                    <a:pt x="7472" y="4981"/>
                  </a:lnTo>
                  <a:cubicBezTo>
                    <a:pt x="6583" y="5942"/>
                    <a:pt x="6085" y="7187"/>
                    <a:pt x="5978" y="8539"/>
                  </a:cubicBezTo>
                  <a:lnTo>
                    <a:pt x="3701" y="8539"/>
                  </a:lnTo>
                  <a:cubicBezTo>
                    <a:pt x="3807" y="6618"/>
                    <a:pt x="4590" y="4803"/>
                    <a:pt x="5907" y="3380"/>
                  </a:cubicBezTo>
                  <a:close/>
                  <a:moveTo>
                    <a:pt x="17862" y="3380"/>
                  </a:moveTo>
                  <a:cubicBezTo>
                    <a:pt x="19178" y="4803"/>
                    <a:pt x="19961" y="6618"/>
                    <a:pt x="20032" y="8539"/>
                  </a:cubicBezTo>
                  <a:lnTo>
                    <a:pt x="17755" y="8539"/>
                  </a:lnTo>
                  <a:cubicBezTo>
                    <a:pt x="17684" y="7223"/>
                    <a:pt x="17150" y="5978"/>
                    <a:pt x="16261" y="4981"/>
                  </a:cubicBezTo>
                  <a:lnTo>
                    <a:pt x="17862" y="3380"/>
                  </a:lnTo>
                  <a:close/>
                  <a:moveTo>
                    <a:pt x="11884" y="3665"/>
                  </a:moveTo>
                  <a:cubicBezTo>
                    <a:pt x="16901" y="3665"/>
                    <a:pt x="19000" y="10141"/>
                    <a:pt x="14944" y="13094"/>
                  </a:cubicBezTo>
                  <a:cubicBezTo>
                    <a:pt x="14606" y="11404"/>
                    <a:pt x="13236" y="10559"/>
                    <a:pt x="11871" y="10559"/>
                  </a:cubicBezTo>
                  <a:cubicBezTo>
                    <a:pt x="10505" y="10559"/>
                    <a:pt x="9144" y="11404"/>
                    <a:pt x="8824" y="13094"/>
                  </a:cubicBezTo>
                  <a:cubicBezTo>
                    <a:pt x="4732" y="10141"/>
                    <a:pt x="6832" y="3665"/>
                    <a:pt x="11884" y="3665"/>
                  </a:cubicBezTo>
                  <a:close/>
                  <a:moveTo>
                    <a:pt x="11884" y="11297"/>
                  </a:moveTo>
                  <a:cubicBezTo>
                    <a:pt x="13023" y="11297"/>
                    <a:pt x="14161" y="12026"/>
                    <a:pt x="14304" y="13485"/>
                  </a:cubicBezTo>
                  <a:cubicBezTo>
                    <a:pt x="13557" y="13876"/>
                    <a:pt x="12703" y="14090"/>
                    <a:pt x="11884" y="14090"/>
                  </a:cubicBezTo>
                  <a:cubicBezTo>
                    <a:pt x="11030" y="14090"/>
                    <a:pt x="10212" y="13876"/>
                    <a:pt x="9465" y="13485"/>
                  </a:cubicBezTo>
                  <a:cubicBezTo>
                    <a:pt x="9607" y="12026"/>
                    <a:pt x="10746" y="11297"/>
                    <a:pt x="11884" y="11297"/>
                  </a:cubicBezTo>
                  <a:close/>
                  <a:moveTo>
                    <a:pt x="5978" y="9215"/>
                  </a:moveTo>
                  <a:cubicBezTo>
                    <a:pt x="6085" y="10532"/>
                    <a:pt x="6583" y="11813"/>
                    <a:pt x="7472" y="12773"/>
                  </a:cubicBezTo>
                  <a:lnTo>
                    <a:pt x="5907" y="14375"/>
                  </a:lnTo>
                  <a:cubicBezTo>
                    <a:pt x="4590" y="12951"/>
                    <a:pt x="3807" y="11137"/>
                    <a:pt x="3701" y="9215"/>
                  </a:cubicBezTo>
                  <a:close/>
                  <a:moveTo>
                    <a:pt x="20068" y="9251"/>
                  </a:moveTo>
                  <a:cubicBezTo>
                    <a:pt x="19961" y="11172"/>
                    <a:pt x="19178" y="12987"/>
                    <a:pt x="17862" y="14410"/>
                  </a:cubicBezTo>
                  <a:lnTo>
                    <a:pt x="16296" y="12809"/>
                  </a:lnTo>
                  <a:cubicBezTo>
                    <a:pt x="17150" y="11848"/>
                    <a:pt x="17684" y="10567"/>
                    <a:pt x="17755" y="9251"/>
                  </a:cubicBezTo>
                  <a:close/>
                  <a:moveTo>
                    <a:pt x="7970" y="13272"/>
                  </a:moveTo>
                  <a:cubicBezTo>
                    <a:pt x="8931" y="14161"/>
                    <a:pt x="10176" y="14695"/>
                    <a:pt x="11528" y="14766"/>
                  </a:cubicBezTo>
                  <a:lnTo>
                    <a:pt x="11528" y="17079"/>
                  </a:lnTo>
                  <a:cubicBezTo>
                    <a:pt x="9607" y="16972"/>
                    <a:pt x="7757" y="16189"/>
                    <a:pt x="6369" y="14873"/>
                  </a:cubicBezTo>
                  <a:lnTo>
                    <a:pt x="7970" y="13272"/>
                  </a:lnTo>
                  <a:close/>
                  <a:moveTo>
                    <a:pt x="15798" y="13307"/>
                  </a:moveTo>
                  <a:lnTo>
                    <a:pt x="17364" y="14873"/>
                  </a:lnTo>
                  <a:cubicBezTo>
                    <a:pt x="15940" y="16189"/>
                    <a:pt x="14126" y="16972"/>
                    <a:pt x="12204" y="17079"/>
                  </a:cubicBezTo>
                  <a:lnTo>
                    <a:pt x="12204" y="14766"/>
                  </a:lnTo>
                  <a:cubicBezTo>
                    <a:pt x="13130" y="14730"/>
                    <a:pt x="14019" y="14446"/>
                    <a:pt x="14802" y="13983"/>
                  </a:cubicBezTo>
                  <a:cubicBezTo>
                    <a:pt x="15158" y="13805"/>
                    <a:pt x="15478" y="13556"/>
                    <a:pt x="15798" y="13307"/>
                  </a:cubicBezTo>
                  <a:close/>
                  <a:moveTo>
                    <a:pt x="11884" y="0"/>
                  </a:moveTo>
                  <a:cubicBezTo>
                    <a:pt x="3950" y="0"/>
                    <a:pt x="0" y="9571"/>
                    <a:pt x="5586" y="15193"/>
                  </a:cubicBezTo>
                  <a:cubicBezTo>
                    <a:pt x="7404" y="16999"/>
                    <a:pt x="9635" y="17808"/>
                    <a:pt x="11821" y="17808"/>
                  </a:cubicBezTo>
                  <a:cubicBezTo>
                    <a:pt x="16397" y="17808"/>
                    <a:pt x="20779" y="14264"/>
                    <a:pt x="20779" y="8895"/>
                  </a:cubicBezTo>
                  <a:cubicBezTo>
                    <a:pt x="20708" y="4021"/>
                    <a:pt x="16759" y="71"/>
                    <a:pt x="118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3"/>
            <p:cNvSpPr/>
            <p:nvPr/>
          </p:nvSpPr>
          <p:spPr>
            <a:xfrm>
              <a:off x="7022075" y="2711700"/>
              <a:ext cx="63200" cy="69725"/>
            </a:xfrm>
            <a:custGeom>
              <a:rect b="b" l="l" r="r" t="t"/>
              <a:pathLst>
                <a:path extrusionOk="0" h="2789" w="2528">
                  <a:moveTo>
                    <a:pt x="2036" y="0"/>
                  </a:moveTo>
                  <a:cubicBezTo>
                    <a:pt x="1982" y="0"/>
                    <a:pt x="1925" y="15"/>
                    <a:pt x="1868" y="50"/>
                  </a:cubicBezTo>
                  <a:cubicBezTo>
                    <a:pt x="1049" y="583"/>
                    <a:pt x="409" y="1402"/>
                    <a:pt x="89" y="2327"/>
                  </a:cubicBezTo>
                  <a:cubicBezTo>
                    <a:pt x="0" y="2592"/>
                    <a:pt x="214" y="2789"/>
                    <a:pt x="431" y="2789"/>
                  </a:cubicBezTo>
                  <a:cubicBezTo>
                    <a:pt x="563" y="2789"/>
                    <a:pt x="697" y="2716"/>
                    <a:pt x="765" y="2540"/>
                  </a:cubicBezTo>
                  <a:cubicBezTo>
                    <a:pt x="1014" y="1758"/>
                    <a:pt x="1547" y="1081"/>
                    <a:pt x="2259" y="619"/>
                  </a:cubicBezTo>
                  <a:cubicBezTo>
                    <a:pt x="2528" y="410"/>
                    <a:pt x="2320" y="0"/>
                    <a:pt x="20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sp>
        <p:nvSpPr>
          <p:cNvPr id="392" name="Google Shape;392;p44"/>
          <p:cNvSpPr txBox="1"/>
          <p:nvPr>
            <p:ph type="title"/>
          </p:nvPr>
        </p:nvSpPr>
        <p:spPr>
          <a:xfrm>
            <a:off x="720000" y="535000"/>
            <a:ext cx="5033700" cy="585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SOBRE SER </a:t>
            </a:r>
            <a:r>
              <a:rPr lang="es"/>
              <a:t>LÍDER</a:t>
            </a:r>
            <a:endParaRPr/>
          </a:p>
        </p:txBody>
      </p:sp>
      <p:sp>
        <p:nvSpPr>
          <p:cNvPr id="393" name="Google Shape;393;p44"/>
          <p:cNvSpPr txBox="1"/>
          <p:nvPr>
            <p:ph idx="1" type="body"/>
          </p:nvPr>
        </p:nvSpPr>
        <p:spPr>
          <a:xfrm>
            <a:off x="720000" y="1956225"/>
            <a:ext cx="5976000" cy="212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2"/>
              </a:buClr>
              <a:buSzPts val="1100"/>
              <a:buFont typeface="Arial"/>
              <a:buNone/>
            </a:pPr>
            <a:r>
              <a:rPr lang="es">
                <a:solidFill>
                  <a:schemeClr val="dk1"/>
                </a:solidFill>
              </a:rPr>
              <a:t>¿Sabes qué te ayuda a aclarar tus ideas? Listas como esta: </a:t>
            </a:r>
            <a:endParaRPr>
              <a:solidFill>
                <a:schemeClr val="dk1"/>
              </a:solidFill>
            </a:endParaRPr>
          </a:p>
          <a:p>
            <a:pPr indent="-323850" lvl="0" marL="457200" rtl="0" algn="l">
              <a:spcBef>
                <a:spcPts val="1000"/>
              </a:spcBef>
              <a:spcAft>
                <a:spcPts val="0"/>
              </a:spcAft>
              <a:buClr>
                <a:schemeClr val="dk1"/>
              </a:buClr>
              <a:buSzPts val="1500"/>
              <a:buFont typeface="Montserrat Medium"/>
              <a:buChar char="●"/>
            </a:pPr>
            <a:r>
              <a:rPr lang="es">
                <a:solidFill>
                  <a:schemeClr val="dk1"/>
                </a:solidFill>
              </a:rPr>
              <a:t>Son simples </a:t>
            </a:r>
            <a:endParaRPr>
              <a:solidFill>
                <a:schemeClr val="dk1"/>
              </a:solidFill>
            </a:endParaRPr>
          </a:p>
          <a:p>
            <a:pPr indent="-323850" lvl="0" marL="457200" rtl="0" algn="l">
              <a:spcBef>
                <a:spcPts val="0"/>
              </a:spcBef>
              <a:spcAft>
                <a:spcPts val="0"/>
              </a:spcAft>
              <a:buClr>
                <a:schemeClr val="dk1"/>
              </a:buClr>
              <a:buSzPts val="1500"/>
              <a:buFont typeface="Montserrat Medium"/>
              <a:buChar char="●"/>
            </a:pPr>
            <a:r>
              <a:rPr lang="es">
                <a:solidFill>
                  <a:schemeClr val="dk1"/>
                </a:solidFill>
              </a:rPr>
              <a:t>Puedes organizar tus ideas de forma clara</a:t>
            </a:r>
            <a:endParaRPr>
              <a:solidFill>
                <a:schemeClr val="dk1"/>
              </a:solidFill>
            </a:endParaRPr>
          </a:p>
          <a:p>
            <a:pPr indent="-323850" lvl="0" marL="457200" rtl="0" algn="l">
              <a:spcBef>
                <a:spcPts val="0"/>
              </a:spcBef>
              <a:spcAft>
                <a:spcPts val="0"/>
              </a:spcAft>
              <a:buClr>
                <a:schemeClr val="dk1"/>
              </a:buClr>
              <a:buSzPts val="1500"/>
              <a:buFont typeface="Montserrat Medium"/>
              <a:buChar char="●"/>
            </a:pPr>
            <a:r>
              <a:rPr lang="es">
                <a:solidFill>
                  <a:schemeClr val="dk1"/>
                </a:solidFill>
              </a:rPr>
              <a:t>¡Nunca más olvidarás comprar leche! </a:t>
            </a:r>
            <a:endParaRPr>
              <a:solidFill>
                <a:schemeClr val="dk1"/>
              </a:solidFill>
            </a:endParaRPr>
          </a:p>
          <a:p>
            <a:pPr indent="0" lvl="0" marL="0" rtl="0" algn="l">
              <a:spcBef>
                <a:spcPts val="1000"/>
              </a:spcBef>
              <a:spcAft>
                <a:spcPts val="0"/>
              </a:spcAft>
              <a:buClr>
                <a:schemeClr val="dk2"/>
              </a:buClr>
              <a:buSzPts val="1100"/>
              <a:buFont typeface="Arial"/>
              <a:buNone/>
            </a:pPr>
            <a:r>
              <a:rPr lang="es">
                <a:solidFill>
                  <a:schemeClr val="dk1"/>
                </a:solidFill>
              </a:rPr>
              <a:t>El público entenderá todo lo que le muestres al instante</a:t>
            </a:r>
            <a:endParaRPr>
              <a:solidFill>
                <a:schemeClr val="dk1"/>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7" name="Shape 397"/>
        <p:cNvGrpSpPr/>
        <p:nvPr/>
      </p:nvGrpSpPr>
      <p:grpSpPr>
        <a:xfrm>
          <a:off x="0" y="0"/>
          <a:ext cx="0" cy="0"/>
          <a:chOff x="0" y="0"/>
          <a:chExt cx="0" cy="0"/>
        </a:xfrm>
      </p:grpSpPr>
      <p:sp>
        <p:nvSpPr>
          <p:cNvPr id="398" name="Google Shape;398;p45"/>
          <p:cNvSpPr txBox="1"/>
          <p:nvPr>
            <p:ph type="title"/>
          </p:nvPr>
        </p:nvSpPr>
        <p:spPr>
          <a:xfrm>
            <a:off x="1289550" y="535000"/>
            <a:ext cx="6564900" cy="58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OBJETIVOS </a:t>
            </a:r>
            <a:r>
              <a:rPr lang="es"/>
              <a:t>DEL</a:t>
            </a:r>
            <a:r>
              <a:rPr lang="es"/>
              <a:t> </a:t>
            </a:r>
            <a:r>
              <a:rPr lang="es"/>
              <a:t>LÍDER</a:t>
            </a:r>
            <a:endParaRPr/>
          </a:p>
        </p:txBody>
      </p:sp>
      <p:sp>
        <p:nvSpPr>
          <p:cNvPr id="399" name="Google Shape;399;p45"/>
          <p:cNvSpPr txBox="1"/>
          <p:nvPr>
            <p:ph idx="1" type="subTitle"/>
          </p:nvPr>
        </p:nvSpPr>
        <p:spPr>
          <a:xfrm>
            <a:off x="5693000" y="2255900"/>
            <a:ext cx="2565300" cy="779400"/>
          </a:xfrm>
          <a:prstGeom prst="rect">
            <a:avLst/>
          </a:prstGeom>
        </p:spPr>
        <p:txBody>
          <a:bodyPr anchorCtr="0" anchor="ctr" bIns="91425" lIns="162000" spcFirstLastPara="1" rIns="91425" wrap="square" tIns="91425">
            <a:noAutofit/>
          </a:bodyPr>
          <a:lstStyle/>
          <a:p>
            <a:pPr indent="0" lvl="0" marL="0" rtl="0" algn="l">
              <a:spcBef>
                <a:spcPts val="0"/>
              </a:spcBef>
              <a:spcAft>
                <a:spcPts val="0"/>
              </a:spcAft>
              <a:buNone/>
            </a:pPr>
            <a:r>
              <a:rPr lang="es"/>
              <a:t>MOTIVAR AL EQUIPO</a:t>
            </a:r>
            <a:endParaRPr/>
          </a:p>
        </p:txBody>
      </p:sp>
      <p:sp>
        <p:nvSpPr>
          <p:cNvPr id="400" name="Google Shape;400;p45"/>
          <p:cNvSpPr txBox="1"/>
          <p:nvPr>
            <p:ph idx="2" type="subTitle"/>
          </p:nvPr>
        </p:nvSpPr>
        <p:spPr>
          <a:xfrm>
            <a:off x="1635525" y="2255900"/>
            <a:ext cx="2565300" cy="779400"/>
          </a:xfrm>
          <a:prstGeom prst="rect">
            <a:avLst/>
          </a:prstGeom>
        </p:spPr>
        <p:txBody>
          <a:bodyPr anchorCtr="0" anchor="ctr" bIns="91425" lIns="162000" spcFirstLastPara="1" rIns="91425" wrap="square" tIns="91425">
            <a:noAutofit/>
          </a:bodyPr>
          <a:lstStyle/>
          <a:p>
            <a:pPr indent="0" lvl="0" marL="0" rtl="0" algn="l">
              <a:spcBef>
                <a:spcPts val="0"/>
              </a:spcBef>
              <a:spcAft>
                <a:spcPts val="0"/>
              </a:spcAft>
              <a:buNone/>
            </a:pPr>
            <a:r>
              <a:rPr lang="es"/>
              <a:t>EJECUTAR ACCIONES</a:t>
            </a:r>
            <a:endParaRPr/>
          </a:p>
        </p:txBody>
      </p:sp>
      <p:sp>
        <p:nvSpPr>
          <p:cNvPr id="401" name="Google Shape;401;p45"/>
          <p:cNvSpPr txBox="1"/>
          <p:nvPr>
            <p:ph idx="3" type="subTitle"/>
          </p:nvPr>
        </p:nvSpPr>
        <p:spPr>
          <a:xfrm>
            <a:off x="5693000" y="3035350"/>
            <a:ext cx="2565300" cy="669900"/>
          </a:xfrm>
          <a:prstGeom prst="rect">
            <a:avLst/>
          </a:prstGeom>
        </p:spPr>
        <p:txBody>
          <a:bodyPr anchorCtr="0" anchor="ctr" bIns="91425" lIns="162000" spcFirstLastPara="1" rIns="91425" wrap="square" tIns="91425">
            <a:noAutofit/>
          </a:bodyPr>
          <a:lstStyle/>
          <a:p>
            <a:pPr indent="0" lvl="0" marL="0" rtl="0" algn="l">
              <a:spcBef>
                <a:spcPts val="0"/>
              </a:spcBef>
              <a:spcAft>
                <a:spcPts val="0"/>
              </a:spcAft>
              <a:buNone/>
            </a:pPr>
            <a:r>
              <a:rPr lang="es"/>
              <a:t>Marte es uno de los planetas más fríos</a:t>
            </a:r>
            <a:endParaRPr/>
          </a:p>
        </p:txBody>
      </p:sp>
      <p:sp>
        <p:nvSpPr>
          <p:cNvPr id="402" name="Google Shape;402;p45"/>
          <p:cNvSpPr txBox="1"/>
          <p:nvPr>
            <p:ph idx="4" type="subTitle"/>
          </p:nvPr>
        </p:nvSpPr>
        <p:spPr>
          <a:xfrm>
            <a:off x="1635525" y="3035471"/>
            <a:ext cx="2565300" cy="669900"/>
          </a:xfrm>
          <a:prstGeom prst="rect">
            <a:avLst/>
          </a:prstGeom>
        </p:spPr>
        <p:txBody>
          <a:bodyPr anchorCtr="0" anchor="ctr" bIns="91425" lIns="162000" spcFirstLastPara="1" rIns="91425" wrap="square" tIns="91425">
            <a:noAutofit/>
          </a:bodyPr>
          <a:lstStyle/>
          <a:p>
            <a:pPr indent="0" lvl="0" marL="0" rtl="0" algn="l">
              <a:spcBef>
                <a:spcPts val="0"/>
              </a:spcBef>
              <a:spcAft>
                <a:spcPts val="0"/>
              </a:spcAft>
              <a:buNone/>
            </a:pPr>
            <a:r>
              <a:rPr lang="es"/>
              <a:t>Mercurio es el planeta más cercano al sol</a:t>
            </a:r>
            <a:endParaRPr/>
          </a:p>
        </p:txBody>
      </p:sp>
      <p:sp>
        <p:nvSpPr>
          <p:cNvPr id="403" name="Google Shape;403;p45"/>
          <p:cNvSpPr/>
          <p:nvPr/>
        </p:nvSpPr>
        <p:spPr>
          <a:xfrm>
            <a:off x="885700" y="2255900"/>
            <a:ext cx="751800" cy="14493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5"/>
          <p:cNvSpPr/>
          <p:nvPr/>
        </p:nvSpPr>
        <p:spPr>
          <a:xfrm>
            <a:off x="4941200" y="2255950"/>
            <a:ext cx="751800" cy="14493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5" name="Google Shape;405;p45"/>
          <p:cNvGrpSpPr/>
          <p:nvPr/>
        </p:nvGrpSpPr>
        <p:grpSpPr>
          <a:xfrm>
            <a:off x="5177875" y="2770650"/>
            <a:ext cx="278450" cy="443900"/>
            <a:chOff x="5526325" y="3305350"/>
            <a:chExt cx="278450" cy="443900"/>
          </a:xfrm>
        </p:grpSpPr>
        <p:sp>
          <p:nvSpPr>
            <p:cNvPr id="406" name="Google Shape;406;p45"/>
            <p:cNvSpPr/>
            <p:nvPr/>
          </p:nvSpPr>
          <p:spPr>
            <a:xfrm>
              <a:off x="5653525" y="3645150"/>
              <a:ext cx="20475" cy="17675"/>
            </a:xfrm>
            <a:custGeom>
              <a:rect b="b" l="l" r="r" t="t"/>
              <a:pathLst>
                <a:path extrusionOk="0" h="707" w="819">
                  <a:moveTo>
                    <a:pt x="499" y="0"/>
                  </a:moveTo>
                  <a:cubicBezTo>
                    <a:pt x="178" y="0"/>
                    <a:pt x="0" y="392"/>
                    <a:pt x="249" y="605"/>
                  </a:cubicBezTo>
                  <a:cubicBezTo>
                    <a:pt x="319" y="675"/>
                    <a:pt x="404" y="707"/>
                    <a:pt x="487" y="707"/>
                  </a:cubicBezTo>
                  <a:cubicBezTo>
                    <a:pt x="657" y="707"/>
                    <a:pt x="819" y="572"/>
                    <a:pt x="819" y="356"/>
                  </a:cubicBezTo>
                  <a:cubicBezTo>
                    <a:pt x="819" y="143"/>
                    <a:pt x="676" y="0"/>
                    <a:pt x="4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5"/>
            <p:cNvSpPr/>
            <p:nvPr/>
          </p:nvSpPr>
          <p:spPr>
            <a:xfrm>
              <a:off x="5526325" y="3305350"/>
              <a:ext cx="278450" cy="443900"/>
            </a:xfrm>
            <a:custGeom>
              <a:rect b="b" l="l" r="r" t="t"/>
              <a:pathLst>
                <a:path extrusionOk="0" h="17756" w="11138">
                  <a:moveTo>
                    <a:pt x="8789" y="676"/>
                  </a:moveTo>
                  <a:lnTo>
                    <a:pt x="5587" y="3345"/>
                  </a:lnTo>
                  <a:lnTo>
                    <a:pt x="2349" y="676"/>
                  </a:lnTo>
                  <a:close/>
                  <a:moveTo>
                    <a:pt x="1459" y="854"/>
                  </a:moveTo>
                  <a:lnTo>
                    <a:pt x="5017" y="3808"/>
                  </a:lnTo>
                  <a:lnTo>
                    <a:pt x="2918" y="5373"/>
                  </a:lnTo>
                  <a:lnTo>
                    <a:pt x="783" y="1744"/>
                  </a:lnTo>
                  <a:lnTo>
                    <a:pt x="1459" y="854"/>
                  </a:lnTo>
                  <a:close/>
                  <a:moveTo>
                    <a:pt x="9678" y="854"/>
                  </a:moveTo>
                  <a:lnTo>
                    <a:pt x="10354" y="1744"/>
                  </a:lnTo>
                  <a:lnTo>
                    <a:pt x="8255" y="5373"/>
                  </a:lnTo>
                  <a:lnTo>
                    <a:pt x="6120" y="3808"/>
                  </a:lnTo>
                  <a:lnTo>
                    <a:pt x="9678" y="854"/>
                  </a:lnTo>
                  <a:close/>
                  <a:moveTo>
                    <a:pt x="5587" y="4270"/>
                  </a:moveTo>
                  <a:lnTo>
                    <a:pt x="6690" y="5088"/>
                  </a:lnTo>
                  <a:lnTo>
                    <a:pt x="6369" y="6263"/>
                  </a:lnTo>
                  <a:lnTo>
                    <a:pt x="4804" y="6263"/>
                  </a:lnTo>
                  <a:lnTo>
                    <a:pt x="4448" y="5088"/>
                  </a:lnTo>
                  <a:lnTo>
                    <a:pt x="5587" y="4270"/>
                  </a:lnTo>
                  <a:close/>
                  <a:moveTo>
                    <a:pt x="6298" y="6939"/>
                  </a:moveTo>
                  <a:lnTo>
                    <a:pt x="7294" y="15193"/>
                  </a:lnTo>
                  <a:lnTo>
                    <a:pt x="5587" y="16937"/>
                  </a:lnTo>
                  <a:lnTo>
                    <a:pt x="3843" y="15193"/>
                  </a:lnTo>
                  <a:lnTo>
                    <a:pt x="4839" y="6939"/>
                  </a:lnTo>
                  <a:close/>
                  <a:moveTo>
                    <a:pt x="1388" y="0"/>
                  </a:moveTo>
                  <a:cubicBezTo>
                    <a:pt x="1281" y="0"/>
                    <a:pt x="1174" y="36"/>
                    <a:pt x="1139" y="143"/>
                  </a:cubicBezTo>
                  <a:lnTo>
                    <a:pt x="71" y="1530"/>
                  </a:lnTo>
                  <a:cubicBezTo>
                    <a:pt x="0" y="1637"/>
                    <a:pt x="0" y="1779"/>
                    <a:pt x="71" y="1922"/>
                  </a:cubicBezTo>
                  <a:lnTo>
                    <a:pt x="2527" y="6085"/>
                  </a:lnTo>
                  <a:cubicBezTo>
                    <a:pt x="2589" y="6188"/>
                    <a:pt x="2687" y="6244"/>
                    <a:pt x="2794" y="6244"/>
                  </a:cubicBezTo>
                  <a:cubicBezTo>
                    <a:pt x="2870" y="6244"/>
                    <a:pt x="2950" y="6215"/>
                    <a:pt x="3025" y="6156"/>
                  </a:cubicBezTo>
                  <a:lnTo>
                    <a:pt x="3879" y="5551"/>
                  </a:lnTo>
                  <a:lnTo>
                    <a:pt x="4199" y="6618"/>
                  </a:lnTo>
                  <a:lnTo>
                    <a:pt x="3167" y="15300"/>
                  </a:lnTo>
                  <a:cubicBezTo>
                    <a:pt x="3131" y="15407"/>
                    <a:pt x="3203" y="15514"/>
                    <a:pt x="3274" y="15585"/>
                  </a:cubicBezTo>
                  <a:lnTo>
                    <a:pt x="5337" y="17648"/>
                  </a:lnTo>
                  <a:cubicBezTo>
                    <a:pt x="5409" y="17720"/>
                    <a:pt x="5515" y="17755"/>
                    <a:pt x="5587" y="17755"/>
                  </a:cubicBezTo>
                  <a:cubicBezTo>
                    <a:pt x="5693" y="17755"/>
                    <a:pt x="5764" y="17720"/>
                    <a:pt x="5836" y="17648"/>
                  </a:cubicBezTo>
                  <a:lnTo>
                    <a:pt x="7899" y="15585"/>
                  </a:lnTo>
                  <a:cubicBezTo>
                    <a:pt x="8006" y="15514"/>
                    <a:pt x="8042" y="15407"/>
                    <a:pt x="8006" y="15300"/>
                  </a:cubicBezTo>
                  <a:lnTo>
                    <a:pt x="6974" y="6618"/>
                  </a:lnTo>
                  <a:lnTo>
                    <a:pt x="7294" y="5551"/>
                  </a:lnTo>
                  <a:lnTo>
                    <a:pt x="8148" y="6156"/>
                  </a:lnTo>
                  <a:cubicBezTo>
                    <a:pt x="8205" y="6213"/>
                    <a:pt x="8279" y="6241"/>
                    <a:pt x="8354" y="6241"/>
                  </a:cubicBezTo>
                  <a:cubicBezTo>
                    <a:pt x="8467" y="6241"/>
                    <a:pt x="8582" y="6177"/>
                    <a:pt x="8646" y="6049"/>
                  </a:cubicBezTo>
                  <a:lnTo>
                    <a:pt x="11066" y="1886"/>
                  </a:lnTo>
                  <a:cubicBezTo>
                    <a:pt x="11137" y="1779"/>
                    <a:pt x="11137" y="1637"/>
                    <a:pt x="11066" y="1530"/>
                  </a:cubicBezTo>
                  <a:lnTo>
                    <a:pt x="10034" y="143"/>
                  </a:lnTo>
                  <a:cubicBezTo>
                    <a:pt x="9963" y="36"/>
                    <a:pt x="9856" y="0"/>
                    <a:pt x="97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5"/>
            <p:cNvSpPr/>
            <p:nvPr/>
          </p:nvSpPr>
          <p:spPr>
            <a:xfrm>
              <a:off x="5657075" y="3553525"/>
              <a:ext cx="16925" cy="74525"/>
            </a:xfrm>
            <a:custGeom>
              <a:rect b="b" l="l" r="r" t="t"/>
              <a:pathLst>
                <a:path extrusionOk="0" h="2981" w="677">
                  <a:moveTo>
                    <a:pt x="357" y="0"/>
                  </a:moveTo>
                  <a:cubicBezTo>
                    <a:pt x="143" y="0"/>
                    <a:pt x="1" y="143"/>
                    <a:pt x="1" y="321"/>
                  </a:cubicBezTo>
                  <a:lnTo>
                    <a:pt x="1" y="2633"/>
                  </a:lnTo>
                  <a:cubicBezTo>
                    <a:pt x="1" y="2865"/>
                    <a:pt x="170" y="2980"/>
                    <a:pt x="339" y="2980"/>
                  </a:cubicBezTo>
                  <a:cubicBezTo>
                    <a:pt x="508" y="2980"/>
                    <a:pt x="677" y="2865"/>
                    <a:pt x="677" y="2633"/>
                  </a:cubicBezTo>
                  <a:lnTo>
                    <a:pt x="677" y="321"/>
                  </a:lnTo>
                  <a:cubicBezTo>
                    <a:pt x="677" y="143"/>
                    <a:pt x="534" y="0"/>
                    <a:pt x="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 name="Google Shape;409;p45"/>
          <p:cNvGrpSpPr/>
          <p:nvPr/>
        </p:nvGrpSpPr>
        <p:grpSpPr>
          <a:xfrm>
            <a:off x="1121938" y="2770475"/>
            <a:ext cx="279325" cy="444250"/>
            <a:chOff x="1075150" y="3305000"/>
            <a:chExt cx="279325" cy="444250"/>
          </a:xfrm>
        </p:grpSpPr>
        <p:sp>
          <p:nvSpPr>
            <p:cNvPr id="410" name="Google Shape;410;p45"/>
            <p:cNvSpPr/>
            <p:nvPr/>
          </p:nvSpPr>
          <p:spPr>
            <a:xfrm>
              <a:off x="1150750" y="3495700"/>
              <a:ext cx="20500" cy="17700"/>
            </a:xfrm>
            <a:custGeom>
              <a:rect b="b" l="l" r="r" t="t"/>
              <a:pathLst>
                <a:path extrusionOk="0" h="708" w="820">
                  <a:moveTo>
                    <a:pt x="464" y="1"/>
                  </a:moveTo>
                  <a:cubicBezTo>
                    <a:pt x="179" y="1"/>
                    <a:pt x="1" y="392"/>
                    <a:pt x="214" y="606"/>
                  </a:cubicBezTo>
                  <a:cubicBezTo>
                    <a:pt x="296" y="675"/>
                    <a:pt x="389" y="707"/>
                    <a:pt x="477" y="707"/>
                  </a:cubicBezTo>
                  <a:cubicBezTo>
                    <a:pt x="658" y="707"/>
                    <a:pt x="819" y="572"/>
                    <a:pt x="819" y="356"/>
                  </a:cubicBezTo>
                  <a:cubicBezTo>
                    <a:pt x="819" y="179"/>
                    <a:pt x="677" y="1"/>
                    <a:pt x="4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5"/>
            <p:cNvSpPr/>
            <p:nvPr/>
          </p:nvSpPr>
          <p:spPr>
            <a:xfrm>
              <a:off x="1145425" y="3305000"/>
              <a:ext cx="121000" cy="104450"/>
            </a:xfrm>
            <a:custGeom>
              <a:rect b="b" l="l" r="r" t="t"/>
              <a:pathLst>
                <a:path extrusionOk="0" h="4178" w="4840">
                  <a:moveTo>
                    <a:pt x="2757" y="703"/>
                  </a:moveTo>
                  <a:cubicBezTo>
                    <a:pt x="3477" y="703"/>
                    <a:pt x="4163" y="1269"/>
                    <a:pt x="4163" y="2114"/>
                  </a:cubicBezTo>
                  <a:cubicBezTo>
                    <a:pt x="4163" y="2861"/>
                    <a:pt x="3523" y="3501"/>
                    <a:pt x="2776" y="3501"/>
                  </a:cubicBezTo>
                  <a:cubicBezTo>
                    <a:pt x="1530" y="3501"/>
                    <a:pt x="890" y="2007"/>
                    <a:pt x="1780" y="1117"/>
                  </a:cubicBezTo>
                  <a:cubicBezTo>
                    <a:pt x="2066" y="831"/>
                    <a:pt x="2415" y="703"/>
                    <a:pt x="2757" y="703"/>
                  </a:cubicBezTo>
                  <a:close/>
                  <a:moveTo>
                    <a:pt x="2747" y="1"/>
                  </a:moveTo>
                  <a:cubicBezTo>
                    <a:pt x="2234" y="1"/>
                    <a:pt x="1709" y="192"/>
                    <a:pt x="1281" y="619"/>
                  </a:cubicBezTo>
                  <a:cubicBezTo>
                    <a:pt x="0" y="1936"/>
                    <a:pt x="926" y="4177"/>
                    <a:pt x="2776" y="4177"/>
                  </a:cubicBezTo>
                  <a:cubicBezTo>
                    <a:pt x="3914" y="4177"/>
                    <a:pt x="4839" y="3252"/>
                    <a:pt x="4839" y="2078"/>
                  </a:cubicBezTo>
                  <a:cubicBezTo>
                    <a:pt x="4839" y="828"/>
                    <a:pt x="3817" y="1"/>
                    <a:pt x="27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5"/>
            <p:cNvSpPr/>
            <p:nvPr/>
          </p:nvSpPr>
          <p:spPr>
            <a:xfrm>
              <a:off x="1185450" y="3495700"/>
              <a:ext cx="92550" cy="17825"/>
            </a:xfrm>
            <a:custGeom>
              <a:rect b="b" l="l" r="r" t="t"/>
              <a:pathLst>
                <a:path extrusionOk="0" h="713" w="3702">
                  <a:moveTo>
                    <a:pt x="463" y="1"/>
                  </a:moveTo>
                  <a:cubicBezTo>
                    <a:pt x="1" y="1"/>
                    <a:pt x="1" y="712"/>
                    <a:pt x="463" y="712"/>
                  </a:cubicBezTo>
                  <a:lnTo>
                    <a:pt x="3238" y="712"/>
                  </a:lnTo>
                  <a:cubicBezTo>
                    <a:pt x="3701" y="712"/>
                    <a:pt x="3701" y="1"/>
                    <a:pt x="32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5"/>
            <p:cNvSpPr/>
            <p:nvPr/>
          </p:nvSpPr>
          <p:spPr>
            <a:xfrm>
              <a:off x="1075150" y="3391225"/>
              <a:ext cx="279325" cy="358025"/>
            </a:xfrm>
            <a:custGeom>
              <a:rect b="b" l="l" r="r" t="t"/>
              <a:pathLst>
                <a:path extrusionOk="0" h="14321" w="11173">
                  <a:moveTo>
                    <a:pt x="5587" y="1404"/>
                  </a:moveTo>
                  <a:cubicBezTo>
                    <a:pt x="6512" y="1404"/>
                    <a:pt x="7366" y="1974"/>
                    <a:pt x="7793" y="2792"/>
                  </a:cubicBezTo>
                  <a:lnTo>
                    <a:pt x="3381" y="2792"/>
                  </a:lnTo>
                  <a:cubicBezTo>
                    <a:pt x="3772" y="1974"/>
                    <a:pt x="4626" y="1404"/>
                    <a:pt x="5587" y="1404"/>
                  </a:cubicBezTo>
                  <a:close/>
                  <a:moveTo>
                    <a:pt x="10355" y="3504"/>
                  </a:moveTo>
                  <a:lnTo>
                    <a:pt x="9821" y="5567"/>
                  </a:lnTo>
                  <a:lnTo>
                    <a:pt x="1353" y="5567"/>
                  </a:lnTo>
                  <a:lnTo>
                    <a:pt x="819" y="3504"/>
                  </a:lnTo>
                  <a:close/>
                  <a:moveTo>
                    <a:pt x="8718" y="6279"/>
                  </a:moveTo>
                  <a:lnTo>
                    <a:pt x="8718" y="13644"/>
                  </a:lnTo>
                  <a:lnTo>
                    <a:pt x="2491" y="13644"/>
                  </a:lnTo>
                  <a:lnTo>
                    <a:pt x="2491" y="6279"/>
                  </a:lnTo>
                  <a:close/>
                  <a:moveTo>
                    <a:pt x="9035" y="1"/>
                  </a:moveTo>
                  <a:cubicBezTo>
                    <a:pt x="8772" y="1"/>
                    <a:pt x="8547" y="344"/>
                    <a:pt x="8789" y="586"/>
                  </a:cubicBezTo>
                  <a:lnTo>
                    <a:pt x="9394" y="1191"/>
                  </a:lnTo>
                  <a:lnTo>
                    <a:pt x="9394" y="2792"/>
                  </a:lnTo>
                  <a:lnTo>
                    <a:pt x="8504" y="2792"/>
                  </a:lnTo>
                  <a:cubicBezTo>
                    <a:pt x="8024" y="1387"/>
                    <a:pt x="6797" y="684"/>
                    <a:pt x="5569" y="684"/>
                  </a:cubicBezTo>
                  <a:cubicBezTo>
                    <a:pt x="4341" y="684"/>
                    <a:pt x="3114" y="1387"/>
                    <a:pt x="2634" y="2792"/>
                  </a:cubicBezTo>
                  <a:lnTo>
                    <a:pt x="1744" y="2792"/>
                  </a:lnTo>
                  <a:lnTo>
                    <a:pt x="1744" y="1191"/>
                  </a:lnTo>
                  <a:lnTo>
                    <a:pt x="2349" y="622"/>
                  </a:lnTo>
                  <a:cubicBezTo>
                    <a:pt x="2491" y="479"/>
                    <a:pt x="2491" y="266"/>
                    <a:pt x="2349" y="123"/>
                  </a:cubicBezTo>
                  <a:cubicBezTo>
                    <a:pt x="2278" y="52"/>
                    <a:pt x="2189" y="17"/>
                    <a:pt x="2100" y="17"/>
                  </a:cubicBezTo>
                  <a:cubicBezTo>
                    <a:pt x="2011" y="17"/>
                    <a:pt x="1922" y="52"/>
                    <a:pt x="1851" y="123"/>
                  </a:cubicBezTo>
                  <a:lnTo>
                    <a:pt x="1175" y="835"/>
                  </a:lnTo>
                  <a:cubicBezTo>
                    <a:pt x="1104" y="906"/>
                    <a:pt x="1068" y="977"/>
                    <a:pt x="1068" y="1084"/>
                  </a:cubicBezTo>
                  <a:lnTo>
                    <a:pt x="1068" y="2792"/>
                  </a:lnTo>
                  <a:lnTo>
                    <a:pt x="392" y="2792"/>
                  </a:lnTo>
                  <a:cubicBezTo>
                    <a:pt x="285" y="2792"/>
                    <a:pt x="179" y="2863"/>
                    <a:pt x="107" y="2934"/>
                  </a:cubicBezTo>
                  <a:cubicBezTo>
                    <a:pt x="36" y="3005"/>
                    <a:pt x="1" y="3148"/>
                    <a:pt x="36" y="3255"/>
                  </a:cubicBezTo>
                  <a:lnTo>
                    <a:pt x="748" y="6030"/>
                  </a:lnTo>
                  <a:cubicBezTo>
                    <a:pt x="783" y="6172"/>
                    <a:pt x="926" y="6279"/>
                    <a:pt x="1068" y="6279"/>
                  </a:cubicBezTo>
                  <a:lnTo>
                    <a:pt x="1780" y="6279"/>
                  </a:lnTo>
                  <a:lnTo>
                    <a:pt x="1780" y="13644"/>
                  </a:lnTo>
                  <a:lnTo>
                    <a:pt x="712" y="13644"/>
                  </a:lnTo>
                  <a:cubicBezTo>
                    <a:pt x="250" y="13644"/>
                    <a:pt x="250" y="14320"/>
                    <a:pt x="712" y="14320"/>
                  </a:cubicBezTo>
                  <a:lnTo>
                    <a:pt x="10461" y="14320"/>
                  </a:lnTo>
                  <a:cubicBezTo>
                    <a:pt x="10888" y="14320"/>
                    <a:pt x="10888" y="13644"/>
                    <a:pt x="10461" y="13644"/>
                  </a:cubicBezTo>
                  <a:lnTo>
                    <a:pt x="9394" y="13644"/>
                  </a:lnTo>
                  <a:lnTo>
                    <a:pt x="9394" y="6279"/>
                  </a:lnTo>
                  <a:lnTo>
                    <a:pt x="10106" y="6279"/>
                  </a:lnTo>
                  <a:cubicBezTo>
                    <a:pt x="10248" y="6279"/>
                    <a:pt x="10390" y="6172"/>
                    <a:pt x="10426" y="5994"/>
                  </a:cubicBezTo>
                  <a:lnTo>
                    <a:pt x="11137" y="3219"/>
                  </a:lnTo>
                  <a:cubicBezTo>
                    <a:pt x="11173" y="3005"/>
                    <a:pt x="11031" y="2792"/>
                    <a:pt x="10782" y="2792"/>
                  </a:cubicBezTo>
                  <a:lnTo>
                    <a:pt x="10106" y="2792"/>
                  </a:lnTo>
                  <a:lnTo>
                    <a:pt x="10106" y="1049"/>
                  </a:lnTo>
                  <a:cubicBezTo>
                    <a:pt x="10106" y="942"/>
                    <a:pt x="10070" y="871"/>
                    <a:pt x="9999" y="799"/>
                  </a:cubicBezTo>
                  <a:lnTo>
                    <a:pt x="9287" y="123"/>
                  </a:lnTo>
                  <a:cubicBezTo>
                    <a:pt x="9209" y="36"/>
                    <a:pt x="9120" y="1"/>
                    <a:pt x="90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7" name="Shape 417"/>
        <p:cNvGrpSpPr/>
        <p:nvPr/>
      </p:nvGrpSpPr>
      <p:grpSpPr>
        <a:xfrm>
          <a:off x="0" y="0"/>
          <a:ext cx="0" cy="0"/>
          <a:chOff x="0" y="0"/>
          <a:chExt cx="0" cy="0"/>
        </a:xfrm>
      </p:grpSpPr>
      <p:sp>
        <p:nvSpPr>
          <p:cNvPr id="418" name="Google Shape;418;p46"/>
          <p:cNvSpPr txBox="1"/>
          <p:nvPr>
            <p:ph idx="6" type="title"/>
          </p:nvPr>
        </p:nvSpPr>
        <p:spPr>
          <a:xfrm>
            <a:off x="1088550" y="532925"/>
            <a:ext cx="6966900" cy="587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VENTAJAS </a:t>
            </a:r>
            <a:r>
              <a:rPr lang="es"/>
              <a:t>DE</a:t>
            </a:r>
            <a:r>
              <a:rPr lang="es"/>
              <a:t> SER </a:t>
            </a:r>
            <a:r>
              <a:rPr lang="es"/>
              <a:t>LÍDER</a:t>
            </a:r>
            <a:endParaRPr/>
          </a:p>
        </p:txBody>
      </p:sp>
      <p:sp>
        <p:nvSpPr>
          <p:cNvPr id="419" name="Google Shape;419;p46"/>
          <p:cNvSpPr txBox="1"/>
          <p:nvPr>
            <p:ph type="title"/>
          </p:nvPr>
        </p:nvSpPr>
        <p:spPr>
          <a:xfrm>
            <a:off x="717550" y="2495149"/>
            <a:ext cx="2336400" cy="82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MEJORA </a:t>
            </a:r>
            <a:r>
              <a:rPr lang="es"/>
              <a:t>DEL</a:t>
            </a:r>
            <a:r>
              <a:rPr lang="es"/>
              <a:t>  BENEFICIO</a:t>
            </a:r>
            <a:endParaRPr/>
          </a:p>
        </p:txBody>
      </p:sp>
      <p:sp>
        <p:nvSpPr>
          <p:cNvPr id="420" name="Google Shape;420;p46"/>
          <p:cNvSpPr txBox="1"/>
          <p:nvPr>
            <p:ph idx="1" type="subTitle"/>
          </p:nvPr>
        </p:nvSpPr>
        <p:spPr>
          <a:xfrm>
            <a:off x="717550" y="3314650"/>
            <a:ext cx="2336400" cy="69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Mercurio es el planeta más cerca</a:t>
            </a:r>
            <a:r>
              <a:rPr lang="es"/>
              <a:t>n</a:t>
            </a:r>
            <a:r>
              <a:rPr lang="es"/>
              <a:t>o al sol</a:t>
            </a:r>
            <a:endParaRPr/>
          </a:p>
        </p:txBody>
      </p:sp>
      <p:sp>
        <p:nvSpPr>
          <p:cNvPr id="421" name="Google Shape;421;p46"/>
          <p:cNvSpPr txBox="1"/>
          <p:nvPr>
            <p:ph idx="2" type="title"/>
          </p:nvPr>
        </p:nvSpPr>
        <p:spPr>
          <a:xfrm>
            <a:off x="3403800" y="2495149"/>
            <a:ext cx="2336400" cy="82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AUMENTAN LAS VENTAS</a:t>
            </a:r>
            <a:endParaRPr/>
          </a:p>
        </p:txBody>
      </p:sp>
      <p:sp>
        <p:nvSpPr>
          <p:cNvPr id="422" name="Google Shape;422;p46"/>
          <p:cNvSpPr txBox="1"/>
          <p:nvPr>
            <p:ph idx="3" type="subTitle"/>
          </p:nvPr>
        </p:nvSpPr>
        <p:spPr>
          <a:xfrm>
            <a:off x="3403800" y="3314650"/>
            <a:ext cx="2336400" cy="69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 tiene un nombre precioso </a:t>
            </a:r>
            <a:endParaRPr/>
          </a:p>
        </p:txBody>
      </p:sp>
      <p:sp>
        <p:nvSpPr>
          <p:cNvPr id="423" name="Google Shape;423;p46"/>
          <p:cNvSpPr txBox="1"/>
          <p:nvPr>
            <p:ph idx="4" type="title"/>
          </p:nvPr>
        </p:nvSpPr>
        <p:spPr>
          <a:xfrm>
            <a:off x="6087600" y="2495149"/>
            <a:ext cx="2336400" cy="820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FAVORECE AL EQUIPO</a:t>
            </a:r>
            <a:endParaRPr/>
          </a:p>
        </p:txBody>
      </p:sp>
      <p:sp>
        <p:nvSpPr>
          <p:cNvPr id="424" name="Google Shape;424;p46"/>
          <p:cNvSpPr txBox="1"/>
          <p:nvPr>
            <p:ph idx="5" type="subTitle"/>
          </p:nvPr>
        </p:nvSpPr>
        <p:spPr>
          <a:xfrm>
            <a:off x="6087600" y="3314650"/>
            <a:ext cx="2336400" cy="695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Marte es uno de los planetas más fríos</a:t>
            </a:r>
            <a:endParaRPr/>
          </a:p>
        </p:txBody>
      </p:sp>
      <p:sp>
        <p:nvSpPr>
          <p:cNvPr id="425" name="Google Shape;425;p46"/>
          <p:cNvSpPr/>
          <p:nvPr/>
        </p:nvSpPr>
        <p:spPr>
          <a:xfrm>
            <a:off x="717550" y="1983050"/>
            <a:ext cx="23364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6"/>
          <p:cNvSpPr/>
          <p:nvPr/>
        </p:nvSpPr>
        <p:spPr>
          <a:xfrm>
            <a:off x="3403800" y="1983050"/>
            <a:ext cx="23364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6"/>
          <p:cNvSpPr/>
          <p:nvPr/>
        </p:nvSpPr>
        <p:spPr>
          <a:xfrm>
            <a:off x="6087600" y="1983050"/>
            <a:ext cx="2336400" cy="512100"/>
          </a:xfrm>
          <a:prstGeom prst="rect">
            <a:avLst/>
          </a:prstGeom>
          <a:solidFill>
            <a:schemeClr val="dk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46"/>
          <p:cNvGrpSpPr/>
          <p:nvPr/>
        </p:nvGrpSpPr>
        <p:grpSpPr>
          <a:xfrm>
            <a:off x="7066898" y="2047525"/>
            <a:ext cx="377803" cy="339929"/>
            <a:chOff x="6183675" y="1937275"/>
            <a:chExt cx="443900" cy="399400"/>
          </a:xfrm>
        </p:grpSpPr>
        <p:sp>
          <p:nvSpPr>
            <p:cNvPr id="429" name="Google Shape;429;p46"/>
            <p:cNvSpPr/>
            <p:nvPr/>
          </p:nvSpPr>
          <p:spPr>
            <a:xfrm>
              <a:off x="6411400" y="2127625"/>
              <a:ext cx="20475" cy="17675"/>
            </a:xfrm>
            <a:custGeom>
              <a:rect b="b" l="l" r="r" t="t"/>
              <a:pathLst>
                <a:path extrusionOk="0" h="707" w="819">
                  <a:moveTo>
                    <a:pt x="463" y="1"/>
                  </a:moveTo>
                  <a:cubicBezTo>
                    <a:pt x="143" y="1"/>
                    <a:pt x="0" y="392"/>
                    <a:pt x="214" y="605"/>
                  </a:cubicBezTo>
                  <a:cubicBezTo>
                    <a:pt x="284" y="675"/>
                    <a:pt x="372" y="707"/>
                    <a:pt x="460" y="707"/>
                  </a:cubicBezTo>
                  <a:cubicBezTo>
                    <a:pt x="641" y="707"/>
                    <a:pt x="819" y="572"/>
                    <a:pt x="819" y="356"/>
                  </a:cubicBezTo>
                  <a:cubicBezTo>
                    <a:pt x="819"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6"/>
            <p:cNvSpPr/>
            <p:nvPr/>
          </p:nvSpPr>
          <p:spPr>
            <a:xfrm>
              <a:off x="6411400" y="2180100"/>
              <a:ext cx="20475" cy="17225"/>
            </a:xfrm>
            <a:custGeom>
              <a:rect b="b" l="l" r="r" t="t"/>
              <a:pathLst>
                <a:path extrusionOk="0" h="689" w="819">
                  <a:moveTo>
                    <a:pt x="463" y="1"/>
                  </a:moveTo>
                  <a:cubicBezTo>
                    <a:pt x="143" y="1"/>
                    <a:pt x="0" y="357"/>
                    <a:pt x="214" y="570"/>
                  </a:cubicBezTo>
                  <a:cubicBezTo>
                    <a:pt x="285" y="653"/>
                    <a:pt x="376" y="689"/>
                    <a:pt x="465" y="689"/>
                  </a:cubicBezTo>
                  <a:cubicBezTo>
                    <a:pt x="645" y="689"/>
                    <a:pt x="819" y="546"/>
                    <a:pt x="819" y="357"/>
                  </a:cubicBezTo>
                  <a:cubicBezTo>
                    <a:pt x="819" y="143"/>
                    <a:pt x="641" y="1"/>
                    <a:pt x="4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6"/>
            <p:cNvSpPr/>
            <p:nvPr/>
          </p:nvSpPr>
          <p:spPr>
            <a:xfrm>
              <a:off x="6393600" y="1971075"/>
              <a:ext cx="20500" cy="17675"/>
            </a:xfrm>
            <a:custGeom>
              <a:rect b="b" l="l" r="r" t="t"/>
              <a:pathLst>
                <a:path extrusionOk="0" h="707" w="820">
                  <a:moveTo>
                    <a:pt x="499" y="0"/>
                  </a:moveTo>
                  <a:cubicBezTo>
                    <a:pt x="179" y="0"/>
                    <a:pt x="1" y="392"/>
                    <a:pt x="250" y="605"/>
                  </a:cubicBezTo>
                  <a:cubicBezTo>
                    <a:pt x="319" y="675"/>
                    <a:pt x="404" y="707"/>
                    <a:pt x="487" y="707"/>
                  </a:cubicBezTo>
                  <a:cubicBezTo>
                    <a:pt x="658" y="707"/>
                    <a:pt x="819" y="572"/>
                    <a:pt x="819" y="356"/>
                  </a:cubicBezTo>
                  <a:cubicBezTo>
                    <a:pt x="819" y="178"/>
                    <a:pt x="677" y="0"/>
                    <a:pt x="4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6"/>
            <p:cNvSpPr/>
            <p:nvPr/>
          </p:nvSpPr>
          <p:spPr>
            <a:xfrm>
              <a:off x="6183675" y="1937275"/>
              <a:ext cx="443900" cy="399400"/>
            </a:xfrm>
            <a:custGeom>
              <a:rect b="b" l="l" r="r" t="t"/>
              <a:pathLst>
                <a:path extrusionOk="0" h="15976" w="17756">
                  <a:moveTo>
                    <a:pt x="9572" y="676"/>
                  </a:moveTo>
                  <a:cubicBezTo>
                    <a:pt x="9750" y="676"/>
                    <a:pt x="9892" y="819"/>
                    <a:pt x="9892" y="1032"/>
                  </a:cubicBezTo>
                  <a:lnTo>
                    <a:pt x="9892" y="4128"/>
                  </a:lnTo>
                  <a:lnTo>
                    <a:pt x="7828" y="4128"/>
                  </a:lnTo>
                  <a:lnTo>
                    <a:pt x="7828" y="1032"/>
                  </a:lnTo>
                  <a:cubicBezTo>
                    <a:pt x="7828" y="819"/>
                    <a:pt x="7971" y="676"/>
                    <a:pt x="8184" y="676"/>
                  </a:cubicBezTo>
                  <a:close/>
                  <a:moveTo>
                    <a:pt x="16724" y="3452"/>
                  </a:moveTo>
                  <a:cubicBezTo>
                    <a:pt x="16901" y="3452"/>
                    <a:pt x="17079" y="3594"/>
                    <a:pt x="17079" y="3807"/>
                  </a:cubicBezTo>
                  <a:lnTo>
                    <a:pt x="17079" y="14909"/>
                  </a:lnTo>
                  <a:cubicBezTo>
                    <a:pt x="17079" y="15086"/>
                    <a:pt x="16937" y="15264"/>
                    <a:pt x="16724" y="15264"/>
                  </a:cubicBezTo>
                  <a:lnTo>
                    <a:pt x="1032" y="15264"/>
                  </a:lnTo>
                  <a:cubicBezTo>
                    <a:pt x="855" y="15264"/>
                    <a:pt x="677" y="15086"/>
                    <a:pt x="677" y="14909"/>
                  </a:cubicBezTo>
                  <a:lnTo>
                    <a:pt x="677" y="3807"/>
                  </a:lnTo>
                  <a:cubicBezTo>
                    <a:pt x="677" y="3594"/>
                    <a:pt x="855" y="3452"/>
                    <a:pt x="1032" y="3452"/>
                  </a:cubicBezTo>
                  <a:lnTo>
                    <a:pt x="7152" y="3452"/>
                  </a:lnTo>
                  <a:lnTo>
                    <a:pt x="7152" y="4128"/>
                  </a:lnTo>
                  <a:lnTo>
                    <a:pt x="6797" y="4128"/>
                  </a:lnTo>
                  <a:cubicBezTo>
                    <a:pt x="6334" y="4128"/>
                    <a:pt x="6334" y="4839"/>
                    <a:pt x="6797" y="4839"/>
                  </a:cubicBezTo>
                  <a:lnTo>
                    <a:pt x="10959" y="4839"/>
                  </a:lnTo>
                  <a:cubicBezTo>
                    <a:pt x="11422" y="4839"/>
                    <a:pt x="11422" y="4128"/>
                    <a:pt x="10959" y="4128"/>
                  </a:cubicBezTo>
                  <a:lnTo>
                    <a:pt x="10604" y="4128"/>
                  </a:lnTo>
                  <a:lnTo>
                    <a:pt x="10604" y="3452"/>
                  </a:lnTo>
                  <a:close/>
                  <a:moveTo>
                    <a:pt x="8184" y="0"/>
                  </a:moveTo>
                  <a:cubicBezTo>
                    <a:pt x="7615" y="0"/>
                    <a:pt x="7152" y="463"/>
                    <a:pt x="7152" y="1032"/>
                  </a:cubicBezTo>
                  <a:lnTo>
                    <a:pt x="7152" y="2776"/>
                  </a:lnTo>
                  <a:lnTo>
                    <a:pt x="1032" y="2776"/>
                  </a:lnTo>
                  <a:cubicBezTo>
                    <a:pt x="463" y="2776"/>
                    <a:pt x="1" y="3238"/>
                    <a:pt x="1" y="3807"/>
                  </a:cubicBezTo>
                  <a:lnTo>
                    <a:pt x="1" y="14909"/>
                  </a:lnTo>
                  <a:cubicBezTo>
                    <a:pt x="1" y="15513"/>
                    <a:pt x="463" y="15976"/>
                    <a:pt x="1032" y="15976"/>
                  </a:cubicBezTo>
                  <a:lnTo>
                    <a:pt x="16724" y="15976"/>
                  </a:lnTo>
                  <a:cubicBezTo>
                    <a:pt x="17293" y="15976"/>
                    <a:pt x="17755" y="15513"/>
                    <a:pt x="17755" y="14909"/>
                  </a:cubicBezTo>
                  <a:lnTo>
                    <a:pt x="17755" y="3807"/>
                  </a:lnTo>
                  <a:cubicBezTo>
                    <a:pt x="17755" y="3238"/>
                    <a:pt x="17293" y="2776"/>
                    <a:pt x="16724" y="2776"/>
                  </a:cubicBezTo>
                  <a:lnTo>
                    <a:pt x="10604" y="2776"/>
                  </a:lnTo>
                  <a:lnTo>
                    <a:pt x="10604" y="1032"/>
                  </a:lnTo>
                  <a:cubicBezTo>
                    <a:pt x="10604" y="463"/>
                    <a:pt x="10141" y="0"/>
                    <a:pt x="95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6"/>
            <p:cNvSpPr/>
            <p:nvPr/>
          </p:nvSpPr>
          <p:spPr>
            <a:xfrm>
              <a:off x="6218375" y="2076025"/>
              <a:ext cx="374500" cy="225075"/>
            </a:xfrm>
            <a:custGeom>
              <a:rect b="b" l="l" r="r" t="t"/>
              <a:pathLst>
                <a:path extrusionOk="0" h="9003" w="14980">
                  <a:moveTo>
                    <a:pt x="14304" y="677"/>
                  </a:moveTo>
                  <a:lnTo>
                    <a:pt x="14304" y="8327"/>
                  </a:lnTo>
                  <a:lnTo>
                    <a:pt x="676" y="8327"/>
                  </a:lnTo>
                  <a:lnTo>
                    <a:pt x="676" y="677"/>
                  </a:lnTo>
                  <a:close/>
                  <a:moveTo>
                    <a:pt x="356" y="1"/>
                  </a:moveTo>
                  <a:cubicBezTo>
                    <a:pt x="143" y="1"/>
                    <a:pt x="0" y="143"/>
                    <a:pt x="0" y="321"/>
                  </a:cubicBezTo>
                  <a:lnTo>
                    <a:pt x="0" y="8683"/>
                  </a:lnTo>
                  <a:cubicBezTo>
                    <a:pt x="0" y="8860"/>
                    <a:pt x="143" y="9003"/>
                    <a:pt x="356" y="9003"/>
                  </a:cubicBezTo>
                  <a:lnTo>
                    <a:pt x="14624" y="9003"/>
                  </a:lnTo>
                  <a:cubicBezTo>
                    <a:pt x="14837" y="9003"/>
                    <a:pt x="14980" y="8860"/>
                    <a:pt x="14980" y="8683"/>
                  </a:cubicBezTo>
                  <a:lnTo>
                    <a:pt x="14980" y="321"/>
                  </a:lnTo>
                  <a:cubicBezTo>
                    <a:pt x="14980" y="143"/>
                    <a:pt x="14837" y="1"/>
                    <a:pt x="14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6"/>
            <p:cNvSpPr/>
            <p:nvPr/>
          </p:nvSpPr>
          <p:spPr>
            <a:xfrm>
              <a:off x="6253050" y="2129625"/>
              <a:ext cx="121900" cy="119900"/>
            </a:xfrm>
            <a:custGeom>
              <a:rect b="b" l="l" r="r" t="t"/>
              <a:pathLst>
                <a:path extrusionOk="0" h="4796" w="4876">
                  <a:moveTo>
                    <a:pt x="2450" y="615"/>
                  </a:moveTo>
                  <a:cubicBezTo>
                    <a:pt x="2616" y="615"/>
                    <a:pt x="2783" y="675"/>
                    <a:pt x="2919" y="810"/>
                  </a:cubicBezTo>
                  <a:cubicBezTo>
                    <a:pt x="3345" y="1273"/>
                    <a:pt x="3061" y="2020"/>
                    <a:pt x="2420" y="2020"/>
                  </a:cubicBezTo>
                  <a:cubicBezTo>
                    <a:pt x="2029" y="2020"/>
                    <a:pt x="1744" y="1700"/>
                    <a:pt x="1744" y="1308"/>
                  </a:cubicBezTo>
                  <a:cubicBezTo>
                    <a:pt x="1744" y="895"/>
                    <a:pt x="2093" y="615"/>
                    <a:pt x="2450" y="615"/>
                  </a:cubicBezTo>
                  <a:close/>
                  <a:moveTo>
                    <a:pt x="2420" y="2696"/>
                  </a:moveTo>
                  <a:cubicBezTo>
                    <a:pt x="3239" y="2696"/>
                    <a:pt x="3950" y="3301"/>
                    <a:pt x="4128" y="4083"/>
                  </a:cubicBezTo>
                  <a:lnTo>
                    <a:pt x="712" y="4083"/>
                  </a:lnTo>
                  <a:cubicBezTo>
                    <a:pt x="890" y="3301"/>
                    <a:pt x="1602" y="2696"/>
                    <a:pt x="2420" y="2696"/>
                  </a:cubicBezTo>
                  <a:close/>
                  <a:moveTo>
                    <a:pt x="2438" y="1"/>
                  </a:moveTo>
                  <a:cubicBezTo>
                    <a:pt x="1762" y="1"/>
                    <a:pt x="1086" y="436"/>
                    <a:pt x="1033" y="1308"/>
                  </a:cubicBezTo>
                  <a:cubicBezTo>
                    <a:pt x="1033" y="1664"/>
                    <a:pt x="1175" y="1984"/>
                    <a:pt x="1389" y="2233"/>
                  </a:cubicBezTo>
                  <a:cubicBezTo>
                    <a:pt x="570" y="2625"/>
                    <a:pt x="1" y="3514"/>
                    <a:pt x="1" y="4439"/>
                  </a:cubicBezTo>
                  <a:cubicBezTo>
                    <a:pt x="1" y="4617"/>
                    <a:pt x="179" y="4795"/>
                    <a:pt x="357" y="4795"/>
                  </a:cubicBezTo>
                  <a:lnTo>
                    <a:pt x="4520" y="4795"/>
                  </a:lnTo>
                  <a:cubicBezTo>
                    <a:pt x="4733" y="4795"/>
                    <a:pt x="4875" y="4617"/>
                    <a:pt x="4875" y="4439"/>
                  </a:cubicBezTo>
                  <a:cubicBezTo>
                    <a:pt x="4875" y="3514"/>
                    <a:pt x="4342" y="2625"/>
                    <a:pt x="3488" y="2233"/>
                  </a:cubicBezTo>
                  <a:cubicBezTo>
                    <a:pt x="3701" y="1984"/>
                    <a:pt x="3844" y="1664"/>
                    <a:pt x="3844" y="1308"/>
                  </a:cubicBezTo>
                  <a:cubicBezTo>
                    <a:pt x="3790" y="436"/>
                    <a:pt x="3114" y="1"/>
                    <a:pt x="24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6"/>
            <p:cNvSpPr/>
            <p:nvPr/>
          </p:nvSpPr>
          <p:spPr>
            <a:xfrm>
              <a:off x="6446075" y="2127625"/>
              <a:ext cx="114775" cy="17825"/>
            </a:xfrm>
            <a:custGeom>
              <a:rect b="b" l="l" r="r" t="t"/>
              <a:pathLst>
                <a:path extrusionOk="0" h="713" w="4591">
                  <a:moveTo>
                    <a:pt x="463" y="1"/>
                  </a:moveTo>
                  <a:cubicBezTo>
                    <a:pt x="1" y="1"/>
                    <a:pt x="1" y="712"/>
                    <a:pt x="463" y="712"/>
                  </a:cubicBezTo>
                  <a:lnTo>
                    <a:pt x="4128" y="712"/>
                  </a:lnTo>
                  <a:cubicBezTo>
                    <a:pt x="4591" y="712"/>
                    <a:pt x="4591" y="1"/>
                    <a:pt x="4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6"/>
            <p:cNvSpPr/>
            <p:nvPr/>
          </p:nvSpPr>
          <p:spPr>
            <a:xfrm>
              <a:off x="6446075" y="2180100"/>
              <a:ext cx="114775" cy="16925"/>
            </a:xfrm>
            <a:custGeom>
              <a:rect b="b" l="l" r="r" t="t"/>
              <a:pathLst>
                <a:path extrusionOk="0" h="677" w="4591">
                  <a:moveTo>
                    <a:pt x="463" y="1"/>
                  </a:moveTo>
                  <a:cubicBezTo>
                    <a:pt x="1" y="1"/>
                    <a:pt x="1" y="677"/>
                    <a:pt x="463" y="677"/>
                  </a:cubicBezTo>
                  <a:lnTo>
                    <a:pt x="4128" y="677"/>
                  </a:lnTo>
                  <a:cubicBezTo>
                    <a:pt x="4591" y="677"/>
                    <a:pt x="4591" y="1"/>
                    <a:pt x="41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6"/>
            <p:cNvSpPr/>
            <p:nvPr/>
          </p:nvSpPr>
          <p:spPr>
            <a:xfrm>
              <a:off x="6411400" y="2231700"/>
              <a:ext cx="149450" cy="17825"/>
            </a:xfrm>
            <a:custGeom>
              <a:rect b="b" l="l" r="r" t="t"/>
              <a:pathLst>
                <a:path extrusionOk="0" h="713" w="5978">
                  <a:moveTo>
                    <a:pt x="463" y="0"/>
                  </a:moveTo>
                  <a:cubicBezTo>
                    <a:pt x="0" y="0"/>
                    <a:pt x="0" y="712"/>
                    <a:pt x="463" y="712"/>
                  </a:cubicBezTo>
                  <a:lnTo>
                    <a:pt x="5515" y="712"/>
                  </a:lnTo>
                  <a:cubicBezTo>
                    <a:pt x="5978" y="712"/>
                    <a:pt x="5978" y="0"/>
                    <a:pt x="55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 name="Google Shape;438;p46"/>
          <p:cNvGrpSpPr/>
          <p:nvPr/>
        </p:nvGrpSpPr>
        <p:grpSpPr>
          <a:xfrm>
            <a:off x="4374396" y="2050017"/>
            <a:ext cx="395208" cy="378165"/>
            <a:chOff x="5443600" y="1239675"/>
            <a:chExt cx="464350" cy="444325"/>
          </a:xfrm>
        </p:grpSpPr>
        <p:sp>
          <p:nvSpPr>
            <p:cNvPr id="439" name="Google Shape;439;p46"/>
            <p:cNvSpPr/>
            <p:nvPr/>
          </p:nvSpPr>
          <p:spPr>
            <a:xfrm>
              <a:off x="5599250" y="1557450"/>
              <a:ext cx="20500" cy="17500"/>
            </a:xfrm>
            <a:custGeom>
              <a:rect b="b" l="l" r="r" t="t"/>
              <a:pathLst>
                <a:path extrusionOk="0" h="700" w="820">
                  <a:moveTo>
                    <a:pt x="463" y="0"/>
                  </a:moveTo>
                  <a:cubicBezTo>
                    <a:pt x="143" y="0"/>
                    <a:pt x="1" y="392"/>
                    <a:pt x="214" y="605"/>
                  </a:cubicBezTo>
                  <a:cubicBezTo>
                    <a:pt x="280" y="671"/>
                    <a:pt x="362" y="699"/>
                    <a:pt x="445" y="699"/>
                  </a:cubicBezTo>
                  <a:cubicBezTo>
                    <a:pt x="631" y="699"/>
                    <a:pt x="819" y="553"/>
                    <a:pt x="819" y="356"/>
                  </a:cubicBezTo>
                  <a:cubicBezTo>
                    <a:pt x="819" y="143"/>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6"/>
            <p:cNvSpPr/>
            <p:nvPr/>
          </p:nvSpPr>
          <p:spPr>
            <a:xfrm>
              <a:off x="5774500" y="1519425"/>
              <a:ext cx="72950" cy="69175"/>
            </a:xfrm>
            <a:custGeom>
              <a:rect b="b" l="l" r="r" t="t"/>
              <a:pathLst>
                <a:path extrusionOk="0" h="2767" w="2918">
                  <a:moveTo>
                    <a:pt x="356" y="0"/>
                  </a:moveTo>
                  <a:cubicBezTo>
                    <a:pt x="178" y="0"/>
                    <a:pt x="0" y="116"/>
                    <a:pt x="0" y="347"/>
                  </a:cubicBezTo>
                  <a:lnTo>
                    <a:pt x="0" y="2411"/>
                  </a:lnTo>
                  <a:cubicBezTo>
                    <a:pt x="0" y="2624"/>
                    <a:pt x="178" y="2767"/>
                    <a:pt x="356" y="2767"/>
                  </a:cubicBezTo>
                  <a:lnTo>
                    <a:pt x="2455" y="2767"/>
                  </a:lnTo>
                  <a:cubicBezTo>
                    <a:pt x="2918" y="2767"/>
                    <a:pt x="2918" y="2055"/>
                    <a:pt x="2455" y="2055"/>
                  </a:cubicBezTo>
                  <a:lnTo>
                    <a:pt x="2455" y="2091"/>
                  </a:lnTo>
                  <a:lnTo>
                    <a:pt x="712" y="2091"/>
                  </a:lnTo>
                  <a:lnTo>
                    <a:pt x="712" y="347"/>
                  </a:lnTo>
                  <a:cubicBezTo>
                    <a:pt x="712" y="116"/>
                    <a:pt x="534"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6"/>
            <p:cNvSpPr/>
            <p:nvPr/>
          </p:nvSpPr>
          <p:spPr>
            <a:xfrm>
              <a:off x="5492525" y="1400900"/>
              <a:ext cx="77400" cy="17800"/>
            </a:xfrm>
            <a:custGeom>
              <a:rect b="b" l="l" r="r" t="t"/>
              <a:pathLst>
                <a:path extrusionOk="0" h="712" w="3096">
                  <a:moveTo>
                    <a:pt x="463" y="0"/>
                  </a:moveTo>
                  <a:cubicBezTo>
                    <a:pt x="0" y="0"/>
                    <a:pt x="0" y="712"/>
                    <a:pt x="463" y="712"/>
                  </a:cubicBezTo>
                  <a:lnTo>
                    <a:pt x="2669" y="712"/>
                  </a:lnTo>
                  <a:cubicBezTo>
                    <a:pt x="3096" y="712"/>
                    <a:pt x="3096" y="0"/>
                    <a:pt x="2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6"/>
            <p:cNvSpPr/>
            <p:nvPr/>
          </p:nvSpPr>
          <p:spPr>
            <a:xfrm>
              <a:off x="5599250" y="1400900"/>
              <a:ext cx="78325" cy="17800"/>
            </a:xfrm>
            <a:custGeom>
              <a:rect b="b" l="l" r="r" t="t"/>
              <a:pathLst>
                <a:path extrusionOk="0" h="712" w="3133">
                  <a:moveTo>
                    <a:pt x="463" y="0"/>
                  </a:moveTo>
                  <a:cubicBezTo>
                    <a:pt x="1" y="0"/>
                    <a:pt x="1" y="712"/>
                    <a:pt x="463" y="712"/>
                  </a:cubicBezTo>
                  <a:lnTo>
                    <a:pt x="2670" y="712"/>
                  </a:lnTo>
                  <a:cubicBezTo>
                    <a:pt x="3132" y="712"/>
                    <a:pt x="3132" y="0"/>
                    <a:pt x="26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6"/>
            <p:cNvSpPr/>
            <p:nvPr/>
          </p:nvSpPr>
          <p:spPr>
            <a:xfrm>
              <a:off x="5492525" y="1453375"/>
              <a:ext cx="77400" cy="16925"/>
            </a:xfrm>
            <a:custGeom>
              <a:rect b="b" l="l" r="r" t="t"/>
              <a:pathLst>
                <a:path extrusionOk="0" h="677" w="3096">
                  <a:moveTo>
                    <a:pt x="463" y="0"/>
                  </a:moveTo>
                  <a:cubicBezTo>
                    <a:pt x="0" y="0"/>
                    <a:pt x="0" y="676"/>
                    <a:pt x="463" y="676"/>
                  </a:cubicBezTo>
                  <a:lnTo>
                    <a:pt x="2669" y="676"/>
                  </a:lnTo>
                  <a:cubicBezTo>
                    <a:pt x="3096" y="676"/>
                    <a:pt x="3096" y="0"/>
                    <a:pt x="2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6"/>
            <p:cNvSpPr/>
            <p:nvPr/>
          </p:nvSpPr>
          <p:spPr>
            <a:xfrm>
              <a:off x="5493400" y="1557450"/>
              <a:ext cx="95200" cy="17800"/>
            </a:xfrm>
            <a:custGeom>
              <a:rect b="b" l="l" r="r" t="t"/>
              <a:pathLst>
                <a:path extrusionOk="0" h="712" w="3808">
                  <a:moveTo>
                    <a:pt x="463" y="0"/>
                  </a:moveTo>
                  <a:cubicBezTo>
                    <a:pt x="1" y="0"/>
                    <a:pt x="1" y="712"/>
                    <a:pt x="463" y="712"/>
                  </a:cubicBezTo>
                  <a:lnTo>
                    <a:pt x="3345" y="712"/>
                  </a:lnTo>
                  <a:cubicBezTo>
                    <a:pt x="3808" y="712"/>
                    <a:pt x="3808" y="0"/>
                    <a:pt x="33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6"/>
            <p:cNvSpPr/>
            <p:nvPr/>
          </p:nvSpPr>
          <p:spPr>
            <a:xfrm>
              <a:off x="5599250" y="1453375"/>
              <a:ext cx="78325" cy="16925"/>
            </a:xfrm>
            <a:custGeom>
              <a:rect b="b" l="l" r="r" t="t"/>
              <a:pathLst>
                <a:path extrusionOk="0" h="677" w="3133">
                  <a:moveTo>
                    <a:pt x="463" y="0"/>
                  </a:moveTo>
                  <a:cubicBezTo>
                    <a:pt x="1" y="0"/>
                    <a:pt x="1" y="676"/>
                    <a:pt x="463" y="676"/>
                  </a:cubicBezTo>
                  <a:lnTo>
                    <a:pt x="2670" y="676"/>
                  </a:lnTo>
                  <a:cubicBezTo>
                    <a:pt x="3132" y="676"/>
                    <a:pt x="3132" y="0"/>
                    <a:pt x="26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6"/>
            <p:cNvSpPr/>
            <p:nvPr/>
          </p:nvSpPr>
          <p:spPr>
            <a:xfrm>
              <a:off x="5492525" y="1504975"/>
              <a:ext cx="77400" cy="17800"/>
            </a:xfrm>
            <a:custGeom>
              <a:rect b="b" l="l" r="r" t="t"/>
              <a:pathLst>
                <a:path extrusionOk="0" h="712" w="3096">
                  <a:moveTo>
                    <a:pt x="463" y="0"/>
                  </a:moveTo>
                  <a:cubicBezTo>
                    <a:pt x="0" y="0"/>
                    <a:pt x="0" y="712"/>
                    <a:pt x="463" y="712"/>
                  </a:cubicBezTo>
                  <a:lnTo>
                    <a:pt x="2669" y="712"/>
                  </a:lnTo>
                  <a:cubicBezTo>
                    <a:pt x="3096" y="712"/>
                    <a:pt x="3096" y="0"/>
                    <a:pt x="26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6"/>
            <p:cNvSpPr/>
            <p:nvPr/>
          </p:nvSpPr>
          <p:spPr>
            <a:xfrm>
              <a:off x="5599250" y="1504975"/>
              <a:ext cx="78325" cy="17800"/>
            </a:xfrm>
            <a:custGeom>
              <a:rect b="b" l="l" r="r" t="t"/>
              <a:pathLst>
                <a:path extrusionOk="0" h="712" w="3133">
                  <a:moveTo>
                    <a:pt x="463" y="0"/>
                  </a:moveTo>
                  <a:cubicBezTo>
                    <a:pt x="1" y="0"/>
                    <a:pt x="1" y="712"/>
                    <a:pt x="463" y="712"/>
                  </a:cubicBezTo>
                  <a:lnTo>
                    <a:pt x="2670" y="712"/>
                  </a:lnTo>
                  <a:cubicBezTo>
                    <a:pt x="3132" y="712"/>
                    <a:pt x="3132" y="0"/>
                    <a:pt x="26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6"/>
            <p:cNvSpPr/>
            <p:nvPr/>
          </p:nvSpPr>
          <p:spPr>
            <a:xfrm>
              <a:off x="5706000" y="1400900"/>
              <a:ext cx="74750" cy="17800"/>
            </a:xfrm>
            <a:custGeom>
              <a:rect b="b" l="l" r="r" t="t"/>
              <a:pathLst>
                <a:path extrusionOk="0" h="712" w="2990">
                  <a:moveTo>
                    <a:pt x="463" y="0"/>
                  </a:moveTo>
                  <a:cubicBezTo>
                    <a:pt x="1" y="0"/>
                    <a:pt x="1" y="712"/>
                    <a:pt x="463" y="712"/>
                  </a:cubicBezTo>
                  <a:lnTo>
                    <a:pt x="2527" y="712"/>
                  </a:lnTo>
                  <a:cubicBezTo>
                    <a:pt x="2989" y="712"/>
                    <a:pt x="2989" y="0"/>
                    <a:pt x="2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6"/>
            <p:cNvSpPr/>
            <p:nvPr/>
          </p:nvSpPr>
          <p:spPr>
            <a:xfrm>
              <a:off x="5443600" y="1239675"/>
              <a:ext cx="464350" cy="444325"/>
            </a:xfrm>
            <a:custGeom>
              <a:rect b="b" l="l" r="r" t="t"/>
              <a:pathLst>
                <a:path extrusionOk="0" h="17773" w="18574">
                  <a:moveTo>
                    <a:pt x="2420" y="694"/>
                  </a:moveTo>
                  <a:cubicBezTo>
                    <a:pt x="2598" y="694"/>
                    <a:pt x="2776" y="810"/>
                    <a:pt x="2776" y="1041"/>
                  </a:cubicBezTo>
                  <a:lnTo>
                    <a:pt x="2776" y="2428"/>
                  </a:lnTo>
                  <a:cubicBezTo>
                    <a:pt x="2776" y="2660"/>
                    <a:pt x="2598" y="2775"/>
                    <a:pt x="2420" y="2775"/>
                  </a:cubicBezTo>
                  <a:cubicBezTo>
                    <a:pt x="2242" y="2775"/>
                    <a:pt x="2064" y="2660"/>
                    <a:pt x="2064" y="2428"/>
                  </a:cubicBezTo>
                  <a:lnTo>
                    <a:pt x="2064" y="1041"/>
                  </a:lnTo>
                  <a:cubicBezTo>
                    <a:pt x="2064" y="810"/>
                    <a:pt x="2242" y="694"/>
                    <a:pt x="2420" y="694"/>
                  </a:cubicBezTo>
                  <a:close/>
                  <a:moveTo>
                    <a:pt x="7383" y="694"/>
                  </a:moveTo>
                  <a:cubicBezTo>
                    <a:pt x="7552" y="694"/>
                    <a:pt x="7721" y="810"/>
                    <a:pt x="7721" y="1041"/>
                  </a:cubicBezTo>
                  <a:lnTo>
                    <a:pt x="7721" y="2428"/>
                  </a:lnTo>
                  <a:cubicBezTo>
                    <a:pt x="7721" y="2660"/>
                    <a:pt x="7552" y="2775"/>
                    <a:pt x="7383" y="2775"/>
                  </a:cubicBezTo>
                  <a:cubicBezTo>
                    <a:pt x="7214" y="2775"/>
                    <a:pt x="7045" y="2660"/>
                    <a:pt x="7045" y="2428"/>
                  </a:cubicBezTo>
                  <a:lnTo>
                    <a:pt x="7045" y="1041"/>
                  </a:lnTo>
                  <a:cubicBezTo>
                    <a:pt x="7045" y="810"/>
                    <a:pt x="7214" y="694"/>
                    <a:pt x="7383" y="694"/>
                  </a:cubicBezTo>
                  <a:close/>
                  <a:moveTo>
                    <a:pt x="12347" y="694"/>
                  </a:moveTo>
                  <a:cubicBezTo>
                    <a:pt x="12525" y="694"/>
                    <a:pt x="12703" y="810"/>
                    <a:pt x="12703" y="1041"/>
                  </a:cubicBezTo>
                  <a:lnTo>
                    <a:pt x="12703" y="2428"/>
                  </a:lnTo>
                  <a:cubicBezTo>
                    <a:pt x="12703" y="2660"/>
                    <a:pt x="12525" y="2775"/>
                    <a:pt x="12347" y="2775"/>
                  </a:cubicBezTo>
                  <a:cubicBezTo>
                    <a:pt x="12169" y="2775"/>
                    <a:pt x="11991" y="2660"/>
                    <a:pt x="11991" y="2428"/>
                  </a:cubicBezTo>
                  <a:lnTo>
                    <a:pt x="11991" y="1041"/>
                  </a:lnTo>
                  <a:cubicBezTo>
                    <a:pt x="11991" y="810"/>
                    <a:pt x="12169" y="694"/>
                    <a:pt x="12347" y="694"/>
                  </a:cubicBezTo>
                  <a:close/>
                  <a:moveTo>
                    <a:pt x="1032" y="2073"/>
                  </a:moveTo>
                  <a:lnTo>
                    <a:pt x="1032" y="2108"/>
                  </a:lnTo>
                  <a:lnTo>
                    <a:pt x="1388" y="2108"/>
                  </a:lnTo>
                  <a:lnTo>
                    <a:pt x="1388" y="2428"/>
                  </a:lnTo>
                  <a:cubicBezTo>
                    <a:pt x="1388" y="3122"/>
                    <a:pt x="1904" y="3469"/>
                    <a:pt x="2420" y="3469"/>
                  </a:cubicBezTo>
                  <a:cubicBezTo>
                    <a:pt x="2936" y="3469"/>
                    <a:pt x="3452" y="3122"/>
                    <a:pt x="3452" y="2428"/>
                  </a:cubicBezTo>
                  <a:lnTo>
                    <a:pt x="3452" y="2108"/>
                  </a:lnTo>
                  <a:lnTo>
                    <a:pt x="6334" y="2108"/>
                  </a:lnTo>
                  <a:lnTo>
                    <a:pt x="6334" y="2428"/>
                  </a:lnTo>
                  <a:cubicBezTo>
                    <a:pt x="6334" y="3122"/>
                    <a:pt x="6858" y="3469"/>
                    <a:pt x="7383" y="3469"/>
                  </a:cubicBezTo>
                  <a:cubicBezTo>
                    <a:pt x="7908" y="3469"/>
                    <a:pt x="8433" y="3122"/>
                    <a:pt x="8433" y="2428"/>
                  </a:cubicBezTo>
                  <a:lnTo>
                    <a:pt x="8433" y="2108"/>
                  </a:lnTo>
                  <a:lnTo>
                    <a:pt x="11315" y="2108"/>
                  </a:lnTo>
                  <a:lnTo>
                    <a:pt x="11315" y="2428"/>
                  </a:lnTo>
                  <a:cubicBezTo>
                    <a:pt x="11315" y="3122"/>
                    <a:pt x="11831" y="3469"/>
                    <a:pt x="12347" y="3469"/>
                  </a:cubicBezTo>
                  <a:cubicBezTo>
                    <a:pt x="12863" y="3469"/>
                    <a:pt x="13379" y="3122"/>
                    <a:pt x="13379" y="2428"/>
                  </a:cubicBezTo>
                  <a:lnTo>
                    <a:pt x="13379" y="2108"/>
                  </a:lnTo>
                  <a:lnTo>
                    <a:pt x="14411" y="2108"/>
                  </a:lnTo>
                  <a:cubicBezTo>
                    <a:pt x="14624" y="2108"/>
                    <a:pt x="14766" y="2251"/>
                    <a:pt x="14766" y="2428"/>
                  </a:cubicBezTo>
                  <a:lnTo>
                    <a:pt x="14766" y="4279"/>
                  </a:lnTo>
                  <a:lnTo>
                    <a:pt x="676" y="4279"/>
                  </a:lnTo>
                  <a:lnTo>
                    <a:pt x="676" y="2428"/>
                  </a:lnTo>
                  <a:cubicBezTo>
                    <a:pt x="676" y="2215"/>
                    <a:pt x="854" y="2073"/>
                    <a:pt x="1032" y="2073"/>
                  </a:cubicBezTo>
                  <a:close/>
                  <a:moveTo>
                    <a:pt x="14766" y="4955"/>
                  </a:moveTo>
                  <a:lnTo>
                    <a:pt x="14766" y="9616"/>
                  </a:lnTo>
                  <a:cubicBezTo>
                    <a:pt x="14369" y="9499"/>
                    <a:pt x="13971" y="9444"/>
                    <a:pt x="13582" y="9444"/>
                  </a:cubicBezTo>
                  <a:cubicBezTo>
                    <a:pt x="11362" y="9444"/>
                    <a:pt x="9429" y="11239"/>
                    <a:pt x="9429" y="13601"/>
                  </a:cubicBezTo>
                  <a:cubicBezTo>
                    <a:pt x="9429" y="13779"/>
                    <a:pt x="9429" y="13921"/>
                    <a:pt x="9465" y="14099"/>
                  </a:cubicBezTo>
                  <a:lnTo>
                    <a:pt x="1032" y="14099"/>
                  </a:lnTo>
                  <a:cubicBezTo>
                    <a:pt x="854" y="14099"/>
                    <a:pt x="676" y="13921"/>
                    <a:pt x="676" y="13743"/>
                  </a:cubicBezTo>
                  <a:lnTo>
                    <a:pt x="676" y="4955"/>
                  </a:lnTo>
                  <a:close/>
                  <a:moveTo>
                    <a:pt x="13544" y="10129"/>
                  </a:moveTo>
                  <a:cubicBezTo>
                    <a:pt x="15333" y="10129"/>
                    <a:pt x="17044" y="11507"/>
                    <a:pt x="17044" y="13601"/>
                  </a:cubicBezTo>
                  <a:cubicBezTo>
                    <a:pt x="17044" y="15522"/>
                    <a:pt x="15478" y="17088"/>
                    <a:pt x="13592" y="17088"/>
                  </a:cubicBezTo>
                  <a:cubicBezTo>
                    <a:pt x="10497" y="17088"/>
                    <a:pt x="8931" y="13352"/>
                    <a:pt x="11102" y="11146"/>
                  </a:cubicBezTo>
                  <a:cubicBezTo>
                    <a:pt x="11815" y="10444"/>
                    <a:pt x="12689" y="10129"/>
                    <a:pt x="13544" y="10129"/>
                  </a:cubicBezTo>
                  <a:close/>
                  <a:moveTo>
                    <a:pt x="2438" y="0"/>
                  </a:moveTo>
                  <a:cubicBezTo>
                    <a:pt x="1913" y="0"/>
                    <a:pt x="1388" y="347"/>
                    <a:pt x="1388" y="1041"/>
                  </a:cubicBezTo>
                  <a:lnTo>
                    <a:pt x="1388" y="1397"/>
                  </a:lnTo>
                  <a:lnTo>
                    <a:pt x="1032" y="1397"/>
                  </a:lnTo>
                  <a:cubicBezTo>
                    <a:pt x="463" y="1397"/>
                    <a:pt x="0" y="1859"/>
                    <a:pt x="0" y="2428"/>
                  </a:cubicBezTo>
                  <a:lnTo>
                    <a:pt x="0" y="13743"/>
                  </a:lnTo>
                  <a:cubicBezTo>
                    <a:pt x="0" y="14312"/>
                    <a:pt x="463" y="14775"/>
                    <a:pt x="1032" y="14775"/>
                  </a:cubicBezTo>
                  <a:lnTo>
                    <a:pt x="9607" y="14775"/>
                  </a:lnTo>
                  <a:cubicBezTo>
                    <a:pt x="10167" y="16663"/>
                    <a:pt x="11872" y="17773"/>
                    <a:pt x="13622" y="17773"/>
                  </a:cubicBezTo>
                  <a:cubicBezTo>
                    <a:pt x="14542" y="17773"/>
                    <a:pt x="15476" y="17466"/>
                    <a:pt x="16261" y="16803"/>
                  </a:cubicBezTo>
                  <a:cubicBezTo>
                    <a:pt x="18573" y="14882"/>
                    <a:pt x="18147" y="11253"/>
                    <a:pt x="15478" y="9900"/>
                  </a:cubicBezTo>
                  <a:lnTo>
                    <a:pt x="15478" y="2428"/>
                  </a:lnTo>
                  <a:cubicBezTo>
                    <a:pt x="15478" y="1859"/>
                    <a:pt x="15015" y="1397"/>
                    <a:pt x="14411" y="1397"/>
                  </a:cubicBezTo>
                  <a:lnTo>
                    <a:pt x="13379" y="1397"/>
                  </a:lnTo>
                  <a:lnTo>
                    <a:pt x="13379" y="1041"/>
                  </a:lnTo>
                  <a:cubicBezTo>
                    <a:pt x="13379" y="347"/>
                    <a:pt x="12863" y="0"/>
                    <a:pt x="12347" y="0"/>
                  </a:cubicBezTo>
                  <a:cubicBezTo>
                    <a:pt x="11831" y="0"/>
                    <a:pt x="11315" y="347"/>
                    <a:pt x="11315" y="1041"/>
                  </a:cubicBezTo>
                  <a:lnTo>
                    <a:pt x="11315" y="1397"/>
                  </a:lnTo>
                  <a:lnTo>
                    <a:pt x="8433" y="1397"/>
                  </a:lnTo>
                  <a:lnTo>
                    <a:pt x="8433" y="1041"/>
                  </a:lnTo>
                  <a:cubicBezTo>
                    <a:pt x="8433" y="347"/>
                    <a:pt x="7917" y="0"/>
                    <a:pt x="7401" y="0"/>
                  </a:cubicBezTo>
                  <a:cubicBezTo>
                    <a:pt x="6885" y="0"/>
                    <a:pt x="6369" y="347"/>
                    <a:pt x="6369" y="1041"/>
                  </a:cubicBezTo>
                  <a:lnTo>
                    <a:pt x="6369" y="1397"/>
                  </a:lnTo>
                  <a:lnTo>
                    <a:pt x="3487" y="1397"/>
                  </a:lnTo>
                  <a:lnTo>
                    <a:pt x="3487" y="1041"/>
                  </a:lnTo>
                  <a:cubicBezTo>
                    <a:pt x="3487" y="347"/>
                    <a:pt x="2962" y="0"/>
                    <a:pt x="24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 name="Google Shape;450;p46"/>
          <p:cNvGrpSpPr/>
          <p:nvPr/>
        </p:nvGrpSpPr>
        <p:grpSpPr>
          <a:xfrm>
            <a:off x="1694199" y="2068933"/>
            <a:ext cx="383101" cy="340334"/>
            <a:chOff x="235450" y="4036975"/>
            <a:chExt cx="450125" cy="399875"/>
          </a:xfrm>
        </p:grpSpPr>
        <p:sp>
          <p:nvSpPr>
            <p:cNvPr id="451" name="Google Shape;451;p46"/>
            <p:cNvSpPr/>
            <p:nvPr/>
          </p:nvSpPr>
          <p:spPr>
            <a:xfrm>
              <a:off x="448925" y="4332750"/>
              <a:ext cx="19600" cy="17500"/>
            </a:xfrm>
            <a:custGeom>
              <a:rect b="b" l="l" r="r" t="t"/>
              <a:pathLst>
                <a:path extrusionOk="0" h="700" w="784">
                  <a:moveTo>
                    <a:pt x="463" y="0"/>
                  </a:moveTo>
                  <a:cubicBezTo>
                    <a:pt x="143" y="0"/>
                    <a:pt x="1" y="356"/>
                    <a:pt x="214" y="605"/>
                  </a:cubicBezTo>
                  <a:cubicBezTo>
                    <a:pt x="280" y="671"/>
                    <a:pt x="359" y="699"/>
                    <a:pt x="437" y="699"/>
                  </a:cubicBezTo>
                  <a:cubicBezTo>
                    <a:pt x="613" y="699"/>
                    <a:pt x="783" y="553"/>
                    <a:pt x="783" y="356"/>
                  </a:cubicBezTo>
                  <a:cubicBezTo>
                    <a:pt x="783" y="142"/>
                    <a:pt x="641" y="0"/>
                    <a:pt x="4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6"/>
            <p:cNvSpPr/>
            <p:nvPr/>
          </p:nvSpPr>
          <p:spPr>
            <a:xfrm>
              <a:off x="235450" y="4123975"/>
              <a:ext cx="450125" cy="312875"/>
            </a:xfrm>
            <a:custGeom>
              <a:rect b="b" l="l" r="r" t="t"/>
              <a:pathLst>
                <a:path extrusionOk="0" h="12515" w="18005">
                  <a:moveTo>
                    <a:pt x="12667" y="2124"/>
                  </a:moveTo>
                  <a:lnTo>
                    <a:pt x="12667" y="3156"/>
                  </a:lnTo>
                  <a:cubicBezTo>
                    <a:pt x="12667" y="3334"/>
                    <a:pt x="12525" y="3512"/>
                    <a:pt x="12311" y="3512"/>
                  </a:cubicBezTo>
                  <a:lnTo>
                    <a:pt x="5658" y="3512"/>
                  </a:lnTo>
                  <a:cubicBezTo>
                    <a:pt x="5444" y="3512"/>
                    <a:pt x="5302" y="3334"/>
                    <a:pt x="5302" y="3156"/>
                  </a:cubicBezTo>
                  <a:lnTo>
                    <a:pt x="5302" y="2124"/>
                  </a:lnTo>
                  <a:close/>
                  <a:moveTo>
                    <a:pt x="1856" y="722"/>
                  </a:moveTo>
                  <a:cubicBezTo>
                    <a:pt x="2418" y="722"/>
                    <a:pt x="2882" y="1158"/>
                    <a:pt x="2882" y="1769"/>
                  </a:cubicBezTo>
                  <a:lnTo>
                    <a:pt x="2882" y="5932"/>
                  </a:lnTo>
                  <a:cubicBezTo>
                    <a:pt x="2882" y="6110"/>
                    <a:pt x="3025" y="6252"/>
                    <a:pt x="3238" y="6252"/>
                  </a:cubicBezTo>
                  <a:lnTo>
                    <a:pt x="5658" y="6252"/>
                  </a:lnTo>
                  <a:cubicBezTo>
                    <a:pt x="5871" y="6252"/>
                    <a:pt x="6013" y="6430"/>
                    <a:pt x="6013" y="6608"/>
                  </a:cubicBezTo>
                  <a:lnTo>
                    <a:pt x="6013" y="11802"/>
                  </a:lnTo>
                  <a:lnTo>
                    <a:pt x="4626" y="11802"/>
                  </a:lnTo>
                  <a:lnTo>
                    <a:pt x="4626" y="7995"/>
                  </a:lnTo>
                  <a:cubicBezTo>
                    <a:pt x="4626" y="7817"/>
                    <a:pt x="4448" y="7639"/>
                    <a:pt x="4270" y="7639"/>
                  </a:cubicBezTo>
                  <a:lnTo>
                    <a:pt x="1850" y="7639"/>
                  </a:lnTo>
                  <a:cubicBezTo>
                    <a:pt x="1281" y="7639"/>
                    <a:pt x="783" y="7177"/>
                    <a:pt x="783" y="6608"/>
                  </a:cubicBezTo>
                  <a:lnTo>
                    <a:pt x="783" y="1840"/>
                  </a:lnTo>
                  <a:cubicBezTo>
                    <a:pt x="783" y="1306"/>
                    <a:pt x="1139" y="844"/>
                    <a:pt x="1673" y="737"/>
                  </a:cubicBezTo>
                  <a:cubicBezTo>
                    <a:pt x="1734" y="727"/>
                    <a:pt x="1796" y="722"/>
                    <a:pt x="1856" y="722"/>
                  </a:cubicBezTo>
                  <a:close/>
                  <a:moveTo>
                    <a:pt x="11279" y="4188"/>
                  </a:moveTo>
                  <a:lnTo>
                    <a:pt x="11279" y="11802"/>
                  </a:lnTo>
                  <a:lnTo>
                    <a:pt x="6689" y="11802"/>
                  </a:lnTo>
                  <a:lnTo>
                    <a:pt x="6689" y="4188"/>
                  </a:lnTo>
                  <a:close/>
                  <a:moveTo>
                    <a:pt x="16113" y="722"/>
                  </a:moveTo>
                  <a:cubicBezTo>
                    <a:pt x="16173" y="722"/>
                    <a:pt x="16234" y="727"/>
                    <a:pt x="16296" y="737"/>
                  </a:cubicBezTo>
                  <a:cubicBezTo>
                    <a:pt x="16830" y="808"/>
                    <a:pt x="17221" y="1306"/>
                    <a:pt x="17186" y="1840"/>
                  </a:cubicBezTo>
                  <a:lnTo>
                    <a:pt x="17186" y="6608"/>
                  </a:lnTo>
                  <a:cubicBezTo>
                    <a:pt x="17186" y="7177"/>
                    <a:pt x="16723" y="7639"/>
                    <a:pt x="16118" y="7639"/>
                  </a:cubicBezTo>
                  <a:lnTo>
                    <a:pt x="13699" y="7639"/>
                  </a:lnTo>
                  <a:cubicBezTo>
                    <a:pt x="13521" y="7639"/>
                    <a:pt x="13343" y="7782"/>
                    <a:pt x="13343" y="7995"/>
                  </a:cubicBezTo>
                  <a:lnTo>
                    <a:pt x="13343" y="11802"/>
                  </a:lnTo>
                  <a:lnTo>
                    <a:pt x="11955" y="11802"/>
                  </a:lnTo>
                  <a:lnTo>
                    <a:pt x="11955" y="6608"/>
                  </a:lnTo>
                  <a:cubicBezTo>
                    <a:pt x="11955" y="6430"/>
                    <a:pt x="12133" y="6252"/>
                    <a:pt x="12311" y="6252"/>
                  </a:cubicBezTo>
                  <a:lnTo>
                    <a:pt x="14731" y="6252"/>
                  </a:lnTo>
                  <a:cubicBezTo>
                    <a:pt x="14944" y="6252"/>
                    <a:pt x="15087" y="6110"/>
                    <a:pt x="15087" y="5932"/>
                  </a:cubicBezTo>
                  <a:lnTo>
                    <a:pt x="15087" y="1769"/>
                  </a:lnTo>
                  <a:cubicBezTo>
                    <a:pt x="15087" y="1158"/>
                    <a:pt x="15551" y="722"/>
                    <a:pt x="16113" y="722"/>
                  </a:cubicBezTo>
                  <a:close/>
                  <a:moveTo>
                    <a:pt x="1850" y="1"/>
                  </a:moveTo>
                  <a:cubicBezTo>
                    <a:pt x="1756" y="1"/>
                    <a:pt x="1661" y="9"/>
                    <a:pt x="1566" y="25"/>
                  </a:cubicBezTo>
                  <a:cubicBezTo>
                    <a:pt x="712" y="203"/>
                    <a:pt x="107" y="950"/>
                    <a:pt x="107" y="1804"/>
                  </a:cubicBezTo>
                  <a:lnTo>
                    <a:pt x="107" y="6608"/>
                  </a:lnTo>
                  <a:cubicBezTo>
                    <a:pt x="107" y="7568"/>
                    <a:pt x="890" y="8351"/>
                    <a:pt x="1850" y="8351"/>
                  </a:cubicBezTo>
                  <a:lnTo>
                    <a:pt x="3914" y="8351"/>
                  </a:lnTo>
                  <a:lnTo>
                    <a:pt x="3914" y="11802"/>
                  </a:lnTo>
                  <a:lnTo>
                    <a:pt x="463" y="11802"/>
                  </a:lnTo>
                  <a:cubicBezTo>
                    <a:pt x="0" y="11802"/>
                    <a:pt x="0" y="12514"/>
                    <a:pt x="463" y="12514"/>
                  </a:cubicBezTo>
                  <a:lnTo>
                    <a:pt x="17542" y="12514"/>
                  </a:lnTo>
                  <a:cubicBezTo>
                    <a:pt x="18004" y="12514"/>
                    <a:pt x="18004" y="11802"/>
                    <a:pt x="17542" y="11802"/>
                  </a:cubicBezTo>
                  <a:lnTo>
                    <a:pt x="14055" y="11802"/>
                  </a:lnTo>
                  <a:lnTo>
                    <a:pt x="14055" y="8351"/>
                  </a:lnTo>
                  <a:lnTo>
                    <a:pt x="16154" y="8351"/>
                  </a:lnTo>
                  <a:cubicBezTo>
                    <a:pt x="17115" y="8351"/>
                    <a:pt x="17897" y="7568"/>
                    <a:pt x="17897" y="6608"/>
                  </a:cubicBezTo>
                  <a:lnTo>
                    <a:pt x="17897" y="1840"/>
                  </a:lnTo>
                  <a:cubicBezTo>
                    <a:pt x="17897" y="950"/>
                    <a:pt x="17293" y="203"/>
                    <a:pt x="16439" y="61"/>
                  </a:cubicBezTo>
                  <a:lnTo>
                    <a:pt x="16439" y="25"/>
                  </a:lnTo>
                  <a:cubicBezTo>
                    <a:pt x="16340" y="9"/>
                    <a:pt x="16242" y="1"/>
                    <a:pt x="16146" y="1"/>
                  </a:cubicBezTo>
                  <a:cubicBezTo>
                    <a:pt x="15202" y="1"/>
                    <a:pt x="14411" y="768"/>
                    <a:pt x="14411" y="1769"/>
                  </a:cubicBezTo>
                  <a:lnTo>
                    <a:pt x="14411" y="5576"/>
                  </a:lnTo>
                  <a:lnTo>
                    <a:pt x="12311" y="5576"/>
                  </a:lnTo>
                  <a:cubicBezTo>
                    <a:pt x="12204" y="5576"/>
                    <a:pt x="12098" y="5576"/>
                    <a:pt x="11991" y="5611"/>
                  </a:cubicBezTo>
                  <a:lnTo>
                    <a:pt x="11991" y="4188"/>
                  </a:lnTo>
                  <a:lnTo>
                    <a:pt x="12311" y="4188"/>
                  </a:lnTo>
                  <a:cubicBezTo>
                    <a:pt x="12916" y="4188"/>
                    <a:pt x="13379" y="3726"/>
                    <a:pt x="13379" y="3156"/>
                  </a:cubicBezTo>
                  <a:lnTo>
                    <a:pt x="13379" y="1769"/>
                  </a:lnTo>
                  <a:cubicBezTo>
                    <a:pt x="13379" y="1555"/>
                    <a:pt x="13201" y="1413"/>
                    <a:pt x="13023" y="1413"/>
                  </a:cubicBezTo>
                  <a:lnTo>
                    <a:pt x="4982" y="1413"/>
                  </a:lnTo>
                  <a:cubicBezTo>
                    <a:pt x="4768" y="1413"/>
                    <a:pt x="4626" y="1555"/>
                    <a:pt x="4626" y="1769"/>
                  </a:cubicBezTo>
                  <a:lnTo>
                    <a:pt x="4626" y="3156"/>
                  </a:lnTo>
                  <a:cubicBezTo>
                    <a:pt x="4626" y="3726"/>
                    <a:pt x="5088" y="4188"/>
                    <a:pt x="5658" y="4188"/>
                  </a:cubicBezTo>
                  <a:lnTo>
                    <a:pt x="6013" y="4188"/>
                  </a:lnTo>
                  <a:lnTo>
                    <a:pt x="6013" y="5611"/>
                  </a:lnTo>
                  <a:cubicBezTo>
                    <a:pt x="5907" y="5576"/>
                    <a:pt x="5764" y="5576"/>
                    <a:pt x="5658" y="5576"/>
                  </a:cubicBezTo>
                  <a:lnTo>
                    <a:pt x="3594" y="5576"/>
                  </a:lnTo>
                  <a:lnTo>
                    <a:pt x="3594" y="1769"/>
                  </a:lnTo>
                  <a:cubicBezTo>
                    <a:pt x="3594" y="768"/>
                    <a:pt x="2773"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6"/>
            <p:cNvSpPr/>
            <p:nvPr/>
          </p:nvSpPr>
          <p:spPr>
            <a:xfrm>
              <a:off x="451600" y="4262700"/>
              <a:ext cx="16925" cy="52275"/>
            </a:xfrm>
            <a:custGeom>
              <a:rect b="b" l="l" r="r" t="t"/>
              <a:pathLst>
                <a:path extrusionOk="0" h="2091" w="677">
                  <a:moveTo>
                    <a:pt x="338" y="0"/>
                  </a:moveTo>
                  <a:cubicBezTo>
                    <a:pt x="169" y="0"/>
                    <a:pt x="0" y="116"/>
                    <a:pt x="0" y="347"/>
                  </a:cubicBezTo>
                  <a:lnTo>
                    <a:pt x="0" y="1735"/>
                  </a:lnTo>
                  <a:cubicBezTo>
                    <a:pt x="0" y="1948"/>
                    <a:pt x="143" y="2090"/>
                    <a:pt x="356" y="2090"/>
                  </a:cubicBezTo>
                  <a:cubicBezTo>
                    <a:pt x="534" y="2090"/>
                    <a:pt x="676" y="1948"/>
                    <a:pt x="676" y="1735"/>
                  </a:cubicBezTo>
                  <a:lnTo>
                    <a:pt x="676" y="347"/>
                  </a:lnTo>
                  <a:cubicBezTo>
                    <a:pt x="676" y="116"/>
                    <a:pt x="507" y="0"/>
                    <a:pt x="3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6"/>
            <p:cNvSpPr/>
            <p:nvPr/>
          </p:nvSpPr>
          <p:spPr>
            <a:xfrm>
              <a:off x="238125" y="4036975"/>
              <a:ext cx="101425" cy="87650"/>
            </a:xfrm>
            <a:custGeom>
              <a:rect b="b" l="l" r="r" t="t"/>
              <a:pathLst>
                <a:path extrusionOk="0" h="3506" w="4057">
                  <a:moveTo>
                    <a:pt x="1743" y="730"/>
                  </a:moveTo>
                  <a:cubicBezTo>
                    <a:pt x="2669" y="730"/>
                    <a:pt x="3131" y="1833"/>
                    <a:pt x="2491" y="2509"/>
                  </a:cubicBezTo>
                  <a:cubicBezTo>
                    <a:pt x="2280" y="2720"/>
                    <a:pt x="2016" y="2815"/>
                    <a:pt x="1755" y="2815"/>
                  </a:cubicBezTo>
                  <a:cubicBezTo>
                    <a:pt x="1225" y="2815"/>
                    <a:pt x="712" y="2418"/>
                    <a:pt x="712" y="1797"/>
                  </a:cubicBezTo>
                  <a:cubicBezTo>
                    <a:pt x="676" y="1192"/>
                    <a:pt x="1174" y="730"/>
                    <a:pt x="1743" y="730"/>
                  </a:cubicBezTo>
                  <a:close/>
                  <a:moveTo>
                    <a:pt x="1754" y="1"/>
                  </a:moveTo>
                  <a:cubicBezTo>
                    <a:pt x="864" y="1"/>
                    <a:pt x="0" y="702"/>
                    <a:pt x="0" y="1762"/>
                  </a:cubicBezTo>
                  <a:cubicBezTo>
                    <a:pt x="0" y="2722"/>
                    <a:pt x="783" y="3505"/>
                    <a:pt x="1743" y="3505"/>
                  </a:cubicBezTo>
                  <a:cubicBezTo>
                    <a:pt x="3273" y="3505"/>
                    <a:pt x="4056" y="1619"/>
                    <a:pt x="2953" y="516"/>
                  </a:cubicBezTo>
                  <a:cubicBezTo>
                    <a:pt x="2608" y="160"/>
                    <a:pt x="2178" y="1"/>
                    <a:pt x="17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6"/>
            <p:cNvSpPr/>
            <p:nvPr/>
          </p:nvSpPr>
          <p:spPr>
            <a:xfrm>
              <a:off x="580575" y="4037425"/>
              <a:ext cx="102325" cy="86775"/>
            </a:xfrm>
            <a:custGeom>
              <a:rect b="b" l="l" r="r" t="t"/>
              <a:pathLst>
                <a:path extrusionOk="0" h="3471" w="4093">
                  <a:moveTo>
                    <a:pt x="2332" y="676"/>
                  </a:moveTo>
                  <a:cubicBezTo>
                    <a:pt x="2865" y="676"/>
                    <a:pt x="3381" y="1097"/>
                    <a:pt x="3381" y="1744"/>
                  </a:cubicBezTo>
                  <a:cubicBezTo>
                    <a:pt x="3381" y="2313"/>
                    <a:pt x="2918" y="2776"/>
                    <a:pt x="2349" y="2776"/>
                  </a:cubicBezTo>
                  <a:cubicBezTo>
                    <a:pt x="1424" y="2776"/>
                    <a:pt x="926" y="1637"/>
                    <a:pt x="1602" y="997"/>
                  </a:cubicBezTo>
                  <a:cubicBezTo>
                    <a:pt x="1811" y="776"/>
                    <a:pt x="2074" y="676"/>
                    <a:pt x="2332" y="676"/>
                  </a:cubicBezTo>
                  <a:close/>
                  <a:moveTo>
                    <a:pt x="2349" y="0"/>
                  </a:moveTo>
                  <a:cubicBezTo>
                    <a:pt x="783" y="0"/>
                    <a:pt x="1" y="1851"/>
                    <a:pt x="1104" y="2954"/>
                  </a:cubicBezTo>
                  <a:cubicBezTo>
                    <a:pt x="1461" y="3311"/>
                    <a:pt x="1897" y="3470"/>
                    <a:pt x="2325" y="3470"/>
                  </a:cubicBezTo>
                  <a:cubicBezTo>
                    <a:pt x="3216" y="3470"/>
                    <a:pt x="4068" y="2778"/>
                    <a:pt x="4092" y="1744"/>
                  </a:cubicBezTo>
                  <a:cubicBezTo>
                    <a:pt x="4092" y="783"/>
                    <a:pt x="3310" y="0"/>
                    <a:pt x="23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usiness Leadership by Slidesgo">
  <a:themeElements>
    <a:clrScheme name="Simple Light">
      <a:dk1>
        <a:srgbClr val="1A05F1"/>
      </a:dk1>
      <a:lt1>
        <a:srgbClr val="D1D1D1"/>
      </a:lt1>
      <a:dk2>
        <a:srgbClr val="000000"/>
      </a:dk2>
      <a:lt2>
        <a:srgbClr val="FFFFFF"/>
      </a:lt2>
      <a:accent1>
        <a:srgbClr val="FFFFFF"/>
      </a:accent1>
      <a:accent2>
        <a:srgbClr val="FFFFFF"/>
      </a:accent2>
      <a:accent3>
        <a:srgbClr val="FFFFFF"/>
      </a:accent3>
      <a:accent4>
        <a:srgbClr val="FFFFFF"/>
      </a:accent4>
      <a:accent5>
        <a:srgbClr val="FFFFFF"/>
      </a:accent5>
      <a:accent6>
        <a:srgbClr val="FFFFFF"/>
      </a:accent6>
      <a:hlink>
        <a:srgbClr val="1A05F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