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4" r:id="rId3"/>
    <p:sldMasterId id="2147483665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</p:sldIdLst>
  <p:sldSz cy="5143500" cx="9144000"/>
  <p:notesSz cx="6858000" cy="9144000"/>
  <p:embeddedFontLst>
    <p:embeddedFont>
      <p:font typeface="Anton"/>
      <p:regular r:id="rId40"/>
    </p:embeddedFont>
    <p:embeddedFont>
      <p:font typeface="Proxima Nova"/>
      <p:regular r:id="rId41"/>
      <p:bold r:id="rId42"/>
      <p:italic r:id="rId43"/>
      <p:boldItalic r:id="rId44"/>
    </p:embeddedFont>
    <p:embeddedFont>
      <p:font typeface="Inconsolata"/>
      <p:regular r:id="rId45"/>
      <p:bold r:id="rId46"/>
    </p:embeddedFont>
    <p:embeddedFont>
      <p:font typeface="Fjalla One"/>
      <p:regular r:id="rId47"/>
    </p:embeddedFont>
    <p:embeddedFont>
      <p:font typeface="Fira Sans Extra Condensed Medium"/>
      <p:regular r:id="rId48"/>
      <p:bold r:id="rId49"/>
      <p:italic r:id="rId50"/>
      <p:boldItalic r:id="rId51"/>
    </p:embeddedFont>
    <p:embeddedFont>
      <p:font typeface="Arvo"/>
      <p:regular r:id="rId52"/>
      <p:bold r:id="rId53"/>
      <p:italic r:id="rId54"/>
      <p:boldItalic r:id="rId55"/>
    </p:embeddedFont>
    <p:embeddedFont>
      <p:font typeface="Proxima Nova Semibold"/>
      <p:regular r:id="rId56"/>
      <p:bold r:id="rId57"/>
      <p:boldItalic r:id="rId58"/>
    </p:embeddedFont>
    <p:embeddedFont>
      <p:font typeface="Barlow Semi Condensed"/>
      <p:regular r:id="rId59"/>
      <p:bold r:id="rId60"/>
      <p:italic r:id="rId61"/>
      <p:boldItalic r:id="rId62"/>
    </p:embeddedFont>
    <p:embeddedFont>
      <p:font typeface="Roboto Slab Regular"/>
      <p:regular r:id="rId63"/>
      <p:bold r:id="rId6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Anton-regular.fntdata"/><Relationship Id="rId42" Type="http://schemas.openxmlformats.org/officeDocument/2006/relationships/font" Target="fonts/ProximaNova-bold.fntdata"/><Relationship Id="rId41" Type="http://schemas.openxmlformats.org/officeDocument/2006/relationships/font" Target="fonts/ProximaNova-regular.fntdata"/><Relationship Id="rId44" Type="http://schemas.openxmlformats.org/officeDocument/2006/relationships/font" Target="fonts/ProximaNova-boldItalic.fntdata"/><Relationship Id="rId43" Type="http://schemas.openxmlformats.org/officeDocument/2006/relationships/font" Target="fonts/ProximaNova-italic.fntdata"/><Relationship Id="rId46" Type="http://schemas.openxmlformats.org/officeDocument/2006/relationships/font" Target="fonts/Inconsolata-bold.fntdata"/><Relationship Id="rId45" Type="http://schemas.openxmlformats.org/officeDocument/2006/relationships/font" Target="fonts/Inconsolata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FiraSansExtraCondensedMedium-regular.fntdata"/><Relationship Id="rId47" Type="http://schemas.openxmlformats.org/officeDocument/2006/relationships/font" Target="fonts/FjallaOne-regular.fntdata"/><Relationship Id="rId49" Type="http://schemas.openxmlformats.org/officeDocument/2006/relationships/font" Target="fonts/FiraSansExtraCondensedMedium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BarlowSemiCondensed-boldItalic.fntdata"/><Relationship Id="rId61" Type="http://schemas.openxmlformats.org/officeDocument/2006/relationships/font" Target="fonts/BarlowSemiCondensed-italic.fntdata"/><Relationship Id="rId20" Type="http://schemas.openxmlformats.org/officeDocument/2006/relationships/slide" Target="slides/slide15.xml"/><Relationship Id="rId64" Type="http://schemas.openxmlformats.org/officeDocument/2006/relationships/font" Target="fonts/RobotoSlabRegular-bold.fntdata"/><Relationship Id="rId63" Type="http://schemas.openxmlformats.org/officeDocument/2006/relationships/font" Target="fonts/RobotoSlabRegular-regular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BarlowSemiCondensed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FiraSansExtraCondensedMedium-boldItalic.fntdata"/><Relationship Id="rId50" Type="http://schemas.openxmlformats.org/officeDocument/2006/relationships/font" Target="fonts/FiraSansExtraCondensedMedium-italic.fntdata"/><Relationship Id="rId53" Type="http://schemas.openxmlformats.org/officeDocument/2006/relationships/font" Target="fonts/Arvo-bold.fntdata"/><Relationship Id="rId52" Type="http://schemas.openxmlformats.org/officeDocument/2006/relationships/font" Target="fonts/Arvo-regular.fntdata"/><Relationship Id="rId11" Type="http://schemas.openxmlformats.org/officeDocument/2006/relationships/slide" Target="slides/slide6.xml"/><Relationship Id="rId55" Type="http://schemas.openxmlformats.org/officeDocument/2006/relationships/font" Target="fonts/Arvo-boldItalic.fntdata"/><Relationship Id="rId10" Type="http://schemas.openxmlformats.org/officeDocument/2006/relationships/slide" Target="slides/slide5.xml"/><Relationship Id="rId54" Type="http://schemas.openxmlformats.org/officeDocument/2006/relationships/font" Target="fonts/Arvo-italic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Semibold-regular.fntdata"/><Relationship Id="rId15" Type="http://schemas.openxmlformats.org/officeDocument/2006/relationships/slide" Target="slides/slide10.xml"/><Relationship Id="rId59" Type="http://schemas.openxmlformats.org/officeDocument/2006/relationships/font" Target="fonts/BarlowSemiCondensed-regular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" name="Google Shape;442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" name="Google Shape;477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2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" name="Google Shape;494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" name="Google Shape;527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5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g564cb1007b_0_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" name="Google Shape;547;g564cb1007b_0_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564cb1007b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564cb1007b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2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g54713f6f7e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" name="Google Shape;614;g54713f6f7e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" name="Google Shape;652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7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Google Shape;698;g564cb1007b_0_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9" name="Google Shape;699;g564cb1007b_0_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" name="Google Shape;1085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3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5" name="Google Shape;1315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0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g564cb1007b_0_12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2" name="Google Shape;1332;g564cb1007b_0_12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0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" name="Google Shape;1361;g564cb1007b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2" name="Google Shape;1362;g564cb1007b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71" name="Shape 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" name="Google Shape;1372;g564cb1007b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3" name="Google Shape;1373;g564cb1007b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90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g5522eb7919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" name="Google Shape;1392;g5522eb7919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4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6" name="Google Shape;1446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1" name="Shape 1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" name="Google Shape;1482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3" name="Google Shape;1483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7" name="Shape 1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" name="Google Shape;1488;g592326f3b1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9" name="Google Shape;1489;g592326f3b1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3" name="Shape 1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" name="Google Shape;1494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5" name="Google Shape;1495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0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g591822aef6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2" name="Google Shape;1502;g591822aef6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7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" name="Google Shape;1519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33" name="Shape 2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" name="Google Shape;2134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5" name="Google Shape;2135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24" name="Shape 4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5" name="Google Shape;4625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6" name="Google Shape;4626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34" name="Shape 5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" name="Google Shape;5335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6" name="Google Shape;5336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30" name="Shape 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1" name="Google Shape;5731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2" name="Google Shape;5732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23" name="Shape 6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4" name="Google Shape;6324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5" name="Google Shape;6325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58" name="Shape 6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9" name="Google Shape;6859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0" name="Google Shape;6860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43" name="Shape 7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4" name="Google Shape;7144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5" name="Google Shape;7145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85" name="Shape 7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6" name="Google Shape;7586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7" name="Google Shape;7587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51" name="Shape 7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2" name="Google Shape;7952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3" name="Google Shape;7953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55" name="Shape 8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6" name="Google Shape;8456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7" name="Google Shape;8457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51" name="Shape 8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2" name="Google Shape;8852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3" name="Google Shape;8853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88" name="Shape 9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9" name="Google Shape;9289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0" name="Google Shape;9290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59" name="Shape 9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0" name="Google Shape;9760;g59245e4a12_4_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1" name="Google Shape;9761;g59245e4a12_4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3F3F3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0" y="0"/>
            <a:ext cx="4167900" cy="51435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3381175" y="2234767"/>
            <a:ext cx="47001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Font typeface="Anton"/>
              <a:buNone/>
              <a:defRPr sz="6000"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6305475" y="422950"/>
            <a:ext cx="22194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cxnSp>
        <p:nvCxnSpPr>
          <p:cNvPr id="13" name="Google Shape;13;p2"/>
          <p:cNvCxnSpPr/>
          <p:nvPr/>
        </p:nvCxnSpPr>
        <p:spPr>
          <a:xfrm>
            <a:off x="84201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" name="Google Shape;14;p2"/>
          <p:cNvCxnSpPr/>
          <p:nvPr/>
        </p:nvCxnSpPr>
        <p:spPr>
          <a:xfrm>
            <a:off x="84201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" name="Google Shape;15;p2"/>
          <p:cNvCxnSpPr/>
          <p:nvPr/>
        </p:nvCxnSpPr>
        <p:spPr>
          <a:xfrm rot="10800000">
            <a:off x="3543175" y="2156291"/>
            <a:ext cx="44238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3_1">
    <p:bg>
      <p:bgPr>
        <a:solidFill>
          <a:srgbClr val="F3F3F3"/>
        </a:solidFill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 flipH="1" rot="10800000">
            <a:off x="371475" y="3132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/>
          <p:nvPr/>
        </p:nvSpPr>
        <p:spPr>
          <a:xfrm flipH="1">
            <a:off x="4590900" y="228000"/>
            <a:ext cx="4553100" cy="4912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 txBox="1"/>
          <p:nvPr>
            <p:ph hasCustomPrompt="1" type="title"/>
          </p:nvPr>
        </p:nvSpPr>
        <p:spPr>
          <a:xfrm>
            <a:off x="541699" y="13676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None/>
              <a:defRPr sz="14000">
                <a:solidFill>
                  <a:srgbClr val="F1D7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2" type="ctrTitle"/>
          </p:nvPr>
        </p:nvSpPr>
        <p:spPr>
          <a:xfrm>
            <a:off x="1650049" y="14001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1" name="Google Shape;21;p3"/>
          <p:cNvSpPr txBox="1"/>
          <p:nvPr>
            <p:ph idx="1" type="subTitle"/>
          </p:nvPr>
        </p:nvSpPr>
        <p:spPr>
          <a:xfrm>
            <a:off x="1650049" y="17397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cxnSp>
        <p:nvCxnSpPr>
          <p:cNvPr id="22" name="Google Shape;22;p3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" name="Google Shape;23;p3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" name="Google Shape;24;p3"/>
          <p:cNvSpPr txBox="1"/>
          <p:nvPr>
            <p:ph idx="3"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5" name="Google Shape;25;p3"/>
          <p:cNvSpPr txBox="1"/>
          <p:nvPr>
            <p:ph hasCustomPrompt="1" idx="4" type="title"/>
          </p:nvPr>
        </p:nvSpPr>
        <p:spPr>
          <a:xfrm>
            <a:off x="541699" y="33869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None/>
              <a:defRPr sz="14000">
                <a:solidFill>
                  <a:srgbClr val="F1D7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1D77B"/>
              </a:buClr>
              <a:buSzPts val="14000"/>
              <a:buFont typeface="Fira Sans Extra Condensed Medium"/>
              <a:buNone/>
              <a:defRPr sz="14000">
                <a:solidFill>
                  <a:srgbClr val="F1D77B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3"/>
          <p:cNvSpPr txBox="1"/>
          <p:nvPr>
            <p:ph idx="5" type="ctrTitle"/>
          </p:nvPr>
        </p:nvSpPr>
        <p:spPr>
          <a:xfrm>
            <a:off x="1650049" y="34194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" name="Google Shape;27;p3"/>
          <p:cNvSpPr txBox="1"/>
          <p:nvPr>
            <p:ph idx="6" type="subTitle"/>
          </p:nvPr>
        </p:nvSpPr>
        <p:spPr>
          <a:xfrm>
            <a:off x="1650049" y="37590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8" name="Google Shape;28;p3"/>
          <p:cNvSpPr txBox="1"/>
          <p:nvPr>
            <p:ph hasCustomPrompt="1" idx="7" type="title"/>
          </p:nvPr>
        </p:nvSpPr>
        <p:spPr>
          <a:xfrm>
            <a:off x="4635299" y="13676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None/>
              <a:defRPr sz="14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3"/>
          <p:cNvSpPr txBox="1"/>
          <p:nvPr>
            <p:ph idx="8" type="ctrTitle"/>
          </p:nvPr>
        </p:nvSpPr>
        <p:spPr>
          <a:xfrm>
            <a:off x="5743649" y="14001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0" name="Google Shape;30;p3"/>
          <p:cNvSpPr txBox="1"/>
          <p:nvPr>
            <p:ph idx="9" type="subTitle"/>
          </p:nvPr>
        </p:nvSpPr>
        <p:spPr>
          <a:xfrm>
            <a:off x="5743649" y="17397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1" name="Google Shape;31;p3"/>
          <p:cNvSpPr txBox="1"/>
          <p:nvPr>
            <p:ph hasCustomPrompt="1" idx="13" type="title"/>
          </p:nvPr>
        </p:nvSpPr>
        <p:spPr>
          <a:xfrm>
            <a:off x="4635299" y="33869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None/>
              <a:defRPr sz="14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0"/>
              <a:buFont typeface="Fira Sans Extra Condensed Medium"/>
              <a:buNone/>
              <a:defRPr sz="14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2" name="Google Shape;32;p3"/>
          <p:cNvSpPr txBox="1"/>
          <p:nvPr>
            <p:ph idx="14" type="ctrTitle"/>
          </p:nvPr>
        </p:nvSpPr>
        <p:spPr>
          <a:xfrm>
            <a:off x="5743649" y="34194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3" name="Google Shape;33;p3"/>
          <p:cNvSpPr txBox="1"/>
          <p:nvPr>
            <p:ph idx="15" type="subTitle"/>
          </p:nvPr>
        </p:nvSpPr>
        <p:spPr>
          <a:xfrm>
            <a:off x="5743649" y="37590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grpSp>
        <p:nvGrpSpPr>
          <p:cNvPr id="34" name="Google Shape;34;p3"/>
          <p:cNvGrpSpPr/>
          <p:nvPr/>
        </p:nvGrpSpPr>
        <p:grpSpPr>
          <a:xfrm rot="5400000">
            <a:off x="3462374" y="2427721"/>
            <a:ext cx="2219245" cy="288063"/>
            <a:chOff x="3906325" y="2716500"/>
            <a:chExt cx="3677900" cy="477400"/>
          </a:xfrm>
        </p:grpSpPr>
        <p:sp>
          <p:nvSpPr>
            <p:cNvPr id="35" name="Google Shape;35;p3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12">
    <p:bg>
      <p:bgPr>
        <a:solidFill>
          <a:srgbClr val="F3F3F3"/>
        </a:solid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4"/>
          <p:cNvSpPr/>
          <p:nvPr/>
        </p:nvSpPr>
        <p:spPr>
          <a:xfrm flipH="1" rot="10800000">
            <a:off x="371475" y="3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4"/>
          <p:cNvSpPr/>
          <p:nvPr/>
        </p:nvSpPr>
        <p:spPr>
          <a:xfrm flipH="1">
            <a:off x="4590900" y="0"/>
            <a:ext cx="4553100" cy="400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4"/>
          <p:cNvSpPr txBox="1"/>
          <p:nvPr>
            <p:ph idx="1" type="subTitle"/>
          </p:nvPr>
        </p:nvSpPr>
        <p:spPr>
          <a:xfrm>
            <a:off x="6168375" y="1108200"/>
            <a:ext cx="22518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64" name="Google Shape;64;p4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" name="Google Shape;65;p4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6" name="Google Shape;66;p4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4">
    <p:bg>
      <p:bgPr>
        <a:solidFill>
          <a:srgbClr val="F3F3F3"/>
        </a:solid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5"/>
          <p:cNvSpPr/>
          <p:nvPr/>
        </p:nvSpPr>
        <p:spPr>
          <a:xfrm>
            <a:off x="371475" y="310300"/>
            <a:ext cx="87726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5"/>
          <p:cNvSpPr/>
          <p:nvPr/>
        </p:nvSpPr>
        <p:spPr>
          <a:xfrm>
            <a:off x="3780975" y="2872525"/>
            <a:ext cx="1953600" cy="19281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6052175" y="2872525"/>
            <a:ext cx="1953600" cy="19281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5"/>
          <p:cNvSpPr/>
          <p:nvPr/>
        </p:nvSpPr>
        <p:spPr>
          <a:xfrm>
            <a:off x="1509775" y="2872525"/>
            <a:ext cx="1953600" cy="19281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5"/>
          <p:cNvSpPr txBox="1"/>
          <p:nvPr>
            <p:ph idx="1" type="subTitle"/>
          </p:nvPr>
        </p:nvSpPr>
        <p:spPr>
          <a:xfrm>
            <a:off x="1545925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73" name="Google Shape;73;p5"/>
          <p:cNvSpPr txBox="1"/>
          <p:nvPr>
            <p:ph idx="2" type="subTitle"/>
          </p:nvPr>
        </p:nvSpPr>
        <p:spPr>
          <a:xfrm>
            <a:off x="3825058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74" name="Google Shape;74;p5"/>
          <p:cNvSpPr txBox="1"/>
          <p:nvPr>
            <p:ph idx="3" type="subTitle"/>
          </p:nvPr>
        </p:nvSpPr>
        <p:spPr>
          <a:xfrm>
            <a:off x="6088325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75" name="Google Shape;75;p5"/>
          <p:cNvSpPr txBox="1"/>
          <p:nvPr>
            <p:ph idx="4" type="subTitle"/>
          </p:nvPr>
        </p:nvSpPr>
        <p:spPr>
          <a:xfrm>
            <a:off x="1545926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76" name="Google Shape;76;p5"/>
          <p:cNvSpPr txBox="1"/>
          <p:nvPr>
            <p:ph idx="5" type="subTitle"/>
          </p:nvPr>
        </p:nvSpPr>
        <p:spPr>
          <a:xfrm>
            <a:off x="3825059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77" name="Google Shape;77;p5"/>
          <p:cNvSpPr txBox="1"/>
          <p:nvPr>
            <p:ph idx="6" type="subTitle"/>
          </p:nvPr>
        </p:nvSpPr>
        <p:spPr>
          <a:xfrm>
            <a:off x="6088325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cxnSp>
        <p:nvCxnSpPr>
          <p:cNvPr id="78" name="Google Shape;78;p5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" name="Google Shape;79;p5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0" name="Google Shape;80;p5"/>
          <p:cNvGrpSpPr/>
          <p:nvPr/>
        </p:nvGrpSpPr>
        <p:grpSpPr>
          <a:xfrm>
            <a:off x="6936924" y="2405296"/>
            <a:ext cx="2219245" cy="288063"/>
            <a:chOff x="3906325" y="2716500"/>
            <a:chExt cx="3677900" cy="477400"/>
          </a:xfrm>
        </p:grpSpPr>
        <p:sp>
          <p:nvSpPr>
            <p:cNvPr id="81" name="Google Shape;81;p5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5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5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5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5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5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5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5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5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5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5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5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5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5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5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5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5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5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5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5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5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5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5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5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5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" name="Google Shape;106;p5"/>
          <p:cNvSpPr/>
          <p:nvPr/>
        </p:nvSpPr>
        <p:spPr>
          <a:xfrm>
            <a:off x="3780975" y="2166200"/>
            <a:ext cx="1953600" cy="3954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5"/>
          <p:cNvSpPr/>
          <p:nvPr/>
        </p:nvSpPr>
        <p:spPr>
          <a:xfrm>
            <a:off x="6052175" y="2166200"/>
            <a:ext cx="1953600" cy="3954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5"/>
          <p:cNvSpPr/>
          <p:nvPr/>
        </p:nvSpPr>
        <p:spPr>
          <a:xfrm>
            <a:off x="1509775" y="2166200"/>
            <a:ext cx="1953600" cy="3954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5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4_4">
    <p:bg>
      <p:bgPr>
        <a:solidFill>
          <a:srgbClr val="F3F3F3"/>
        </a:solid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6"/>
          <p:cNvSpPr/>
          <p:nvPr/>
        </p:nvSpPr>
        <p:spPr>
          <a:xfrm flipH="1" rot="10800000">
            <a:off x="371475" y="225"/>
            <a:ext cx="87726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6"/>
          <p:cNvSpPr/>
          <p:nvPr/>
        </p:nvSpPr>
        <p:spPr>
          <a:xfrm flipH="1" rot="10800000">
            <a:off x="3780975" y="1631275"/>
            <a:ext cx="1953600" cy="19878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6"/>
          <p:cNvSpPr/>
          <p:nvPr/>
        </p:nvSpPr>
        <p:spPr>
          <a:xfrm flipH="1" rot="10800000">
            <a:off x="6052175" y="1631275"/>
            <a:ext cx="1953600" cy="19878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6"/>
          <p:cNvSpPr/>
          <p:nvPr/>
        </p:nvSpPr>
        <p:spPr>
          <a:xfrm flipH="1" rot="10800000">
            <a:off x="1509775" y="1631275"/>
            <a:ext cx="1953600" cy="19878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5" name="Google Shape;115;p6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" name="Google Shape;116;p6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" name="Google Shape;117;p6"/>
          <p:cNvSpPr txBox="1"/>
          <p:nvPr>
            <p:ph idx="1" type="subTitle"/>
          </p:nvPr>
        </p:nvSpPr>
        <p:spPr>
          <a:xfrm>
            <a:off x="1643650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8" name="Google Shape;118;p6"/>
          <p:cNvSpPr txBox="1"/>
          <p:nvPr>
            <p:ph idx="2" type="subTitle"/>
          </p:nvPr>
        </p:nvSpPr>
        <p:spPr>
          <a:xfrm>
            <a:off x="3914913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9" name="Google Shape;119;p6"/>
          <p:cNvSpPr txBox="1"/>
          <p:nvPr>
            <p:ph idx="3" type="subTitle"/>
          </p:nvPr>
        </p:nvSpPr>
        <p:spPr>
          <a:xfrm>
            <a:off x="6186125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grpSp>
        <p:nvGrpSpPr>
          <p:cNvPr id="120" name="Google Shape;120;p6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121" name="Google Shape;121;p6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6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6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6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6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6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6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6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6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6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6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6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6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6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6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6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6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6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6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6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6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6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6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6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6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" name="Google Shape;146;p6"/>
          <p:cNvSpPr txBox="1"/>
          <p:nvPr>
            <p:ph idx="4" type="subTitle"/>
          </p:nvPr>
        </p:nvSpPr>
        <p:spPr>
          <a:xfrm>
            <a:off x="1643725" y="3234750"/>
            <a:ext cx="1685700" cy="7362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47" name="Google Shape;147;p6"/>
          <p:cNvSpPr txBox="1"/>
          <p:nvPr>
            <p:ph idx="5" type="subTitle"/>
          </p:nvPr>
        </p:nvSpPr>
        <p:spPr>
          <a:xfrm>
            <a:off x="3922850" y="3234725"/>
            <a:ext cx="1685700" cy="7362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48" name="Google Shape;148;p6"/>
          <p:cNvSpPr txBox="1"/>
          <p:nvPr>
            <p:ph idx="6" type="subTitle"/>
          </p:nvPr>
        </p:nvSpPr>
        <p:spPr>
          <a:xfrm>
            <a:off x="6186125" y="3234725"/>
            <a:ext cx="1685700" cy="7362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49" name="Google Shape;149;p6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">
  <p:cSld name="CUSTOM_14_4_1">
    <p:bg>
      <p:bgPr>
        <a:solidFill>
          <a:srgbClr val="F3F3F3"/>
        </a:solidFill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7"/>
          <p:cNvSpPr/>
          <p:nvPr/>
        </p:nvSpPr>
        <p:spPr>
          <a:xfrm flipH="1" rot="10800000">
            <a:off x="371475" y="3132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52" name="Google Shape;152;p7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3" name="Google Shape;153;p7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54" name="Google Shape;154;p7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155" name="Google Shape;155;p7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7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7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7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7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7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7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7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7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7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7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7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7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7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7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7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7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7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7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7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7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7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7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7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7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0" name="Google Shape;180;p7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14_4_1_1">
    <p:bg>
      <p:bgPr>
        <a:solidFill>
          <a:srgbClr val="F3F3F3"/>
        </a:solidFill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8"/>
          <p:cNvSpPr/>
          <p:nvPr/>
        </p:nvSpPr>
        <p:spPr>
          <a:xfrm flipH="1" rot="10800000">
            <a:off x="371475" y="-18900"/>
            <a:ext cx="704700" cy="5162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83" name="Google Shape;183;p8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" name="Google Shape;184;p8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85" name="Google Shape;185;p8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186" name="Google Shape;186;p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" name="Google Shape;211;p8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 ">
  <p:cSld name="CUSTOM_14_4_1_2_2">
    <p:bg>
      <p:bgPr>
        <a:solidFill>
          <a:srgbClr val="F3F3F3"/>
        </a:solidFill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9"/>
          <p:cNvSpPr/>
          <p:nvPr/>
        </p:nvSpPr>
        <p:spPr>
          <a:xfrm flipH="1" rot="10800000">
            <a:off x="371475" y="3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4" name="Google Shape;214;p9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5" name="Google Shape;215;p9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16" name="Google Shape;216;p9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217" name="Google Shape;217;p9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9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9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2" name="Google Shape;242;p9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3">
  <p:cSld name="CUSTOM_14_4_1_1_2">
    <p:bg>
      <p:bgPr>
        <a:solidFill>
          <a:srgbClr val="F3F3F3"/>
        </a:solidFill>
      </p:bgPr>
    </p:bg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10"/>
          <p:cNvSpPr/>
          <p:nvPr/>
        </p:nvSpPr>
        <p:spPr>
          <a:xfrm flipH="1" rot="10800000">
            <a:off x="371475" y="-18900"/>
            <a:ext cx="704700" cy="5162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45" name="Google Shape;245;p10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6" name="Google Shape;246;p10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47" name="Google Shape;247;p10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248" name="Google Shape;248;p10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10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0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0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0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0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0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0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0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0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0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0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0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" name="Google Shape;273;p10"/>
          <p:cNvSpPr/>
          <p:nvPr/>
        </p:nvSpPr>
        <p:spPr>
          <a:xfrm>
            <a:off x="1488050" y="3628775"/>
            <a:ext cx="6465000" cy="12255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10"/>
          <p:cNvSpPr txBox="1"/>
          <p:nvPr>
            <p:ph idx="1" type="subTitle"/>
          </p:nvPr>
        </p:nvSpPr>
        <p:spPr>
          <a:xfrm>
            <a:off x="1818094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75" name="Google Shape;275;p10"/>
          <p:cNvSpPr txBox="1"/>
          <p:nvPr>
            <p:ph idx="2" type="subTitle"/>
          </p:nvPr>
        </p:nvSpPr>
        <p:spPr>
          <a:xfrm>
            <a:off x="3877700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76" name="Google Shape;276;p10"/>
          <p:cNvSpPr txBox="1"/>
          <p:nvPr>
            <p:ph idx="3" type="subTitle"/>
          </p:nvPr>
        </p:nvSpPr>
        <p:spPr>
          <a:xfrm>
            <a:off x="5937275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77" name="Google Shape;277;p10"/>
          <p:cNvSpPr txBox="1"/>
          <p:nvPr>
            <p:ph idx="4" type="subTitle"/>
          </p:nvPr>
        </p:nvSpPr>
        <p:spPr>
          <a:xfrm>
            <a:off x="1818100" y="1278511"/>
            <a:ext cx="1685700" cy="315300"/>
          </a:xfrm>
          <a:prstGeom prst="rect">
            <a:avLst/>
          </a:prstGeom>
          <a:solidFill>
            <a:srgbClr val="F1D77B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78" name="Google Shape;278;p10"/>
          <p:cNvSpPr txBox="1"/>
          <p:nvPr>
            <p:ph idx="5" type="subTitle"/>
          </p:nvPr>
        </p:nvSpPr>
        <p:spPr>
          <a:xfrm>
            <a:off x="3877700" y="1278500"/>
            <a:ext cx="1685700" cy="315300"/>
          </a:xfrm>
          <a:prstGeom prst="rect">
            <a:avLst/>
          </a:prstGeom>
          <a:solidFill>
            <a:srgbClr val="F1D77B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79" name="Google Shape;279;p10"/>
          <p:cNvSpPr txBox="1"/>
          <p:nvPr>
            <p:ph idx="6" type="subTitle"/>
          </p:nvPr>
        </p:nvSpPr>
        <p:spPr>
          <a:xfrm>
            <a:off x="5937277" y="1278500"/>
            <a:ext cx="1685700" cy="315300"/>
          </a:xfrm>
          <a:prstGeom prst="rect">
            <a:avLst/>
          </a:prstGeom>
          <a:solidFill>
            <a:srgbClr val="F1D77B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80" name="Google Shape;280;p10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4_4_1_2_1">
    <p:bg>
      <p:bgPr>
        <a:solidFill>
          <a:srgbClr val="F3F3F3"/>
        </a:solidFill>
      </p:bgPr>
    </p:bg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1"/>
          <p:cNvSpPr/>
          <p:nvPr/>
        </p:nvSpPr>
        <p:spPr>
          <a:xfrm flipH="1" rot="10800000">
            <a:off x="371475" y="225"/>
            <a:ext cx="704700" cy="5152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3" name="Google Shape;283;p11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4" name="Google Shape;284;p11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85" name="Google Shape;285;p11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286" name="Google Shape;286;p11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1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1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1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1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1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1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11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11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1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1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1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11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1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1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1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1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1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1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1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1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1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1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1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1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1" name="Google Shape;311;p11"/>
          <p:cNvSpPr/>
          <p:nvPr/>
        </p:nvSpPr>
        <p:spPr>
          <a:xfrm>
            <a:off x="1514575" y="2731900"/>
            <a:ext cx="6465000" cy="172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11"/>
          <p:cNvSpPr txBox="1"/>
          <p:nvPr>
            <p:ph idx="1" type="subTitle"/>
          </p:nvPr>
        </p:nvSpPr>
        <p:spPr>
          <a:xfrm>
            <a:off x="2384475" y="30875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13" name="Google Shape;313;p11"/>
          <p:cNvSpPr txBox="1"/>
          <p:nvPr>
            <p:ph idx="2" type="subTitle"/>
          </p:nvPr>
        </p:nvSpPr>
        <p:spPr>
          <a:xfrm>
            <a:off x="5416026" y="30875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14" name="Google Shape;314;p11"/>
          <p:cNvSpPr txBox="1"/>
          <p:nvPr>
            <p:ph idx="3" type="subTitle"/>
          </p:nvPr>
        </p:nvSpPr>
        <p:spPr>
          <a:xfrm>
            <a:off x="2384550" y="4251663"/>
            <a:ext cx="1685700" cy="3681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15" name="Google Shape;315;p11"/>
          <p:cNvSpPr txBox="1"/>
          <p:nvPr>
            <p:ph idx="4" type="subTitle"/>
          </p:nvPr>
        </p:nvSpPr>
        <p:spPr>
          <a:xfrm>
            <a:off x="5423970" y="4251650"/>
            <a:ext cx="1685700" cy="3681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jalla One"/>
              <a:buNone/>
              <a:defRPr sz="14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16" name="Google Shape;316;p11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4">
  <p:cSld name="CUSTOM_14_4_1_1_1">
    <p:bg>
      <p:bgPr>
        <a:solidFill>
          <a:srgbClr val="F3F3F3"/>
        </a:solidFill>
      </p:bgPr>
    </p:bg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Google Shape;318;p12"/>
          <p:cNvGrpSpPr/>
          <p:nvPr/>
        </p:nvGrpSpPr>
        <p:grpSpPr>
          <a:xfrm>
            <a:off x="1509775" y="2488450"/>
            <a:ext cx="6496000" cy="2280875"/>
            <a:chOff x="1509775" y="2488450"/>
            <a:chExt cx="6496000" cy="2280875"/>
          </a:xfrm>
        </p:grpSpPr>
        <p:sp>
          <p:nvSpPr>
            <p:cNvPr id="319" name="Google Shape;319;p12"/>
            <p:cNvSpPr/>
            <p:nvPr/>
          </p:nvSpPr>
          <p:spPr>
            <a:xfrm flipH="1" rot="10800000">
              <a:off x="3780975" y="2781525"/>
              <a:ext cx="1953600" cy="19878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2"/>
            <p:cNvSpPr/>
            <p:nvPr/>
          </p:nvSpPr>
          <p:spPr>
            <a:xfrm flipH="1" rot="10800000">
              <a:off x="6052175" y="2781525"/>
              <a:ext cx="1953600" cy="19878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2"/>
            <p:cNvSpPr/>
            <p:nvPr/>
          </p:nvSpPr>
          <p:spPr>
            <a:xfrm flipH="1" rot="10800000">
              <a:off x="1509775" y="2781525"/>
              <a:ext cx="1953600" cy="19878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22" name="Google Shape;322;p12"/>
            <p:cNvCxnSpPr>
              <a:stCxn id="323" idx="2"/>
            </p:cNvCxnSpPr>
            <p:nvPr/>
          </p:nvCxnSpPr>
          <p:spPr>
            <a:xfrm>
              <a:off x="2486575" y="2488450"/>
              <a:ext cx="0" cy="5364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324" name="Google Shape;324;p12"/>
            <p:cNvCxnSpPr/>
            <p:nvPr/>
          </p:nvCxnSpPr>
          <p:spPr>
            <a:xfrm>
              <a:off x="4757775" y="2488450"/>
              <a:ext cx="0" cy="5364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325" name="Google Shape;325;p12"/>
            <p:cNvCxnSpPr/>
            <p:nvPr/>
          </p:nvCxnSpPr>
          <p:spPr>
            <a:xfrm>
              <a:off x="7028975" y="2488450"/>
              <a:ext cx="0" cy="5364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sp>
        <p:nvSpPr>
          <p:cNvPr id="326" name="Google Shape;326;p12"/>
          <p:cNvSpPr/>
          <p:nvPr/>
        </p:nvSpPr>
        <p:spPr>
          <a:xfrm flipH="1" rot="10800000">
            <a:off x="371475" y="-18900"/>
            <a:ext cx="704700" cy="5162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27" name="Google Shape;327;p12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8" name="Google Shape;328;p12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29" name="Google Shape;329;p12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330" name="Google Shape;330;p12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2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2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2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2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2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2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2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2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2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2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2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2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2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12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12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12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12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2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2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2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2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2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2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2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3" name="Google Shape;323;p12"/>
          <p:cNvSpPr/>
          <p:nvPr/>
        </p:nvSpPr>
        <p:spPr>
          <a:xfrm>
            <a:off x="2032375" y="1580050"/>
            <a:ext cx="908400" cy="908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12"/>
          <p:cNvSpPr/>
          <p:nvPr/>
        </p:nvSpPr>
        <p:spPr>
          <a:xfrm>
            <a:off x="4303575" y="1580050"/>
            <a:ext cx="908400" cy="908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12"/>
          <p:cNvSpPr/>
          <p:nvPr/>
        </p:nvSpPr>
        <p:spPr>
          <a:xfrm>
            <a:off x="6574775" y="1580050"/>
            <a:ext cx="908400" cy="908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12"/>
          <p:cNvSpPr txBox="1"/>
          <p:nvPr>
            <p:ph idx="1" type="subTitle"/>
          </p:nvPr>
        </p:nvSpPr>
        <p:spPr>
          <a:xfrm>
            <a:off x="1643725" y="3320025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58" name="Google Shape;358;p12"/>
          <p:cNvSpPr txBox="1"/>
          <p:nvPr>
            <p:ph idx="2" type="subTitle"/>
          </p:nvPr>
        </p:nvSpPr>
        <p:spPr>
          <a:xfrm>
            <a:off x="3914925" y="3320025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59" name="Google Shape;359;p12"/>
          <p:cNvSpPr txBox="1"/>
          <p:nvPr>
            <p:ph idx="3" type="subTitle"/>
          </p:nvPr>
        </p:nvSpPr>
        <p:spPr>
          <a:xfrm>
            <a:off x="6186125" y="3320025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60" name="Google Shape;360;p12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Ending slide">
  <p:cSld name="CUSTOM_15"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2" name="Google Shape;362;p13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3" name="Google Shape;363;p13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4" name="Google Shape;364;p13"/>
          <p:cNvSpPr/>
          <p:nvPr/>
        </p:nvSpPr>
        <p:spPr>
          <a:xfrm flipH="1">
            <a:off x="4976100" y="0"/>
            <a:ext cx="4167900" cy="51435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13"/>
          <p:cNvSpPr txBox="1"/>
          <p:nvPr>
            <p:ph type="ctrTitle"/>
          </p:nvPr>
        </p:nvSpPr>
        <p:spPr>
          <a:xfrm flipH="1">
            <a:off x="1176900" y="1510225"/>
            <a:ext cx="67176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66" name="Google Shape;366;p13"/>
          <p:cNvSpPr txBox="1"/>
          <p:nvPr>
            <p:ph idx="1" type="subTitle"/>
          </p:nvPr>
        </p:nvSpPr>
        <p:spPr>
          <a:xfrm flipH="1">
            <a:off x="1176900" y="3292525"/>
            <a:ext cx="22194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cxnSp>
        <p:nvCxnSpPr>
          <p:cNvPr id="367" name="Google Shape;367;p13"/>
          <p:cNvCxnSpPr/>
          <p:nvPr/>
        </p:nvCxnSpPr>
        <p:spPr>
          <a:xfrm>
            <a:off x="1177025" y="2156291"/>
            <a:ext cx="44238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4">
  <p:cSld name="CUSTOM_8">
    <p:bg>
      <p:bgPr>
        <a:solidFill>
          <a:srgbClr val="F3F3F3"/>
        </a:solidFill>
      </p:bgPr>
    </p:bg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14"/>
          <p:cNvSpPr/>
          <p:nvPr/>
        </p:nvSpPr>
        <p:spPr>
          <a:xfrm flipH="1" rot="10800000">
            <a:off x="371475" y="3132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70" name="Google Shape;370;p14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1" name="Google Shape;371;p14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72" name="Google Shape;372;p14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373" name="Google Shape;373;p14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4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4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4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4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4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4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4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4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4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4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4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4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14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4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4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14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14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14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14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14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14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14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14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14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8" name="Google Shape;398;p14"/>
          <p:cNvSpPr txBox="1"/>
          <p:nvPr>
            <p:ph idx="1" type="body"/>
          </p:nvPr>
        </p:nvSpPr>
        <p:spPr>
          <a:xfrm>
            <a:off x="136650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399" name="Google Shape;399;p14"/>
          <p:cNvSpPr/>
          <p:nvPr/>
        </p:nvSpPr>
        <p:spPr>
          <a:xfrm>
            <a:off x="1514575" y="1599150"/>
            <a:ext cx="6465000" cy="35442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14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5" type="blank">
  <p:cSld name="BLANK">
    <p:bg>
      <p:bgPr>
        <a:solidFill>
          <a:srgbClr val="F3F3F3"/>
        </a:solidFill>
      </p:bgPr>
    </p:bg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15"/>
          <p:cNvSpPr/>
          <p:nvPr/>
        </p:nvSpPr>
        <p:spPr>
          <a:xfrm flipH="1" rot="10800000">
            <a:off x="371475" y="300"/>
            <a:ext cx="704700" cy="48303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03" name="Google Shape;403;p15"/>
          <p:cNvCxnSpPr/>
          <p:nvPr/>
        </p:nvCxnSpPr>
        <p:spPr>
          <a:xfrm>
            <a:off x="723900" y="1139950"/>
            <a:ext cx="0" cy="4000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4" name="Google Shape;404;p15"/>
          <p:cNvCxnSpPr/>
          <p:nvPr/>
        </p:nvCxnSpPr>
        <p:spPr>
          <a:xfrm>
            <a:off x="723900" y="0"/>
            <a:ext cx="0" cy="395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05" name="Google Shape;405;p15"/>
          <p:cNvGrpSpPr/>
          <p:nvPr/>
        </p:nvGrpSpPr>
        <p:grpSpPr>
          <a:xfrm rot="-5400000">
            <a:off x="7385674" y="965896"/>
            <a:ext cx="2219245" cy="288063"/>
            <a:chOff x="3906325" y="2716500"/>
            <a:chExt cx="3677900" cy="477400"/>
          </a:xfrm>
        </p:grpSpPr>
        <p:sp>
          <p:nvSpPr>
            <p:cNvPr id="406" name="Google Shape;406;p15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15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5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5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5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5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5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5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15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15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5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5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5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5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5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5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5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5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5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" name="Google Shape;431;p15"/>
          <p:cNvSpPr/>
          <p:nvPr/>
        </p:nvSpPr>
        <p:spPr>
          <a:xfrm>
            <a:off x="1514575" y="1286400"/>
            <a:ext cx="6465000" cy="35442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15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BLANK_1">
    <p:bg>
      <p:bgPr>
        <a:solidFill>
          <a:srgbClr val="F3F3F3"/>
        </a:solidFill>
      </p:bgPr>
    </p:bg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1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●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○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■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●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○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■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●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Inconsolata"/>
              <a:buChar char="○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Inconsolata"/>
              <a:buChar char="■"/>
              <a:defRPr sz="12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1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36" name="Google Shape;436;p1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437" name="Google Shape;437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3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q2D_sGw-GUs54--6ZcA1U_eJ8j19bRhcg-dnSBg4S6E/copy" TargetMode="External"/><Relationship Id="rId4" Type="http://schemas.openxmlformats.org/officeDocument/2006/relationships/image" Target="../media/image3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Relationship Id="rId4" Type="http://schemas.openxmlformats.org/officeDocument/2006/relationships/image" Target="../media/image7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Relationship Id="rId4" Type="http://schemas.openxmlformats.org/officeDocument/2006/relationships/image" Target="../media/image6.jpg"/><Relationship Id="rId5" Type="http://schemas.openxmlformats.org/officeDocument/2006/relationships/image" Target="../media/image8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9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0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8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vector/infographic-element-collection-flat-design_4769379.htm" TargetMode="External"/><Relationship Id="rId10" Type="http://schemas.openxmlformats.org/officeDocument/2006/relationships/hyperlink" Target="https://www.freepik.com/free-vector/infographic-steps-collection-flat-design_4769396.htm" TargetMode="External"/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www.freepik.com/free-photo/ethnic-young-woman-writing-clipboard_4806163.htm" TargetMode="External"/><Relationship Id="rId4" Type="http://schemas.openxmlformats.org/officeDocument/2006/relationships/hyperlink" Target="https://www.freepik.com/free-photo/young-businessman-sitting-bench-using-digital-tablet_4783590.htm" TargetMode="External"/><Relationship Id="rId9" Type="http://schemas.openxmlformats.org/officeDocument/2006/relationships/hyperlink" Target="https://www.freepik.com/free-photo/businessman-holding-standing-street-holding-takeaway-coffee-cup-hand-talking-mobile-phone_4690604.htm" TargetMode="External"/><Relationship Id="rId5" Type="http://schemas.openxmlformats.org/officeDocument/2006/relationships/hyperlink" Target="https://www.freepik.com/free-photo/businesswoman-posing_4337296.htm" TargetMode="External"/><Relationship Id="rId6" Type="http://schemas.openxmlformats.org/officeDocument/2006/relationships/hyperlink" Target="https://www.freepik.com/free-photo/lifestyle-portrait-businesswoman_4338391.htm" TargetMode="External"/><Relationship Id="rId7" Type="http://schemas.openxmlformats.org/officeDocument/2006/relationships/hyperlink" Target="https://www.freepik.com/free-photo/portrait-two-african-colleague-standing-front-building-talking-each-other_4783604.htm" TargetMode="External"/><Relationship Id="rId8" Type="http://schemas.openxmlformats.org/officeDocument/2006/relationships/hyperlink" Target="https://www.freepik.com/free-photo/brunette-businesswoman-through-glass_4338807.htm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fonts.google.com/specimen/Inconsolata" TargetMode="External"/><Relationship Id="rId4" Type="http://schemas.openxmlformats.org/officeDocument/2006/relationships/hyperlink" Target="https://fonts.google.com/specimen/Fjalla+One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4" name="Google Shape;444;p19"/>
          <p:cNvPicPr preferRelativeResize="0"/>
          <p:nvPr/>
        </p:nvPicPr>
        <p:blipFill rotWithShape="1">
          <a:blip r:embed="rId3">
            <a:alphaModFix/>
          </a:blip>
          <a:srcRect b="0" l="1867" r="25736" t="0"/>
          <a:stretch/>
        </p:blipFill>
        <p:spPr>
          <a:xfrm>
            <a:off x="299725" y="227925"/>
            <a:ext cx="4637752" cy="4276451"/>
          </a:xfrm>
          <a:prstGeom prst="rect">
            <a:avLst/>
          </a:prstGeom>
          <a:noFill/>
          <a:ln>
            <a:noFill/>
          </a:ln>
        </p:spPr>
      </p:pic>
      <p:sp>
        <p:nvSpPr>
          <p:cNvPr id="445" name="Google Shape;445;p19"/>
          <p:cNvSpPr txBox="1"/>
          <p:nvPr>
            <p:ph idx="1" type="subTitle"/>
          </p:nvPr>
        </p:nvSpPr>
        <p:spPr>
          <a:xfrm>
            <a:off x="6305475" y="422950"/>
            <a:ext cx="22194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Here is where your sales pitch presentation begins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446" name="Google Shape;446;p19"/>
          <p:cNvSpPr/>
          <p:nvPr/>
        </p:nvSpPr>
        <p:spPr>
          <a:xfrm>
            <a:off x="3282500" y="1942775"/>
            <a:ext cx="2665200" cy="2665200"/>
          </a:xfrm>
          <a:prstGeom prst="ellipse">
            <a:avLst/>
          </a:prstGeom>
          <a:gradFill>
            <a:gsLst>
              <a:gs pos="0">
                <a:srgbClr val="F3F3F3"/>
              </a:gs>
              <a:gs pos="5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19"/>
          <p:cNvSpPr txBox="1"/>
          <p:nvPr>
            <p:ph type="ctrTitle"/>
          </p:nvPr>
        </p:nvSpPr>
        <p:spPr>
          <a:xfrm>
            <a:off x="2822450" y="2234775"/>
            <a:ext cx="52590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COMMUNICATION CONSULTING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448" name="Google Shape;448;p19"/>
          <p:cNvGrpSpPr/>
          <p:nvPr/>
        </p:nvGrpSpPr>
        <p:grpSpPr>
          <a:xfrm>
            <a:off x="3837724" y="83896"/>
            <a:ext cx="2219245" cy="288063"/>
            <a:chOff x="3906325" y="2716500"/>
            <a:chExt cx="3677900" cy="477400"/>
          </a:xfrm>
        </p:grpSpPr>
        <p:sp>
          <p:nvSpPr>
            <p:cNvPr id="449" name="Google Shape;449;p19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9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9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9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9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9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9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9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9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9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9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9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9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9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9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9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9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9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9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9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9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9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9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9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9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74" name="Google Shape;474;p19"/>
          <p:cNvCxnSpPr/>
          <p:nvPr/>
        </p:nvCxnSpPr>
        <p:spPr>
          <a:xfrm rot="10800000">
            <a:off x="3543175" y="2156291"/>
            <a:ext cx="44238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478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p20"/>
          <p:cNvSpPr txBox="1"/>
          <p:nvPr>
            <p:ph idx="3" type="ctrTitle"/>
          </p:nvPr>
        </p:nvSpPr>
        <p:spPr>
          <a:xfrm>
            <a:off x="590550" y="410775"/>
            <a:ext cx="12546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480" name="Google Shape;480;p20"/>
          <p:cNvSpPr txBox="1"/>
          <p:nvPr>
            <p:ph type="title"/>
          </p:nvPr>
        </p:nvSpPr>
        <p:spPr>
          <a:xfrm>
            <a:off x="541699" y="13676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481" name="Google Shape;481;p20"/>
          <p:cNvSpPr txBox="1"/>
          <p:nvPr>
            <p:ph idx="2" type="ctrTitle"/>
          </p:nvPr>
        </p:nvSpPr>
        <p:spPr>
          <a:xfrm>
            <a:off x="1650049" y="14001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&amp; SOLUTION</a:t>
            </a:r>
            <a:endParaRPr/>
          </a:p>
        </p:txBody>
      </p:sp>
      <p:sp>
        <p:nvSpPr>
          <p:cNvPr id="482" name="Google Shape;482;p20"/>
          <p:cNvSpPr txBox="1"/>
          <p:nvPr>
            <p:ph idx="1" type="subTitle"/>
          </p:nvPr>
        </p:nvSpPr>
        <p:spPr>
          <a:xfrm>
            <a:off x="1650049" y="17397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20"/>
          <p:cNvSpPr txBox="1"/>
          <p:nvPr>
            <p:ph idx="4" type="title"/>
          </p:nvPr>
        </p:nvSpPr>
        <p:spPr>
          <a:xfrm>
            <a:off x="541699" y="33869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484" name="Google Shape;484;p20"/>
          <p:cNvSpPr txBox="1"/>
          <p:nvPr>
            <p:ph idx="5" type="ctrTitle"/>
          </p:nvPr>
        </p:nvSpPr>
        <p:spPr>
          <a:xfrm>
            <a:off x="1650049" y="34194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485" name="Google Shape;485;p20"/>
          <p:cNvSpPr txBox="1"/>
          <p:nvPr>
            <p:ph idx="6" type="subTitle"/>
          </p:nvPr>
        </p:nvSpPr>
        <p:spPr>
          <a:xfrm>
            <a:off x="1650049" y="37590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486" name="Google Shape;486;p20"/>
          <p:cNvSpPr txBox="1"/>
          <p:nvPr>
            <p:ph idx="7" type="title"/>
          </p:nvPr>
        </p:nvSpPr>
        <p:spPr>
          <a:xfrm>
            <a:off x="4635299" y="13676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487" name="Google Shape;487;p20"/>
          <p:cNvSpPr txBox="1"/>
          <p:nvPr>
            <p:ph idx="8" type="ctrTitle"/>
          </p:nvPr>
        </p:nvSpPr>
        <p:spPr>
          <a:xfrm>
            <a:off x="5743649" y="14001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&amp; TARGET</a:t>
            </a:r>
            <a:endParaRPr/>
          </a:p>
        </p:txBody>
      </p:sp>
      <p:sp>
        <p:nvSpPr>
          <p:cNvPr id="488" name="Google Shape;488;p20"/>
          <p:cNvSpPr txBox="1"/>
          <p:nvPr>
            <p:ph idx="9" type="subTitle"/>
          </p:nvPr>
        </p:nvSpPr>
        <p:spPr>
          <a:xfrm>
            <a:off x="5743649" y="17397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489" name="Google Shape;489;p20"/>
          <p:cNvSpPr txBox="1"/>
          <p:nvPr>
            <p:ph idx="13" type="title"/>
          </p:nvPr>
        </p:nvSpPr>
        <p:spPr>
          <a:xfrm>
            <a:off x="4635299" y="3386900"/>
            <a:ext cx="446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490" name="Google Shape;490;p20"/>
          <p:cNvSpPr txBox="1"/>
          <p:nvPr>
            <p:ph idx="14" type="ctrTitle"/>
          </p:nvPr>
        </p:nvSpPr>
        <p:spPr>
          <a:xfrm>
            <a:off x="5743649" y="3419474"/>
            <a:ext cx="2251800" cy="50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sp>
        <p:nvSpPr>
          <p:cNvPr id="491" name="Google Shape;491;p20"/>
          <p:cNvSpPr txBox="1"/>
          <p:nvPr>
            <p:ph idx="15" type="subTitle"/>
          </p:nvPr>
        </p:nvSpPr>
        <p:spPr>
          <a:xfrm>
            <a:off x="5743649" y="3759050"/>
            <a:ext cx="225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495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" name="Google Shape;496;p21"/>
          <p:cNvSpPr txBox="1"/>
          <p:nvPr>
            <p:ph idx="1" type="subTitle"/>
          </p:nvPr>
        </p:nvSpPr>
        <p:spPr>
          <a:xfrm>
            <a:off x="6168375" y="1108200"/>
            <a:ext cx="22518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497" name="Google Shape;497;p21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pic>
        <p:nvPicPr>
          <p:cNvPr id="498" name="Google Shape;498;p21"/>
          <p:cNvPicPr preferRelativeResize="0"/>
          <p:nvPr/>
        </p:nvPicPr>
        <p:blipFill rotWithShape="1">
          <a:blip r:embed="rId3">
            <a:alphaModFix/>
          </a:blip>
          <a:srcRect b="5203" l="5150" r="0" t="39556"/>
          <a:stretch/>
        </p:blipFill>
        <p:spPr>
          <a:xfrm>
            <a:off x="1373450" y="1304750"/>
            <a:ext cx="4399426" cy="38387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9" name="Google Shape;499;p21"/>
          <p:cNvGrpSpPr/>
          <p:nvPr/>
        </p:nvGrpSpPr>
        <p:grpSpPr>
          <a:xfrm>
            <a:off x="5262599" y="3827896"/>
            <a:ext cx="2219245" cy="288063"/>
            <a:chOff x="3906325" y="2716500"/>
            <a:chExt cx="3677900" cy="477400"/>
          </a:xfrm>
        </p:grpSpPr>
        <p:sp>
          <p:nvSpPr>
            <p:cNvPr id="500" name="Google Shape;500;p21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1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1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1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1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1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1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1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1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1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1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1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1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1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1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1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1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1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1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1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1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1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1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1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1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Google Shape;529;p22"/>
          <p:cNvSpPr/>
          <p:nvPr/>
        </p:nvSpPr>
        <p:spPr>
          <a:xfrm>
            <a:off x="2149825" y="2023988"/>
            <a:ext cx="673500" cy="6735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" name="Google Shape;530;p22"/>
          <p:cNvSpPr/>
          <p:nvPr/>
        </p:nvSpPr>
        <p:spPr>
          <a:xfrm>
            <a:off x="4421025" y="2023988"/>
            <a:ext cx="673500" cy="6735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22"/>
          <p:cNvSpPr/>
          <p:nvPr/>
        </p:nvSpPr>
        <p:spPr>
          <a:xfrm>
            <a:off x="6708075" y="2023988"/>
            <a:ext cx="673500" cy="6735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22"/>
          <p:cNvSpPr txBox="1"/>
          <p:nvPr>
            <p:ph idx="1" type="subTitle"/>
          </p:nvPr>
        </p:nvSpPr>
        <p:spPr>
          <a:xfrm>
            <a:off x="1545925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oxide, which gives the planet its reddish cast</a:t>
            </a:r>
            <a:endParaRPr/>
          </a:p>
        </p:txBody>
      </p:sp>
      <p:sp>
        <p:nvSpPr>
          <p:cNvPr id="533" name="Google Shape;533;p22"/>
          <p:cNvSpPr txBox="1"/>
          <p:nvPr>
            <p:ph idx="2" type="subTitle"/>
          </p:nvPr>
        </p:nvSpPr>
        <p:spPr>
          <a:xfrm>
            <a:off x="3825058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534" name="Google Shape;534;p22"/>
          <p:cNvSpPr txBox="1"/>
          <p:nvPr>
            <p:ph idx="3" type="subTitle"/>
          </p:nvPr>
        </p:nvSpPr>
        <p:spPr>
          <a:xfrm>
            <a:off x="6088325" y="3547000"/>
            <a:ext cx="18813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535" name="Google Shape;535;p22"/>
          <p:cNvSpPr txBox="1"/>
          <p:nvPr>
            <p:ph idx="4" type="subTitle"/>
          </p:nvPr>
        </p:nvSpPr>
        <p:spPr>
          <a:xfrm>
            <a:off x="1545926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36" name="Google Shape;536;p22"/>
          <p:cNvSpPr txBox="1"/>
          <p:nvPr>
            <p:ph idx="5" type="subTitle"/>
          </p:nvPr>
        </p:nvSpPr>
        <p:spPr>
          <a:xfrm>
            <a:off x="3825059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537" name="Google Shape;537;p22"/>
          <p:cNvSpPr txBox="1"/>
          <p:nvPr>
            <p:ph idx="6" type="subTitle"/>
          </p:nvPr>
        </p:nvSpPr>
        <p:spPr>
          <a:xfrm>
            <a:off x="6088325" y="2434600"/>
            <a:ext cx="18813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38" name="Google Shape;538;p22"/>
          <p:cNvSpPr txBox="1"/>
          <p:nvPr>
            <p:ph type="ctrTitle"/>
          </p:nvPr>
        </p:nvSpPr>
        <p:spPr>
          <a:xfrm>
            <a:off x="590550" y="410775"/>
            <a:ext cx="18813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UNDERSTANDING THE PROBLEM</a:t>
            </a:r>
            <a:endParaRPr/>
          </a:p>
        </p:txBody>
      </p:sp>
      <p:sp>
        <p:nvSpPr>
          <p:cNvPr id="539" name="Google Shape;539;p22"/>
          <p:cNvSpPr/>
          <p:nvPr/>
        </p:nvSpPr>
        <p:spPr>
          <a:xfrm>
            <a:off x="2337382" y="2225381"/>
            <a:ext cx="271760" cy="270723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0" name="Google Shape;540;p22"/>
          <p:cNvSpPr/>
          <p:nvPr/>
        </p:nvSpPr>
        <p:spPr>
          <a:xfrm>
            <a:off x="6887778" y="2244120"/>
            <a:ext cx="306253" cy="23324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1" name="Google Shape;541;p22"/>
          <p:cNvGrpSpPr/>
          <p:nvPr/>
        </p:nvGrpSpPr>
        <p:grpSpPr>
          <a:xfrm>
            <a:off x="4605214" y="2207616"/>
            <a:ext cx="306253" cy="306253"/>
            <a:chOff x="892750" y="4993750"/>
            <a:chExt cx="483125" cy="483125"/>
          </a:xfrm>
        </p:grpSpPr>
        <p:sp>
          <p:nvSpPr>
            <p:cNvPr id="542" name="Google Shape;542;p2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" name="Google Shape;543;p2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" name="Google Shape;544;p2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23"/>
          <p:cNvSpPr txBox="1"/>
          <p:nvPr>
            <p:ph type="ctrTitle"/>
          </p:nvPr>
        </p:nvSpPr>
        <p:spPr>
          <a:xfrm>
            <a:off x="590550" y="410775"/>
            <a:ext cx="11394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SOLUTIONS</a:t>
            </a:r>
            <a:endParaRPr/>
          </a:p>
        </p:txBody>
      </p:sp>
      <p:sp>
        <p:nvSpPr>
          <p:cNvPr id="550" name="Google Shape;550;p23"/>
          <p:cNvSpPr txBox="1"/>
          <p:nvPr>
            <p:ph idx="1" type="subTitle"/>
          </p:nvPr>
        </p:nvSpPr>
        <p:spPr>
          <a:xfrm>
            <a:off x="1643650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551" name="Google Shape;551;p23"/>
          <p:cNvSpPr txBox="1"/>
          <p:nvPr>
            <p:ph idx="2" type="subTitle"/>
          </p:nvPr>
        </p:nvSpPr>
        <p:spPr>
          <a:xfrm>
            <a:off x="3914913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552" name="Google Shape;552;p23"/>
          <p:cNvSpPr txBox="1"/>
          <p:nvPr>
            <p:ph idx="3" type="subTitle"/>
          </p:nvPr>
        </p:nvSpPr>
        <p:spPr>
          <a:xfrm>
            <a:off x="6186125" y="2116350"/>
            <a:ext cx="16857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Saturn is the ringed one. It’s a gas giant,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23"/>
          <p:cNvSpPr txBox="1"/>
          <p:nvPr>
            <p:ph idx="4" type="subTitle"/>
          </p:nvPr>
        </p:nvSpPr>
        <p:spPr>
          <a:xfrm>
            <a:off x="1643725" y="3234750"/>
            <a:ext cx="16857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54" name="Google Shape;554;p23"/>
          <p:cNvSpPr txBox="1"/>
          <p:nvPr>
            <p:ph idx="5" type="subTitle"/>
          </p:nvPr>
        </p:nvSpPr>
        <p:spPr>
          <a:xfrm>
            <a:off x="3922850" y="3234725"/>
            <a:ext cx="16857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55" name="Google Shape;555;p23"/>
          <p:cNvSpPr txBox="1"/>
          <p:nvPr>
            <p:ph idx="6" type="subTitle"/>
          </p:nvPr>
        </p:nvSpPr>
        <p:spPr>
          <a:xfrm>
            <a:off x="6186125" y="3234725"/>
            <a:ext cx="16857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24"/>
          <p:cNvSpPr/>
          <p:nvPr/>
        </p:nvSpPr>
        <p:spPr>
          <a:xfrm>
            <a:off x="2404775" y="2078350"/>
            <a:ext cx="3954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24"/>
          <p:cNvSpPr/>
          <p:nvPr/>
        </p:nvSpPr>
        <p:spPr>
          <a:xfrm>
            <a:off x="2404775" y="2648325"/>
            <a:ext cx="3954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24"/>
          <p:cNvSpPr/>
          <p:nvPr/>
        </p:nvSpPr>
        <p:spPr>
          <a:xfrm>
            <a:off x="2404775" y="3788275"/>
            <a:ext cx="3954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24"/>
          <p:cNvSpPr/>
          <p:nvPr/>
        </p:nvSpPr>
        <p:spPr>
          <a:xfrm>
            <a:off x="2404775" y="3218300"/>
            <a:ext cx="3954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64" name="Google Shape;564;p24"/>
          <p:cNvCxnSpPr/>
          <p:nvPr/>
        </p:nvCxnSpPr>
        <p:spPr>
          <a:xfrm>
            <a:off x="2800275" y="3416000"/>
            <a:ext cx="4168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" name="Google Shape;565;p24"/>
          <p:cNvCxnSpPr/>
          <p:nvPr/>
        </p:nvCxnSpPr>
        <p:spPr>
          <a:xfrm>
            <a:off x="2800275" y="2846025"/>
            <a:ext cx="4168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6" name="Google Shape;566;p24"/>
          <p:cNvCxnSpPr/>
          <p:nvPr/>
        </p:nvCxnSpPr>
        <p:spPr>
          <a:xfrm>
            <a:off x="2800275" y="3985975"/>
            <a:ext cx="4168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67" name="Google Shape;567;p24"/>
          <p:cNvGrpSpPr/>
          <p:nvPr/>
        </p:nvGrpSpPr>
        <p:grpSpPr>
          <a:xfrm>
            <a:off x="2486810" y="2160395"/>
            <a:ext cx="231320" cy="231320"/>
            <a:chOff x="2676100" y="832575"/>
            <a:chExt cx="483125" cy="483125"/>
          </a:xfrm>
        </p:grpSpPr>
        <p:sp>
          <p:nvSpPr>
            <p:cNvPr id="568" name="Google Shape;568;p2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" name="Google Shape;569;p2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" name="Google Shape;570;p2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" name="Google Shape;571;p24"/>
          <p:cNvGrpSpPr/>
          <p:nvPr/>
        </p:nvGrpSpPr>
        <p:grpSpPr>
          <a:xfrm>
            <a:off x="2492442" y="2737136"/>
            <a:ext cx="220045" cy="217770"/>
            <a:chOff x="3282325" y="2035675"/>
            <a:chExt cx="459575" cy="454825"/>
          </a:xfrm>
        </p:grpSpPr>
        <p:sp>
          <p:nvSpPr>
            <p:cNvPr id="572" name="Google Shape;572;p2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" name="Google Shape;573;p2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" name="Google Shape;574;p2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" name="Google Shape;575;p2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" name="Google Shape;576;p24"/>
          <p:cNvGrpSpPr/>
          <p:nvPr/>
        </p:nvGrpSpPr>
        <p:grpSpPr>
          <a:xfrm>
            <a:off x="2488732" y="3311229"/>
            <a:ext cx="227490" cy="209535"/>
            <a:chOff x="2680100" y="2638725"/>
            <a:chExt cx="475125" cy="437625"/>
          </a:xfrm>
        </p:grpSpPr>
        <p:sp>
          <p:nvSpPr>
            <p:cNvPr id="577" name="Google Shape;577;p2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" name="Google Shape;578;p2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" name="Google Shape;579;p2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" name="Google Shape;580;p2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" name="Google Shape;581;p24"/>
          <p:cNvGrpSpPr/>
          <p:nvPr/>
        </p:nvGrpSpPr>
        <p:grpSpPr>
          <a:xfrm>
            <a:off x="2486789" y="3877100"/>
            <a:ext cx="231332" cy="216860"/>
            <a:chOff x="3865000" y="847675"/>
            <a:chExt cx="483150" cy="452925"/>
          </a:xfrm>
        </p:grpSpPr>
        <p:sp>
          <p:nvSpPr>
            <p:cNvPr id="582" name="Google Shape;582;p2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" name="Google Shape;583;p2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" name="Google Shape;584;p2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" name="Google Shape;585;p2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6" name="Google Shape;586;p24"/>
          <p:cNvSpPr txBox="1"/>
          <p:nvPr>
            <p:ph type="ctrTitle"/>
          </p:nvPr>
        </p:nvSpPr>
        <p:spPr>
          <a:xfrm>
            <a:off x="590550" y="410775"/>
            <a:ext cx="14316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MAIN COMPETITORS</a:t>
            </a:r>
            <a:endParaRPr/>
          </a:p>
        </p:txBody>
      </p:sp>
      <p:sp>
        <p:nvSpPr>
          <p:cNvPr id="587" name="Google Shape;587;p24"/>
          <p:cNvSpPr/>
          <p:nvPr/>
        </p:nvSpPr>
        <p:spPr>
          <a:xfrm>
            <a:off x="2964975" y="1508375"/>
            <a:ext cx="40035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24"/>
          <p:cNvSpPr txBox="1"/>
          <p:nvPr/>
        </p:nvSpPr>
        <p:spPr>
          <a:xfrm flipH="1">
            <a:off x="4481351" y="1542725"/>
            <a:ext cx="970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COMPETITOR 2</a:t>
            </a:r>
            <a:endParaRPr sz="11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589" name="Google Shape;589;p24"/>
          <p:cNvSpPr txBox="1"/>
          <p:nvPr/>
        </p:nvSpPr>
        <p:spPr>
          <a:xfrm flipH="1">
            <a:off x="3293351" y="1542725"/>
            <a:ext cx="970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COMPETITOR 1</a:t>
            </a:r>
            <a:endParaRPr sz="11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590" name="Google Shape;590;p24"/>
          <p:cNvSpPr txBox="1"/>
          <p:nvPr/>
        </p:nvSpPr>
        <p:spPr>
          <a:xfrm flipH="1">
            <a:off x="5669351" y="1542725"/>
            <a:ext cx="970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COMPETITOR 3</a:t>
            </a:r>
            <a:endParaRPr sz="11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591" name="Google Shape;591;p24"/>
          <p:cNvSpPr/>
          <p:nvPr/>
        </p:nvSpPr>
        <p:spPr>
          <a:xfrm>
            <a:off x="2964975" y="3788275"/>
            <a:ext cx="40035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92" name="Google Shape;592;p24"/>
          <p:cNvCxnSpPr/>
          <p:nvPr/>
        </p:nvCxnSpPr>
        <p:spPr>
          <a:xfrm>
            <a:off x="3778750" y="1835098"/>
            <a:ext cx="0" cy="20280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3" name="Google Shape;593;p24"/>
          <p:cNvCxnSpPr>
            <a:stCxn id="560" idx="3"/>
            <a:endCxn id="594" idx="3"/>
          </p:cNvCxnSpPr>
          <p:nvPr/>
        </p:nvCxnSpPr>
        <p:spPr>
          <a:xfrm>
            <a:off x="2800175" y="2276050"/>
            <a:ext cx="4168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5" name="Google Shape;595;p24"/>
          <p:cNvCxnSpPr/>
          <p:nvPr/>
        </p:nvCxnSpPr>
        <p:spPr>
          <a:xfrm>
            <a:off x="4966750" y="1835098"/>
            <a:ext cx="0" cy="20280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" name="Google Shape;596;p24"/>
          <p:cNvCxnSpPr/>
          <p:nvPr/>
        </p:nvCxnSpPr>
        <p:spPr>
          <a:xfrm>
            <a:off x="6154750" y="1835098"/>
            <a:ext cx="0" cy="20280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4" name="Google Shape;594;p24"/>
          <p:cNvSpPr/>
          <p:nvPr/>
        </p:nvSpPr>
        <p:spPr>
          <a:xfrm>
            <a:off x="2964975" y="2078350"/>
            <a:ext cx="40035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24"/>
          <p:cNvSpPr/>
          <p:nvPr/>
        </p:nvSpPr>
        <p:spPr>
          <a:xfrm>
            <a:off x="2964975" y="2648325"/>
            <a:ext cx="40035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24"/>
          <p:cNvSpPr/>
          <p:nvPr/>
        </p:nvSpPr>
        <p:spPr>
          <a:xfrm>
            <a:off x="2964975" y="3218300"/>
            <a:ext cx="4003500" cy="3954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" name="Google Shape;599;p24"/>
          <p:cNvGrpSpPr/>
          <p:nvPr/>
        </p:nvGrpSpPr>
        <p:grpSpPr>
          <a:xfrm>
            <a:off x="3701503" y="2199850"/>
            <a:ext cx="2530446" cy="1894101"/>
            <a:chOff x="3701503" y="2199850"/>
            <a:chExt cx="2530446" cy="1894101"/>
          </a:xfrm>
        </p:grpSpPr>
        <p:sp>
          <p:nvSpPr>
            <p:cNvPr id="600" name="Google Shape;600;p24"/>
            <p:cNvSpPr/>
            <p:nvPr/>
          </p:nvSpPr>
          <p:spPr>
            <a:xfrm>
              <a:off x="3701622" y="2771625"/>
              <a:ext cx="154258" cy="152401"/>
            </a:xfrm>
            <a:custGeom>
              <a:rect b="b" l="l" r="r" t="t"/>
              <a:pathLst>
                <a:path extrusionOk="0" h="208768" w="211313">
                  <a:moveTo>
                    <a:pt x="174126" y="8318"/>
                  </a:moveTo>
                  <a:cubicBezTo>
                    <a:pt x="175333" y="8318"/>
                    <a:pt x="176540" y="8775"/>
                    <a:pt x="177453" y="9688"/>
                  </a:cubicBezTo>
                  <a:lnTo>
                    <a:pt x="200352" y="32587"/>
                  </a:lnTo>
                  <a:cubicBezTo>
                    <a:pt x="202179" y="34414"/>
                    <a:pt x="202179" y="37415"/>
                    <a:pt x="200352" y="39242"/>
                  </a:cubicBezTo>
                  <a:lnTo>
                    <a:pt x="144442" y="95185"/>
                  </a:lnTo>
                  <a:cubicBezTo>
                    <a:pt x="139353" y="100241"/>
                    <a:pt x="139353" y="108526"/>
                    <a:pt x="144442" y="113615"/>
                  </a:cubicBezTo>
                  <a:lnTo>
                    <a:pt x="200352" y="169525"/>
                  </a:lnTo>
                  <a:cubicBezTo>
                    <a:pt x="202179" y="171352"/>
                    <a:pt x="202179" y="174353"/>
                    <a:pt x="200352" y="176180"/>
                  </a:cubicBezTo>
                  <a:lnTo>
                    <a:pt x="177453" y="199079"/>
                  </a:lnTo>
                  <a:cubicBezTo>
                    <a:pt x="176540" y="199992"/>
                    <a:pt x="175333" y="200449"/>
                    <a:pt x="174126" y="200449"/>
                  </a:cubicBezTo>
                  <a:cubicBezTo>
                    <a:pt x="172919" y="200449"/>
                    <a:pt x="171712" y="199992"/>
                    <a:pt x="170798" y="199079"/>
                  </a:cubicBezTo>
                  <a:lnTo>
                    <a:pt x="114888" y="143169"/>
                  </a:lnTo>
                  <a:cubicBezTo>
                    <a:pt x="112344" y="140624"/>
                    <a:pt x="109000" y="139352"/>
                    <a:pt x="105661" y="139352"/>
                  </a:cubicBezTo>
                  <a:cubicBezTo>
                    <a:pt x="102321" y="139352"/>
                    <a:pt x="98986" y="140624"/>
                    <a:pt x="96458" y="143169"/>
                  </a:cubicBezTo>
                  <a:lnTo>
                    <a:pt x="40515" y="199079"/>
                  </a:lnTo>
                  <a:cubicBezTo>
                    <a:pt x="39601" y="199992"/>
                    <a:pt x="38394" y="200449"/>
                    <a:pt x="37187" y="200449"/>
                  </a:cubicBezTo>
                  <a:cubicBezTo>
                    <a:pt x="35981" y="200449"/>
                    <a:pt x="34774" y="199992"/>
                    <a:pt x="33860" y="199079"/>
                  </a:cubicBezTo>
                  <a:lnTo>
                    <a:pt x="10961" y="176180"/>
                  </a:lnTo>
                  <a:cubicBezTo>
                    <a:pt x="9134" y="174353"/>
                    <a:pt x="9134" y="171352"/>
                    <a:pt x="10961" y="169525"/>
                  </a:cubicBezTo>
                  <a:lnTo>
                    <a:pt x="66872" y="113615"/>
                  </a:lnTo>
                  <a:cubicBezTo>
                    <a:pt x="71960" y="108526"/>
                    <a:pt x="71960" y="100241"/>
                    <a:pt x="66872" y="95185"/>
                  </a:cubicBezTo>
                  <a:lnTo>
                    <a:pt x="10961" y="39242"/>
                  </a:lnTo>
                  <a:cubicBezTo>
                    <a:pt x="9134" y="37415"/>
                    <a:pt x="9134" y="34414"/>
                    <a:pt x="10961" y="32587"/>
                  </a:cubicBezTo>
                  <a:lnTo>
                    <a:pt x="33860" y="9688"/>
                  </a:lnTo>
                  <a:cubicBezTo>
                    <a:pt x="34774" y="8775"/>
                    <a:pt x="35981" y="8318"/>
                    <a:pt x="37187" y="8318"/>
                  </a:cubicBezTo>
                  <a:cubicBezTo>
                    <a:pt x="38394" y="8318"/>
                    <a:pt x="39601" y="8775"/>
                    <a:pt x="40515" y="9688"/>
                  </a:cubicBezTo>
                  <a:lnTo>
                    <a:pt x="96458" y="65599"/>
                  </a:lnTo>
                  <a:cubicBezTo>
                    <a:pt x="98986" y="68143"/>
                    <a:pt x="102321" y="69415"/>
                    <a:pt x="105661" y="69415"/>
                  </a:cubicBezTo>
                  <a:cubicBezTo>
                    <a:pt x="109000" y="69415"/>
                    <a:pt x="112344" y="68143"/>
                    <a:pt x="114888" y="65599"/>
                  </a:cubicBezTo>
                  <a:lnTo>
                    <a:pt x="170798" y="9688"/>
                  </a:lnTo>
                  <a:cubicBezTo>
                    <a:pt x="171712" y="8775"/>
                    <a:pt x="172919" y="8318"/>
                    <a:pt x="174126" y="8318"/>
                  </a:cubicBezTo>
                  <a:close/>
                  <a:moveTo>
                    <a:pt x="37192" y="0"/>
                  </a:moveTo>
                  <a:cubicBezTo>
                    <a:pt x="33852" y="0"/>
                    <a:pt x="30517" y="1272"/>
                    <a:pt x="27989" y="3817"/>
                  </a:cubicBezTo>
                  <a:lnTo>
                    <a:pt x="5090" y="26716"/>
                  </a:lnTo>
                  <a:cubicBezTo>
                    <a:pt x="1" y="31772"/>
                    <a:pt x="1" y="40057"/>
                    <a:pt x="5090" y="45146"/>
                  </a:cubicBezTo>
                  <a:lnTo>
                    <a:pt x="61000" y="101056"/>
                  </a:lnTo>
                  <a:cubicBezTo>
                    <a:pt x="62827" y="102883"/>
                    <a:pt x="62827" y="105884"/>
                    <a:pt x="61000" y="107711"/>
                  </a:cubicBezTo>
                  <a:lnTo>
                    <a:pt x="5090" y="163621"/>
                  </a:lnTo>
                  <a:cubicBezTo>
                    <a:pt x="1" y="168710"/>
                    <a:pt x="1" y="176995"/>
                    <a:pt x="5090" y="182051"/>
                  </a:cubicBezTo>
                  <a:lnTo>
                    <a:pt x="27989" y="204951"/>
                  </a:lnTo>
                  <a:cubicBezTo>
                    <a:pt x="30500" y="207495"/>
                    <a:pt x="33860" y="208767"/>
                    <a:pt x="37187" y="208767"/>
                  </a:cubicBezTo>
                  <a:cubicBezTo>
                    <a:pt x="40515" y="208767"/>
                    <a:pt x="43875" y="207495"/>
                    <a:pt x="46419" y="204951"/>
                  </a:cubicBezTo>
                  <a:lnTo>
                    <a:pt x="102329" y="149040"/>
                  </a:lnTo>
                  <a:cubicBezTo>
                    <a:pt x="103243" y="148127"/>
                    <a:pt x="104450" y="147670"/>
                    <a:pt x="105657" y="147670"/>
                  </a:cubicBezTo>
                  <a:cubicBezTo>
                    <a:pt x="106864" y="147670"/>
                    <a:pt x="108070" y="148127"/>
                    <a:pt x="108984" y="149040"/>
                  </a:cubicBezTo>
                  <a:lnTo>
                    <a:pt x="164894" y="204951"/>
                  </a:lnTo>
                  <a:cubicBezTo>
                    <a:pt x="167439" y="207495"/>
                    <a:pt x="170782" y="208767"/>
                    <a:pt x="174122" y="208767"/>
                  </a:cubicBezTo>
                  <a:cubicBezTo>
                    <a:pt x="177461" y="208767"/>
                    <a:pt x="180796" y="207495"/>
                    <a:pt x="183324" y="204951"/>
                  </a:cubicBezTo>
                  <a:lnTo>
                    <a:pt x="206224" y="182051"/>
                  </a:lnTo>
                  <a:cubicBezTo>
                    <a:pt x="211312" y="176995"/>
                    <a:pt x="211312" y="168710"/>
                    <a:pt x="206224" y="163621"/>
                  </a:cubicBezTo>
                  <a:lnTo>
                    <a:pt x="150313" y="107711"/>
                  </a:lnTo>
                  <a:cubicBezTo>
                    <a:pt x="148486" y="105884"/>
                    <a:pt x="148486" y="102883"/>
                    <a:pt x="150313" y="101056"/>
                  </a:cubicBezTo>
                  <a:lnTo>
                    <a:pt x="206224" y="45146"/>
                  </a:lnTo>
                  <a:cubicBezTo>
                    <a:pt x="211312" y="40057"/>
                    <a:pt x="211312" y="31772"/>
                    <a:pt x="206224" y="26716"/>
                  </a:cubicBezTo>
                  <a:lnTo>
                    <a:pt x="183324" y="3817"/>
                  </a:lnTo>
                  <a:cubicBezTo>
                    <a:pt x="180796" y="1272"/>
                    <a:pt x="177461" y="0"/>
                    <a:pt x="174122" y="0"/>
                  </a:cubicBezTo>
                  <a:cubicBezTo>
                    <a:pt x="170782" y="0"/>
                    <a:pt x="167439" y="1272"/>
                    <a:pt x="164894" y="3817"/>
                  </a:cubicBezTo>
                  <a:lnTo>
                    <a:pt x="108984" y="59727"/>
                  </a:lnTo>
                  <a:cubicBezTo>
                    <a:pt x="108070" y="60640"/>
                    <a:pt x="106864" y="61097"/>
                    <a:pt x="105657" y="61097"/>
                  </a:cubicBezTo>
                  <a:cubicBezTo>
                    <a:pt x="104450" y="61097"/>
                    <a:pt x="103243" y="60640"/>
                    <a:pt x="102329" y="59727"/>
                  </a:cubicBezTo>
                  <a:lnTo>
                    <a:pt x="46419" y="3817"/>
                  </a:lnTo>
                  <a:cubicBezTo>
                    <a:pt x="43875" y="1272"/>
                    <a:pt x="40531" y="0"/>
                    <a:pt x="3719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4"/>
            <p:cNvSpPr/>
            <p:nvPr/>
          </p:nvSpPr>
          <p:spPr>
            <a:xfrm>
              <a:off x="6077622" y="2771625"/>
              <a:ext cx="154258" cy="152401"/>
            </a:xfrm>
            <a:custGeom>
              <a:rect b="b" l="l" r="r" t="t"/>
              <a:pathLst>
                <a:path extrusionOk="0" h="208768" w="211313">
                  <a:moveTo>
                    <a:pt x="174126" y="8318"/>
                  </a:moveTo>
                  <a:cubicBezTo>
                    <a:pt x="175333" y="8318"/>
                    <a:pt x="176540" y="8775"/>
                    <a:pt x="177453" y="9688"/>
                  </a:cubicBezTo>
                  <a:lnTo>
                    <a:pt x="200352" y="32587"/>
                  </a:lnTo>
                  <a:cubicBezTo>
                    <a:pt x="202179" y="34414"/>
                    <a:pt x="202179" y="37415"/>
                    <a:pt x="200352" y="39242"/>
                  </a:cubicBezTo>
                  <a:lnTo>
                    <a:pt x="144442" y="95185"/>
                  </a:lnTo>
                  <a:cubicBezTo>
                    <a:pt x="139353" y="100241"/>
                    <a:pt x="139353" y="108526"/>
                    <a:pt x="144442" y="113615"/>
                  </a:cubicBezTo>
                  <a:lnTo>
                    <a:pt x="200352" y="169525"/>
                  </a:lnTo>
                  <a:cubicBezTo>
                    <a:pt x="202179" y="171352"/>
                    <a:pt x="202179" y="174353"/>
                    <a:pt x="200352" y="176180"/>
                  </a:cubicBezTo>
                  <a:lnTo>
                    <a:pt x="177453" y="199079"/>
                  </a:lnTo>
                  <a:cubicBezTo>
                    <a:pt x="176540" y="199992"/>
                    <a:pt x="175333" y="200449"/>
                    <a:pt x="174126" y="200449"/>
                  </a:cubicBezTo>
                  <a:cubicBezTo>
                    <a:pt x="172919" y="200449"/>
                    <a:pt x="171712" y="199992"/>
                    <a:pt x="170798" y="199079"/>
                  </a:cubicBezTo>
                  <a:lnTo>
                    <a:pt x="114888" y="143169"/>
                  </a:lnTo>
                  <a:cubicBezTo>
                    <a:pt x="112344" y="140624"/>
                    <a:pt x="109000" y="139352"/>
                    <a:pt x="105661" y="139352"/>
                  </a:cubicBezTo>
                  <a:cubicBezTo>
                    <a:pt x="102321" y="139352"/>
                    <a:pt x="98986" y="140624"/>
                    <a:pt x="96458" y="143169"/>
                  </a:cubicBezTo>
                  <a:lnTo>
                    <a:pt x="40515" y="199079"/>
                  </a:lnTo>
                  <a:cubicBezTo>
                    <a:pt x="39601" y="199992"/>
                    <a:pt x="38394" y="200449"/>
                    <a:pt x="37187" y="200449"/>
                  </a:cubicBezTo>
                  <a:cubicBezTo>
                    <a:pt x="35981" y="200449"/>
                    <a:pt x="34774" y="199992"/>
                    <a:pt x="33860" y="199079"/>
                  </a:cubicBezTo>
                  <a:lnTo>
                    <a:pt x="10961" y="176180"/>
                  </a:lnTo>
                  <a:cubicBezTo>
                    <a:pt x="9134" y="174353"/>
                    <a:pt x="9134" y="171352"/>
                    <a:pt x="10961" y="169525"/>
                  </a:cubicBezTo>
                  <a:lnTo>
                    <a:pt x="66872" y="113615"/>
                  </a:lnTo>
                  <a:cubicBezTo>
                    <a:pt x="71960" y="108526"/>
                    <a:pt x="71960" y="100241"/>
                    <a:pt x="66872" y="95185"/>
                  </a:cubicBezTo>
                  <a:lnTo>
                    <a:pt x="10961" y="39242"/>
                  </a:lnTo>
                  <a:cubicBezTo>
                    <a:pt x="9134" y="37415"/>
                    <a:pt x="9134" y="34414"/>
                    <a:pt x="10961" y="32587"/>
                  </a:cubicBezTo>
                  <a:lnTo>
                    <a:pt x="33860" y="9688"/>
                  </a:lnTo>
                  <a:cubicBezTo>
                    <a:pt x="34774" y="8775"/>
                    <a:pt x="35981" y="8318"/>
                    <a:pt x="37187" y="8318"/>
                  </a:cubicBezTo>
                  <a:cubicBezTo>
                    <a:pt x="38394" y="8318"/>
                    <a:pt x="39601" y="8775"/>
                    <a:pt x="40515" y="9688"/>
                  </a:cubicBezTo>
                  <a:lnTo>
                    <a:pt x="96458" y="65599"/>
                  </a:lnTo>
                  <a:cubicBezTo>
                    <a:pt x="98986" y="68143"/>
                    <a:pt x="102321" y="69415"/>
                    <a:pt x="105661" y="69415"/>
                  </a:cubicBezTo>
                  <a:cubicBezTo>
                    <a:pt x="109000" y="69415"/>
                    <a:pt x="112344" y="68143"/>
                    <a:pt x="114888" y="65599"/>
                  </a:cubicBezTo>
                  <a:lnTo>
                    <a:pt x="170798" y="9688"/>
                  </a:lnTo>
                  <a:cubicBezTo>
                    <a:pt x="171712" y="8775"/>
                    <a:pt x="172919" y="8318"/>
                    <a:pt x="174126" y="8318"/>
                  </a:cubicBezTo>
                  <a:close/>
                  <a:moveTo>
                    <a:pt x="37192" y="0"/>
                  </a:moveTo>
                  <a:cubicBezTo>
                    <a:pt x="33852" y="0"/>
                    <a:pt x="30517" y="1272"/>
                    <a:pt x="27989" y="3817"/>
                  </a:cubicBezTo>
                  <a:lnTo>
                    <a:pt x="5090" y="26716"/>
                  </a:lnTo>
                  <a:cubicBezTo>
                    <a:pt x="1" y="31772"/>
                    <a:pt x="1" y="40057"/>
                    <a:pt x="5090" y="45146"/>
                  </a:cubicBezTo>
                  <a:lnTo>
                    <a:pt x="61000" y="101056"/>
                  </a:lnTo>
                  <a:cubicBezTo>
                    <a:pt x="62827" y="102883"/>
                    <a:pt x="62827" y="105884"/>
                    <a:pt x="61000" y="107711"/>
                  </a:cubicBezTo>
                  <a:lnTo>
                    <a:pt x="5090" y="163621"/>
                  </a:lnTo>
                  <a:cubicBezTo>
                    <a:pt x="1" y="168710"/>
                    <a:pt x="1" y="176995"/>
                    <a:pt x="5090" y="182051"/>
                  </a:cubicBezTo>
                  <a:lnTo>
                    <a:pt x="27989" y="204951"/>
                  </a:lnTo>
                  <a:cubicBezTo>
                    <a:pt x="30500" y="207495"/>
                    <a:pt x="33860" y="208767"/>
                    <a:pt x="37187" y="208767"/>
                  </a:cubicBezTo>
                  <a:cubicBezTo>
                    <a:pt x="40515" y="208767"/>
                    <a:pt x="43875" y="207495"/>
                    <a:pt x="46419" y="204951"/>
                  </a:cubicBezTo>
                  <a:lnTo>
                    <a:pt x="102329" y="149040"/>
                  </a:lnTo>
                  <a:cubicBezTo>
                    <a:pt x="103243" y="148127"/>
                    <a:pt x="104450" y="147670"/>
                    <a:pt x="105657" y="147670"/>
                  </a:cubicBezTo>
                  <a:cubicBezTo>
                    <a:pt x="106864" y="147670"/>
                    <a:pt x="108070" y="148127"/>
                    <a:pt x="108984" y="149040"/>
                  </a:cubicBezTo>
                  <a:lnTo>
                    <a:pt x="164894" y="204951"/>
                  </a:lnTo>
                  <a:cubicBezTo>
                    <a:pt x="167439" y="207495"/>
                    <a:pt x="170782" y="208767"/>
                    <a:pt x="174122" y="208767"/>
                  </a:cubicBezTo>
                  <a:cubicBezTo>
                    <a:pt x="177461" y="208767"/>
                    <a:pt x="180796" y="207495"/>
                    <a:pt x="183324" y="204951"/>
                  </a:cubicBezTo>
                  <a:lnTo>
                    <a:pt x="206224" y="182051"/>
                  </a:lnTo>
                  <a:cubicBezTo>
                    <a:pt x="211312" y="176995"/>
                    <a:pt x="211312" y="168710"/>
                    <a:pt x="206224" y="163621"/>
                  </a:cubicBezTo>
                  <a:lnTo>
                    <a:pt x="150313" y="107711"/>
                  </a:lnTo>
                  <a:cubicBezTo>
                    <a:pt x="148486" y="105884"/>
                    <a:pt x="148486" y="102883"/>
                    <a:pt x="150313" y="101056"/>
                  </a:cubicBezTo>
                  <a:lnTo>
                    <a:pt x="206224" y="45146"/>
                  </a:lnTo>
                  <a:cubicBezTo>
                    <a:pt x="211312" y="40057"/>
                    <a:pt x="211312" y="31772"/>
                    <a:pt x="206224" y="26716"/>
                  </a:cubicBezTo>
                  <a:lnTo>
                    <a:pt x="183324" y="3817"/>
                  </a:lnTo>
                  <a:cubicBezTo>
                    <a:pt x="180796" y="1272"/>
                    <a:pt x="177461" y="0"/>
                    <a:pt x="174122" y="0"/>
                  </a:cubicBezTo>
                  <a:cubicBezTo>
                    <a:pt x="170782" y="0"/>
                    <a:pt x="167439" y="1272"/>
                    <a:pt x="164894" y="3817"/>
                  </a:cubicBezTo>
                  <a:lnTo>
                    <a:pt x="108984" y="59727"/>
                  </a:lnTo>
                  <a:cubicBezTo>
                    <a:pt x="108070" y="60640"/>
                    <a:pt x="106864" y="61097"/>
                    <a:pt x="105657" y="61097"/>
                  </a:cubicBezTo>
                  <a:cubicBezTo>
                    <a:pt x="104450" y="61097"/>
                    <a:pt x="103243" y="60640"/>
                    <a:pt x="102329" y="59727"/>
                  </a:cubicBezTo>
                  <a:lnTo>
                    <a:pt x="46419" y="3817"/>
                  </a:lnTo>
                  <a:cubicBezTo>
                    <a:pt x="43875" y="1272"/>
                    <a:pt x="40531" y="0"/>
                    <a:pt x="3719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4"/>
            <p:cNvSpPr/>
            <p:nvPr/>
          </p:nvSpPr>
          <p:spPr>
            <a:xfrm>
              <a:off x="4889597" y="3941550"/>
              <a:ext cx="154258" cy="152401"/>
            </a:xfrm>
            <a:custGeom>
              <a:rect b="b" l="l" r="r" t="t"/>
              <a:pathLst>
                <a:path extrusionOk="0" h="208768" w="211313">
                  <a:moveTo>
                    <a:pt x="174126" y="8318"/>
                  </a:moveTo>
                  <a:cubicBezTo>
                    <a:pt x="175333" y="8318"/>
                    <a:pt x="176540" y="8775"/>
                    <a:pt x="177453" y="9688"/>
                  </a:cubicBezTo>
                  <a:lnTo>
                    <a:pt x="200352" y="32587"/>
                  </a:lnTo>
                  <a:cubicBezTo>
                    <a:pt x="202179" y="34414"/>
                    <a:pt x="202179" y="37415"/>
                    <a:pt x="200352" y="39242"/>
                  </a:cubicBezTo>
                  <a:lnTo>
                    <a:pt x="144442" y="95185"/>
                  </a:lnTo>
                  <a:cubicBezTo>
                    <a:pt x="139353" y="100241"/>
                    <a:pt x="139353" y="108526"/>
                    <a:pt x="144442" y="113615"/>
                  </a:cubicBezTo>
                  <a:lnTo>
                    <a:pt x="200352" y="169525"/>
                  </a:lnTo>
                  <a:cubicBezTo>
                    <a:pt x="202179" y="171352"/>
                    <a:pt x="202179" y="174353"/>
                    <a:pt x="200352" y="176180"/>
                  </a:cubicBezTo>
                  <a:lnTo>
                    <a:pt x="177453" y="199079"/>
                  </a:lnTo>
                  <a:cubicBezTo>
                    <a:pt x="176540" y="199992"/>
                    <a:pt x="175333" y="200449"/>
                    <a:pt x="174126" y="200449"/>
                  </a:cubicBezTo>
                  <a:cubicBezTo>
                    <a:pt x="172919" y="200449"/>
                    <a:pt x="171712" y="199992"/>
                    <a:pt x="170798" y="199079"/>
                  </a:cubicBezTo>
                  <a:lnTo>
                    <a:pt x="114888" y="143169"/>
                  </a:lnTo>
                  <a:cubicBezTo>
                    <a:pt x="112344" y="140624"/>
                    <a:pt x="109000" y="139352"/>
                    <a:pt x="105661" y="139352"/>
                  </a:cubicBezTo>
                  <a:cubicBezTo>
                    <a:pt x="102321" y="139352"/>
                    <a:pt x="98986" y="140624"/>
                    <a:pt x="96458" y="143169"/>
                  </a:cubicBezTo>
                  <a:lnTo>
                    <a:pt x="40515" y="199079"/>
                  </a:lnTo>
                  <a:cubicBezTo>
                    <a:pt x="39601" y="199992"/>
                    <a:pt x="38394" y="200449"/>
                    <a:pt x="37187" y="200449"/>
                  </a:cubicBezTo>
                  <a:cubicBezTo>
                    <a:pt x="35981" y="200449"/>
                    <a:pt x="34774" y="199992"/>
                    <a:pt x="33860" y="199079"/>
                  </a:cubicBezTo>
                  <a:lnTo>
                    <a:pt x="10961" y="176180"/>
                  </a:lnTo>
                  <a:cubicBezTo>
                    <a:pt x="9134" y="174353"/>
                    <a:pt x="9134" y="171352"/>
                    <a:pt x="10961" y="169525"/>
                  </a:cubicBezTo>
                  <a:lnTo>
                    <a:pt x="66872" y="113615"/>
                  </a:lnTo>
                  <a:cubicBezTo>
                    <a:pt x="71960" y="108526"/>
                    <a:pt x="71960" y="100241"/>
                    <a:pt x="66872" y="95185"/>
                  </a:cubicBezTo>
                  <a:lnTo>
                    <a:pt x="10961" y="39242"/>
                  </a:lnTo>
                  <a:cubicBezTo>
                    <a:pt x="9134" y="37415"/>
                    <a:pt x="9134" y="34414"/>
                    <a:pt x="10961" y="32587"/>
                  </a:cubicBezTo>
                  <a:lnTo>
                    <a:pt x="33860" y="9688"/>
                  </a:lnTo>
                  <a:cubicBezTo>
                    <a:pt x="34774" y="8775"/>
                    <a:pt x="35981" y="8318"/>
                    <a:pt x="37187" y="8318"/>
                  </a:cubicBezTo>
                  <a:cubicBezTo>
                    <a:pt x="38394" y="8318"/>
                    <a:pt x="39601" y="8775"/>
                    <a:pt x="40515" y="9688"/>
                  </a:cubicBezTo>
                  <a:lnTo>
                    <a:pt x="96458" y="65599"/>
                  </a:lnTo>
                  <a:cubicBezTo>
                    <a:pt x="98986" y="68143"/>
                    <a:pt x="102321" y="69415"/>
                    <a:pt x="105661" y="69415"/>
                  </a:cubicBezTo>
                  <a:cubicBezTo>
                    <a:pt x="109000" y="69415"/>
                    <a:pt x="112344" y="68143"/>
                    <a:pt x="114888" y="65599"/>
                  </a:cubicBezTo>
                  <a:lnTo>
                    <a:pt x="170798" y="9688"/>
                  </a:lnTo>
                  <a:cubicBezTo>
                    <a:pt x="171712" y="8775"/>
                    <a:pt x="172919" y="8318"/>
                    <a:pt x="174126" y="8318"/>
                  </a:cubicBezTo>
                  <a:close/>
                  <a:moveTo>
                    <a:pt x="37192" y="0"/>
                  </a:moveTo>
                  <a:cubicBezTo>
                    <a:pt x="33852" y="0"/>
                    <a:pt x="30517" y="1272"/>
                    <a:pt x="27989" y="3817"/>
                  </a:cubicBezTo>
                  <a:lnTo>
                    <a:pt x="5090" y="26716"/>
                  </a:lnTo>
                  <a:cubicBezTo>
                    <a:pt x="1" y="31772"/>
                    <a:pt x="1" y="40057"/>
                    <a:pt x="5090" y="45146"/>
                  </a:cubicBezTo>
                  <a:lnTo>
                    <a:pt x="61000" y="101056"/>
                  </a:lnTo>
                  <a:cubicBezTo>
                    <a:pt x="62827" y="102883"/>
                    <a:pt x="62827" y="105884"/>
                    <a:pt x="61000" y="107711"/>
                  </a:cubicBezTo>
                  <a:lnTo>
                    <a:pt x="5090" y="163621"/>
                  </a:lnTo>
                  <a:cubicBezTo>
                    <a:pt x="1" y="168710"/>
                    <a:pt x="1" y="176995"/>
                    <a:pt x="5090" y="182051"/>
                  </a:cubicBezTo>
                  <a:lnTo>
                    <a:pt x="27989" y="204951"/>
                  </a:lnTo>
                  <a:cubicBezTo>
                    <a:pt x="30500" y="207495"/>
                    <a:pt x="33860" y="208767"/>
                    <a:pt x="37187" y="208767"/>
                  </a:cubicBezTo>
                  <a:cubicBezTo>
                    <a:pt x="40515" y="208767"/>
                    <a:pt x="43875" y="207495"/>
                    <a:pt x="46419" y="204951"/>
                  </a:cubicBezTo>
                  <a:lnTo>
                    <a:pt x="102329" y="149040"/>
                  </a:lnTo>
                  <a:cubicBezTo>
                    <a:pt x="103243" y="148127"/>
                    <a:pt x="104450" y="147670"/>
                    <a:pt x="105657" y="147670"/>
                  </a:cubicBezTo>
                  <a:cubicBezTo>
                    <a:pt x="106864" y="147670"/>
                    <a:pt x="108070" y="148127"/>
                    <a:pt x="108984" y="149040"/>
                  </a:cubicBezTo>
                  <a:lnTo>
                    <a:pt x="164894" y="204951"/>
                  </a:lnTo>
                  <a:cubicBezTo>
                    <a:pt x="167439" y="207495"/>
                    <a:pt x="170782" y="208767"/>
                    <a:pt x="174122" y="208767"/>
                  </a:cubicBezTo>
                  <a:cubicBezTo>
                    <a:pt x="177461" y="208767"/>
                    <a:pt x="180796" y="207495"/>
                    <a:pt x="183324" y="204951"/>
                  </a:cubicBezTo>
                  <a:lnTo>
                    <a:pt x="206224" y="182051"/>
                  </a:lnTo>
                  <a:cubicBezTo>
                    <a:pt x="211312" y="176995"/>
                    <a:pt x="211312" y="168710"/>
                    <a:pt x="206224" y="163621"/>
                  </a:cubicBezTo>
                  <a:lnTo>
                    <a:pt x="150313" y="107711"/>
                  </a:lnTo>
                  <a:cubicBezTo>
                    <a:pt x="148486" y="105884"/>
                    <a:pt x="148486" y="102883"/>
                    <a:pt x="150313" y="101056"/>
                  </a:cubicBezTo>
                  <a:lnTo>
                    <a:pt x="206224" y="45146"/>
                  </a:lnTo>
                  <a:cubicBezTo>
                    <a:pt x="211312" y="40057"/>
                    <a:pt x="211312" y="31772"/>
                    <a:pt x="206224" y="26716"/>
                  </a:cubicBezTo>
                  <a:lnTo>
                    <a:pt x="183324" y="3817"/>
                  </a:lnTo>
                  <a:cubicBezTo>
                    <a:pt x="180796" y="1272"/>
                    <a:pt x="177461" y="0"/>
                    <a:pt x="174122" y="0"/>
                  </a:cubicBezTo>
                  <a:cubicBezTo>
                    <a:pt x="170782" y="0"/>
                    <a:pt x="167439" y="1272"/>
                    <a:pt x="164894" y="3817"/>
                  </a:cubicBezTo>
                  <a:lnTo>
                    <a:pt x="108984" y="59727"/>
                  </a:lnTo>
                  <a:cubicBezTo>
                    <a:pt x="108070" y="60640"/>
                    <a:pt x="106864" y="61097"/>
                    <a:pt x="105657" y="61097"/>
                  </a:cubicBezTo>
                  <a:cubicBezTo>
                    <a:pt x="104450" y="61097"/>
                    <a:pt x="103243" y="60640"/>
                    <a:pt x="102329" y="59727"/>
                  </a:cubicBezTo>
                  <a:lnTo>
                    <a:pt x="46419" y="3817"/>
                  </a:lnTo>
                  <a:cubicBezTo>
                    <a:pt x="43875" y="1272"/>
                    <a:pt x="40531" y="0"/>
                    <a:pt x="3719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4"/>
            <p:cNvSpPr/>
            <p:nvPr/>
          </p:nvSpPr>
          <p:spPr>
            <a:xfrm>
              <a:off x="4889597" y="2199850"/>
              <a:ext cx="154258" cy="152401"/>
            </a:xfrm>
            <a:custGeom>
              <a:rect b="b" l="l" r="r" t="t"/>
              <a:pathLst>
                <a:path extrusionOk="0" h="208768" w="211313">
                  <a:moveTo>
                    <a:pt x="174126" y="8318"/>
                  </a:moveTo>
                  <a:cubicBezTo>
                    <a:pt x="175333" y="8318"/>
                    <a:pt x="176540" y="8775"/>
                    <a:pt x="177453" y="9688"/>
                  </a:cubicBezTo>
                  <a:lnTo>
                    <a:pt x="200352" y="32587"/>
                  </a:lnTo>
                  <a:cubicBezTo>
                    <a:pt x="202179" y="34414"/>
                    <a:pt x="202179" y="37415"/>
                    <a:pt x="200352" y="39242"/>
                  </a:cubicBezTo>
                  <a:lnTo>
                    <a:pt x="144442" y="95185"/>
                  </a:lnTo>
                  <a:cubicBezTo>
                    <a:pt x="139353" y="100241"/>
                    <a:pt x="139353" y="108526"/>
                    <a:pt x="144442" y="113615"/>
                  </a:cubicBezTo>
                  <a:lnTo>
                    <a:pt x="200352" y="169525"/>
                  </a:lnTo>
                  <a:cubicBezTo>
                    <a:pt x="202179" y="171352"/>
                    <a:pt x="202179" y="174353"/>
                    <a:pt x="200352" y="176180"/>
                  </a:cubicBezTo>
                  <a:lnTo>
                    <a:pt x="177453" y="199079"/>
                  </a:lnTo>
                  <a:cubicBezTo>
                    <a:pt x="176540" y="199992"/>
                    <a:pt x="175333" y="200449"/>
                    <a:pt x="174126" y="200449"/>
                  </a:cubicBezTo>
                  <a:cubicBezTo>
                    <a:pt x="172919" y="200449"/>
                    <a:pt x="171712" y="199992"/>
                    <a:pt x="170798" y="199079"/>
                  </a:cubicBezTo>
                  <a:lnTo>
                    <a:pt x="114888" y="143169"/>
                  </a:lnTo>
                  <a:cubicBezTo>
                    <a:pt x="112344" y="140624"/>
                    <a:pt x="109000" y="139352"/>
                    <a:pt x="105661" y="139352"/>
                  </a:cubicBezTo>
                  <a:cubicBezTo>
                    <a:pt x="102321" y="139352"/>
                    <a:pt x="98986" y="140624"/>
                    <a:pt x="96458" y="143169"/>
                  </a:cubicBezTo>
                  <a:lnTo>
                    <a:pt x="40515" y="199079"/>
                  </a:lnTo>
                  <a:cubicBezTo>
                    <a:pt x="39601" y="199992"/>
                    <a:pt x="38394" y="200449"/>
                    <a:pt x="37187" y="200449"/>
                  </a:cubicBezTo>
                  <a:cubicBezTo>
                    <a:pt x="35981" y="200449"/>
                    <a:pt x="34774" y="199992"/>
                    <a:pt x="33860" y="199079"/>
                  </a:cubicBezTo>
                  <a:lnTo>
                    <a:pt x="10961" y="176180"/>
                  </a:lnTo>
                  <a:cubicBezTo>
                    <a:pt x="9134" y="174353"/>
                    <a:pt x="9134" y="171352"/>
                    <a:pt x="10961" y="169525"/>
                  </a:cubicBezTo>
                  <a:lnTo>
                    <a:pt x="66872" y="113615"/>
                  </a:lnTo>
                  <a:cubicBezTo>
                    <a:pt x="71960" y="108526"/>
                    <a:pt x="71960" y="100241"/>
                    <a:pt x="66872" y="95185"/>
                  </a:cubicBezTo>
                  <a:lnTo>
                    <a:pt x="10961" y="39242"/>
                  </a:lnTo>
                  <a:cubicBezTo>
                    <a:pt x="9134" y="37415"/>
                    <a:pt x="9134" y="34414"/>
                    <a:pt x="10961" y="32587"/>
                  </a:cubicBezTo>
                  <a:lnTo>
                    <a:pt x="33860" y="9688"/>
                  </a:lnTo>
                  <a:cubicBezTo>
                    <a:pt x="34774" y="8775"/>
                    <a:pt x="35981" y="8318"/>
                    <a:pt x="37187" y="8318"/>
                  </a:cubicBezTo>
                  <a:cubicBezTo>
                    <a:pt x="38394" y="8318"/>
                    <a:pt x="39601" y="8775"/>
                    <a:pt x="40515" y="9688"/>
                  </a:cubicBezTo>
                  <a:lnTo>
                    <a:pt x="96458" y="65599"/>
                  </a:lnTo>
                  <a:cubicBezTo>
                    <a:pt x="98986" y="68143"/>
                    <a:pt x="102321" y="69415"/>
                    <a:pt x="105661" y="69415"/>
                  </a:cubicBezTo>
                  <a:cubicBezTo>
                    <a:pt x="109000" y="69415"/>
                    <a:pt x="112344" y="68143"/>
                    <a:pt x="114888" y="65599"/>
                  </a:cubicBezTo>
                  <a:lnTo>
                    <a:pt x="170798" y="9688"/>
                  </a:lnTo>
                  <a:cubicBezTo>
                    <a:pt x="171712" y="8775"/>
                    <a:pt x="172919" y="8318"/>
                    <a:pt x="174126" y="8318"/>
                  </a:cubicBezTo>
                  <a:close/>
                  <a:moveTo>
                    <a:pt x="37192" y="0"/>
                  </a:moveTo>
                  <a:cubicBezTo>
                    <a:pt x="33852" y="0"/>
                    <a:pt x="30517" y="1272"/>
                    <a:pt x="27989" y="3817"/>
                  </a:cubicBezTo>
                  <a:lnTo>
                    <a:pt x="5090" y="26716"/>
                  </a:lnTo>
                  <a:cubicBezTo>
                    <a:pt x="1" y="31772"/>
                    <a:pt x="1" y="40057"/>
                    <a:pt x="5090" y="45146"/>
                  </a:cubicBezTo>
                  <a:lnTo>
                    <a:pt x="61000" y="101056"/>
                  </a:lnTo>
                  <a:cubicBezTo>
                    <a:pt x="62827" y="102883"/>
                    <a:pt x="62827" y="105884"/>
                    <a:pt x="61000" y="107711"/>
                  </a:cubicBezTo>
                  <a:lnTo>
                    <a:pt x="5090" y="163621"/>
                  </a:lnTo>
                  <a:cubicBezTo>
                    <a:pt x="1" y="168710"/>
                    <a:pt x="1" y="176995"/>
                    <a:pt x="5090" y="182051"/>
                  </a:cubicBezTo>
                  <a:lnTo>
                    <a:pt x="27989" y="204951"/>
                  </a:lnTo>
                  <a:cubicBezTo>
                    <a:pt x="30500" y="207495"/>
                    <a:pt x="33860" y="208767"/>
                    <a:pt x="37187" y="208767"/>
                  </a:cubicBezTo>
                  <a:cubicBezTo>
                    <a:pt x="40515" y="208767"/>
                    <a:pt x="43875" y="207495"/>
                    <a:pt x="46419" y="204951"/>
                  </a:cubicBezTo>
                  <a:lnTo>
                    <a:pt x="102329" y="149040"/>
                  </a:lnTo>
                  <a:cubicBezTo>
                    <a:pt x="103243" y="148127"/>
                    <a:pt x="104450" y="147670"/>
                    <a:pt x="105657" y="147670"/>
                  </a:cubicBezTo>
                  <a:cubicBezTo>
                    <a:pt x="106864" y="147670"/>
                    <a:pt x="108070" y="148127"/>
                    <a:pt x="108984" y="149040"/>
                  </a:cubicBezTo>
                  <a:lnTo>
                    <a:pt x="164894" y="204951"/>
                  </a:lnTo>
                  <a:cubicBezTo>
                    <a:pt x="167439" y="207495"/>
                    <a:pt x="170782" y="208767"/>
                    <a:pt x="174122" y="208767"/>
                  </a:cubicBezTo>
                  <a:cubicBezTo>
                    <a:pt x="177461" y="208767"/>
                    <a:pt x="180796" y="207495"/>
                    <a:pt x="183324" y="204951"/>
                  </a:cubicBezTo>
                  <a:lnTo>
                    <a:pt x="206224" y="182051"/>
                  </a:lnTo>
                  <a:cubicBezTo>
                    <a:pt x="211312" y="176995"/>
                    <a:pt x="211312" y="168710"/>
                    <a:pt x="206224" y="163621"/>
                  </a:cubicBezTo>
                  <a:lnTo>
                    <a:pt x="150313" y="107711"/>
                  </a:lnTo>
                  <a:cubicBezTo>
                    <a:pt x="148486" y="105884"/>
                    <a:pt x="148486" y="102883"/>
                    <a:pt x="150313" y="101056"/>
                  </a:cubicBezTo>
                  <a:lnTo>
                    <a:pt x="206224" y="45146"/>
                  </a:lnTo>
                  <a:cubicBezTo>
                    <a:pt x="211312" y="40057"/>
                    <a:pt x="211312" y="31772"/>
                    <a:pt x="206224" y="26716"/>
                  </a:cubicBezTo>
                  <a:lnTo>
                    <a:pt x="183324" y="3817"/>
                  </a:lnTo>
                  <a:cubicBezTo>
                    <a:pt x="180796" y="1272"/>
                    <a:pt x="177461" y="0"/>
                    <a:pt x="174122" y="0"/>
                  </a:cubicBezTo>
                  <a:cubicBezTo>
                    <a:pt x="170782" y="0"/>
                    <a:pt x="167439" y="1272"/>
                    <a:pt x="164894" y="3817"/>
                  </a:cubicBezTo>
                  <a:lnTo>
                    <a:pt x="108984" y="59727"/>
                  </a:lnTo>
                  <a:cubicBezTo>
                    <a:pt x="108070" y="60640"/>
                    <a:pt x="106864" y="61097"/>
                    <a:pt x="105657" y="61097"/>
                  </a:cubicBezTo>
                  <a:cubicBezTo>
                    <a:pt x="104450" y="61097"/>
                    <a:pt x="103243" y="60640"/>
                    <a:pt x="102329" y="59727"/>
                  </a:cubicBezTo>
                  <a:lnTo>
                    <a:pt x="46419" y="3817"/>
                  </a:lnTo>
                  <a:cubicBezTo>
                    <a:pt x="43875" y="1272"/>
                    <a:pt x="40531" y="0"/>
                    <a:pt x="3719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4"/>
            <p:cNvSpPr/>
            <p:nvPr/>
          </p:nvSpPr>
          <p:spPr>
            <a:xfrm>
              <a:off x="3701622" y="3339800"/>
              <a:ext cx="154258" cy="152401"/>
            </a:xfrm>
            <a:custGeom>
              <a:rect b="b" l="l" r="r" t="t"/>
              <a:pathLst>
                <a:path extrusionOk="0" h="208768" w="211313">
                  <a:moveTo>
                    <a:pt x="174126" y="8318"/>
                  </a:moveTo>
                  <a:cubicBezTo>
                    <a:pt x="175333" y="8318"/>
                    <a:pt x="176540" y="8775"/>
                    <a:pt x="177453" y="9688"/>
                  </a:cubicBezTo>
                  <a:lnTo>
                    <a:pt x="200352" y="32587"/>
                  </a:lnTo>
                  <a:cubicBezTo>
                    <a:pt x="202179" y="34414"/>
                    <a:pt x="202179" y="37415"/>
                    <a:pt x="200352" y="39242"/>
                  </a:cubicBezTo>
                  <a:lnTo>
                    <a:pt x="144442" y="95185"/>
                  </a:lnTo>
                  <a:cubicBezTo>
                    <a:pt x="139353" y="100241"/>
                    <a:pt x="139353" y="108526"/>
                    <a:pt x="144442" y="113615"/>
                  </a:cubicBezTo>
                  <a:lnTo>
                    <a:pt x="200352" y="169525"/>
                  </a:lnTo>
                  <a:cubicBezTo>
                    <a:pt x="202179" y="171352"/>
                    <a:pt x="202179" y="174353"/>
                    <a:pt x="200352" y="176180"/>
                  </a:cubicBezTo>
                  <a:lnTo>
                    <a:pt x="177453" y="199079"/>
                  </a:lnTo>
                  <a:cubicBezTo>
                    <a:pt x="176540" y="199992"/>
                    <a:pt x="175333" y="200449"/>
                    <a:pt x="174126" y="200449"/>
                  </a:cubicBezTo>
                  <a:cubicBezTo>
                    <a:pt x="172919" y="200449"/>
                    <a:pt x="171712" y="199992"/>
                    <a:pt x="170798" y="199079"/>
                  </a:cubicBezTo>
                  <a:lnTo>
                    <a:pt x="114888" y="143169"/>
                  </a:lnTo>
                  <a:cubicBezTo>
                    <a:pt x="112344" y="140624"/>
                    <a:pt x="109000" y="139352"/>
                    <a:pt x="105661" y="139352"/>
                  </a:cubicBezTo>
                  <a:cubicBezTo>
                    <a:pt x="102321" y="139352"/>
                    <a:pt x="98986" y="140624"/>
                    <a:pt x="96458" y="143169"/>
                  </a:cubicBezTo>
                  <a:lnTo>
                    <a:pt x="40515" y="199079"/>
                  </a:lnTo>
                  <a:cubicBezTo>
                    <a:pt x="39601" y="199992"/>
                    <a:pt x="38394" y="200449"/>
                    <a:pt x="37187" y="200449"/>
                  </a:cubicBezTo>
                  <a:cubicBezTo>
                    <a:pt x="35981" y="200449"/>
                    <a:pt x="34774" y="199992"/>
                    <a:pt x="33860" y="199079"/>
                  </a:cubicBezTo>
                  <a:lnTo>
                    <a:pt x="10961" y="176180"/>
                  </a:lnTo>
                  <a:cubicBezTo>
                    <a:pt x="9134" y="174353"/>
                    <a:pt x="9134" y="171352"/>
                    <a:pt x="10961" y="169525"/>
                  </a:cubicBezTo>
                  <a:lnTo>
                    <a:pt x="66872" y="113615"/>
                  </a:lnTo>
                  <a:cubicBezTo>
                    <a:pt x="71960" y="108526"/>
                    <a:pt x="71960" y="100241"/>
                    <a:pt x="66872" y="95185"/>
                  </a:cubicBezTo>
                  <a:lnTo>
                    <a:pt x="10961" y="39242"/>
                  </a:lnTo>
                  <a:cubicBezTo>
                    <a:pt x="9134" y="37415"/>
                    <a:pt x="9134" y="34414"/>
                    <a:pt x="10961" y="32587"/>
                  </a:cubicBezTo>
                  <a:lnTo>
                    <a:pt x="33860" y="9688"/>
                  </a:lnTo>
                  <a:cubicBezTo>
                    <a:pt x="34774" y="8775"/>
                    <a:pt x="35981" y="8318"/>
                    <a:pt x="37187" y="8318"/>
                  </a:cubicBezTo>
                  <a:cubicBezTo>
                    <a:pt x="38394" y="8318"/>
                    <a:pt x="39601" y="8775"/>
                    <a:pt x="40515" y="9688"/>
                  </a:cubicBezTo>
                  <a:lnTo>
                    <a:pt x="96458" y="65599"/>
                  </a:lnTo>
                  <a:cubicBezTo>
                    <a:pt x="98986" y="68143"/>
                    <a:pt x="102321" y="69415"/>
                    <a:pt x="105661" y="69415"/>
                  </a:cubicBezTo>
                  <a:cubicBezTo>
                    <a:pt x="109000" y="69415"/>
                    <a:pt x="112344" y="68143"/>
                    <a:pt x="114888" y="65599"/>
                  </a:cubicBezTo>
                  <a:lnTo>
                    <a:pt x="170798" y="9688"/>
                  </a:lnTo>
                  <a:cubicBezTo>
                    <a:pt x="171712" y="8775"/>
                    <a:pt x="172919" y="8318"/>
                    <a:pt x="174126" y="8318"/>
                  </a:cubicBezTo>
                  <a:close/>
                  <a:moveTo>
                    <a:pt x="37192" y="0"/>
                  </a:moveTo>
                  <a:cubicBezTo>
                    <a:pt x="33852" y="0"/>
                    <a:pt x="30517" y="1272"/>
                    <a:pt x="27989" y="3817"/>
                  </a:cubicBezTo>
                  <a:lnTo>
                    <a:pt x="5090" y="26716"/>
                  </a:lnTo>
                  <a:cubicBezTo>
                    <a:pt x="1" y="31772"/>
                    <a:pt x="1" y="40057"/>
                    <a:pt x="5090" y="45146"/>
                  </a:cubicBezTo>
                  <a:lnTo>
                    <a:pt x="61000" y="101056"/>
                  </a:lnTo>
                  <a:cubicBezTo>
                    <a:pt x="62827" y="102883"/>
                    <a:pt x="62827" y="105884"/>
                    <a:pt x="61000" y="107711"/>
                  </a:cubicBezTo>
                  <a:lnTo>
                    <a:pt x="5090" y="163621"/>
                  </a:lnTo>
                  <a:cubicBezTo>
                    <a:pt x="1" y="168710"/>
                    <a:pt x="1" y="176995"/>
                    <a:pt x="5090" y="182051"/>
                  </a:cubicBezTo>
                  <a:lnTo>
                    <a:pt x="27989" y="204951"/>
                  </a:lnTo>
                  <a:cubicBezTo>
                    <a:pt x="30500" y="207495"/>
                    <a:pt x="33860" y="208767"/>
                    <a:pt x="37187" y="208767"/>
                  </a:cubicBezTo>
                  <a:cubicBezTo>
                    <a:pt x="40515" y="208767"/>
                    <a:pt x="43875" y="207495"/>
                    <a:pt x="46419" y="204951"/>
                  </a:cubicBezTo>
                  <a:lnTo>
                    <a:pt x="102329" y="149040"/>
                  </a:lnTo>
                  <a:cubicBezTo>
                    <a:pt x="103243" y="148127"/>
                    <a:pt x="104450" y="147670"/>
                    <a:pt x="105657" y="147670"/>
                  </a:cubicBezTo>
                  <a:cubicBezTo>
                    <a:pt x="106864" y="147670"/>
                    <a:pt x="108070" y="148127"/>
                    <a:pt x="108984" y="149040"/>
                  </a:cubicBezTo>
                  <a:lnTo>
                    <a:pt x="164894" y="204951"/>
                  </a:lnTo>
                  <a:cubicBezTo>
                    <a:pt x="167439" y="207495"/>
                    <a:pt x="170782" y="208767"/>
                    <a:pt x="174122" y="208767"/>
                  </a:cubicBezTo>
                  <a:cubicBezTo>
                    <a:pt x="177461" y="208767"/>
                    <a:pt x="180796" y="207495"/>
                    <a:pt x="183324" y="204951"/>
                  </a:cubicBezTo>
                  <a:lnTo>
                    <a:pt x="206224" y="182051"/>
                  </a:lnTo>
                  <a:cubicBezTo>
                    <a:pt x="211312" y="176995"/>
                    <a:pt x="211312" y="168710"/>
                    <a:pt x="206224" y="163621"/>
                  </a:cubicBezTo>
                  <a:lnTo>
                    <a:pt x="150313" y="107711"/>
                  </a:lnTo>
                  <a:cubicBezTo>
                    <a:pt x="148486" y="105884"/>
                    <a:pt x="148486" y="102883"/>
                    <a:pt x="150313" y="101056"/>
                  </a:cubicBezTo>
                  <a:lnTo>
                    <a:pt x="206224" y="45146"/>
                  </a:lnTo>
                  <a:cubicBezTo>
                    <a:pt x="211312" y="40057"/>
                    <a:pt x="211312" y="31772"/>
                    <a:pt x="206224" y="26716"/>
                  </a:cubicBezTo>
                  <a:lnTo>
                    <a:pt x="183324" y="3817"/>
                  </a:lnTo>
                  <a:cubicBezTo>
                    <a:pt x="180796" y="1272"/>
                    <a:pt x="177461" y="0"/>
                    <a:pt x="174122" y="0"/>
                  </a:cubicBezTo>
                  <a:cubicBezTo>
                    <a:pt x="170782" y="0"/>
                    <a:pt x="167439" y="1272"/>
                    <a:pt x="164894" y="3817"/>
                  </a:cubicBezTo>
                  <a:lnTo>
                    <a:pt x="108984" y="59727"/>
                  </a:lnTo>
                  <a:cubicBezTo>
                    <a:pt x="108070" y="60640"/>
                    <a:pt x="106864" y="61097"/>
                    <a:pt x="105657" y="61097"/>
                  </a:cubicBezTo>
                  <a:cubicBezTo>
                    <a:pt x="104450" y="61097"/>
                    <a:pt x="103243" y="60640"/>
                    <a:pt x="102329" y="59727"/>
                  </a:cubicBezTo>
                  <a:lnTo>
                    <a:pt x="46419" y="3817"/>
                  </a:lnTo>
                  <a:cubicBezTo>
                    <a:pt x="43875" y="1272"/>
                    <a:pt x="40531" y="0"/>
                    <a:pt x="3719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4"/>
            <p:cNvSpPr/>
            <p:nvPr/>
          </p:nvSpPr>
          <p:spPr>
            <a:xfrm>
              <a:off x="3701615" y="221418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4"/>
            <p:cNvSpPr/>
            <p:nvPr/>
          </p:nvSpPr>
          <p:spPr>
            <a:xfrm>
              <a:off x="6077340" y="221418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4"/>
            <p:cNvSpPr/>
            <p:nvPr/>
          </p:nvSpPr>
          <p:spPr>
            <a:xfrm>
              <a:off x="4889503" y="2784055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4"/>
            <p:cNvSpPr/>
            <p:nvPr/>
          </p:nvSpPr>
          <p:spPr>
            <a:xfrm>
              <a:off x="4889503" y="335403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4"/>
            <p:cNvSpPr/>
            <p:nvPr/>
          </p:nvSpPr>
          <p:spPr>
            <a:xfrm>
              <a:off x="3701503" y="395578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4"/>
            <p:cNvSpPr/>
            <p:nvPr/>
          </p:nvSpPr>
          <p:spPr>
            <a:xfrm>
              <a:off x="6077453" y="395578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4"/>
            <p:cNvSpPr/>
            <p:nvPr/>
          </p:nvSpPr>
          <p:spPr>
            <a:xfrm>
              <a:off x="6077453" y="3354030"/>
              <a:ext cx="154496" cy="123933"/>
            </a:xfrm>
            <a:custGeom>
              <a:rect b="b" l="l" r="r" t="t"/>
              <a:pathLst>
                <a:path extrusionOk="0" h="169771" w="211639">
                  <a:moveTo>
                    <a:pt x="182052" y="8327"/>
                  </a:moveTo>
                  <a:cubicBezTo>
                    <a:pt x="183659" y="8327"/>
                    <a:pt x="185265" y="8938"/>
                    <a:pt x="186488" y="10161"/>
                  </a:cubicBezTo>
                  <a:lnTo>
                    <a:pt x="200058" y="23731"/>
                  </a:lnTo>
                  <a:cubicBezTo>
                    <a:pt x="202505" y="26178"/>
                    <a:pt x="202505" y="30125"/>
                    <a:pt x="200058" y="32571"/>
                  </a:cubicBezTo>
                  <a:lnTo>
                    <a:pt x="73298" y="159626"/>
                  </a:lnTo>
                  <a:cubicBezTo>
                    <a:pt x="72123" y="160800"/>
                    <a:pt x="70525" y="161452"/>
                    <a:pt x="68861" y="161452"/>
                  </a:cubicBezTo>
                  <a:cubicBezTo>
                    <a:pt x="67165" y="161452"/>
                    <a:pt x="65599" y="160800"/>
                    <a:pt x="64425" y="159626"/>
                  </a:cubicBezTo>
                  <a:lnTo>
                    <a:pt x="11581" y="106781"/>
                  </a:lnTo>
                  <a:cubicBezTo>
                    <a:pt x="9134" y="104335"/>
                    <a:pt x="9134" y="100355"/>
                    <a:pt x="11581" y="97942"/>
                  </a:cubicBezTo>
                  <a:lnTo>
                    <a:pt x="25151" y="84372"/>
                  </a:lnTo>
                  <a:cubicBezTo>
                    <a:pt x="26358" y="83132"/>
                    <a:pt x="27989" y="82545"/>
                    <a:pt x="29587" y="82545"/>
                  </a:cubicBezTo>
                  <a:cubicBezTo>
                    <a:pt x="31185" y="82545"/>
                    <a:pt x="32784" y="83132"/>
                    <a:pt x="34023" y="84372"/>
                  </a:cubicBezTo>
                  <a:lnTo>
                    <a:pt x="62892" y="113240"/>
                  </a:lnTo>
                  <a:cubicBezTo>
                    <a:pt x="64507" y="114855"/>
                    <a:pt x="66610" y="115662"/>
                    <a:pt x="68710" y="115662"/>
                  </a:cubicBezTo>
                  <a:cubicBezTo>
                    <a:pt x="70810" y="115662"/>
                    <a:pt x="72906" y="114855"/>
                    <a:pt x="74504" y="113240"/>
                  </a:cubicBezTo>
                  <a:lnTo>
                    <a:pt x="177616" y="10161"/>
                  </a:lnTo>
                  <a:cubicBezTo>
                    <a:pt x="178839" y="8938"/>
                    <a:pt x="180446" y="8327"/>
                    <a:pt x="182052" y="8327"/>
                  </a:cubicBezTo>
                  <a:close/>
                  <a:moveTo>
                    <a:pt x="182052" y="0"/>
                  </a:moveTo>
                  <a:cubicBezTo>
                    <a:pt x="178317" y="0"/>
                    <a:pt x="174582" y="1419"/>
                    <a:pt x="171744" y="4257"/>
                  </a:cubicBezTo>
                  <a:lnTo>
                    <a:pt x="68698" y="107303"/>
                  </a:lnTo>
                  <a:lnTo>
                    <a:pt x="39895" y="78467"/>
                  </a:lnTo>
                  <a:cubicBezTo>
                    <a:pt x="37057" y="75630"/>
                    <a:pt x="33322" y="74211"/>
                    <a:pt x="29587" y="74211"/>
                  </a:cubicBezTo>
                  <a:cubicBezTo>
                    <a:pt x="25852" y="74211"/>
                    <a:pt x="22117" y="75630"/>
                    <a:pt x="19279" y="78467"/>
                  </a:cubicBezTo>
                  <a:lnTo>
                    <a:pt x="5709" y="92037"/>
                  </a:lnTo>
                  <a:cubicBezTo>
                    <a:pt x="1" y="97746"/>
                    <a:pt x="1" y="106977"/>
                    <a:pt x="5709" y="112686"/>
                  </a:cubicBezTo>
                  <a:lnTo>
                    <a:pt x="58553" y="165497"/>
                  </a:lnTo>
                  <a:cubicBezTo>
                    <a:pt x="61293" y="168270"/>
                    <a:pt x="64947" y="169770"/>
                    <a:pt x="68861" y="169770"/>
                  </a:cubicBezTo>
                  <a:cubicBezTo>
                    <a:pt x="72776" y="169770"/>
                    <a:pt x="76429" y="168270"/>
                    <a:pt x="79169" y="165497"/>
                  </a:cubicBezTo>
                  <a:lnTo>
                    <a:pt x="205963" y="38443"/>
                  </a:lnTo>
                  <a:cubicBezTo>
                    <a:pt x="211638" y="32767"/>
                    <a:pt x="211606" y="23536"/>
                    <a:pt x="205930" y="17827"/>
                  </a:cubicBezTo>
                  <a:lnTo>
                    <a:pt x="192360" y="4257"/>
                  </a:lnTo>
                  <a:cubicBezTo>
                    <a:pt x="189522" y="1419"/>
                    <a:pt x="185787" y="0"/>
                    <a:pt x="182052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Google Shape;616;p25"/>
          <p:cNvGrpSpPr/>
          <p:nvPr/>
        </p:nvGrpSpPr>
        <p:grpSpPr>
          <a:xfrm>
            <a:off x="3223421" y="1073608"/>
            <a:ext cx="3494870" cy="2920547"/>
            <a:chOff x="3223421" y="1073608"/>
            <a:chExt cx="3494870" cy="2920547"/>
          </a:xfrm>
        </p:grpSpPr>
        <p:grpSp>
          <p:nvGrpSpPr>
            <p:cNvPr id="617" name="Google Shape;617;p25"/>
            <p:cNvGrpSpPr/>
            <p:nvPr/>
          </p:nvGrpSpPr>
          <p:grpSpPr>
            <a:xfrm>
              <a:off x="3223421" y="1242523"/>
              <a:ext cx="3494870" cy="2494508"/>
              <a:chOff x="3223421" y="1242523"/>
              <a:chExt cx="3494870" cy="2494508"/>
            </a:xfrm>
          </p:grpSpPr>
          <p:sp>
            <p:nvSpPr>
              <p:cNvPr id="618" name="Google Shape;618;p25"/>
              <p:cNvSpPr/>
              <p:nvPr/>
            </p:nvSpPr>
            <p:spPr>
              <a:xfrm>
                <a:off x="3223421" y="1582770"/>
                <a:ext cx="712750" cy="712717"/>
              </a:xfrm>
              <a:custGeom>
                <a:rect b="b" l="l" r="r" t="t"/>
                <a:pathLst>
                  <a:path extrusionOk="0" h="21354" w="21355">
                    <a:moveTo>
                      <a:pt x="10679" y="0"/>
                    </a:moveTo>
                    <a:cubicBezTo>
                      <a:pt x="4789" y="0"/>
                      <a:pt x="1" y="4789"/>
                      <a:pt x="1" y="10675"/>
                    </a:cubicBezTo>
                    <a:cubicBezTo>
                      <a:pt x="1" y="16565"/>
                      <a:pt x="4789" y="21354"/>
                      <a:pt x="10679" y="21354"/>
                    </a:cubicBezTo>
                    <a:cubicBezTo>
                      <a:pt x="16566" y="21354"/>
                      <a:pt x="21355" y="16565"/>
                      <a:pt x="21355" y="10675"/>
                    </a:cubicBezTo>
                    <a:cubicBezTo>
                      <a:pt x="21355" y="4789"/>
                      <a:pt x="16566" y="0"/>
                      <a:pt x="10679" y="0"/>
                    </a:cubicBezTo>
                    <a:close/>
                  </a:path>
                </a:pathLst>
              </a:custGeom>
              <a:solidFill>
                <a:srgbClr val="F1D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5"/>
              <p:cNvSpPr/>
              <p:nvPr/>
            </p:nvSpPr>
            <p:spPr>
              <a:xfrm>
                <a:off x="5085606" y="2430417"/>
                <a:ext cx="1306580" cy="1306614"/>
              </a:xfrm>
              <a:custGeom>
                <a:rect b="b" l="l" r="r" t="t"/>
                <a:pathLst>
                  <a:path extrusionOk="0" h="39148" w="39147">
                    <a:moveTo>
                      <a:pt x="19572" y="0"/>
                    </a:moveTo>
                    <a:cubicBezTo>
                      <a:pt x="8781" y="0"/>
                      <a:pt x="0" y="8781"/>
                      <a:pt x="0" y="19572"/>
                    </a:cubicBezTo>
                    <a:cubicBezTo>
                      <a:pt x="0" y="30367"/>
                      <a:pt x="8781" y="39148"/>
                      <a:pt x="19572" y="39148"/>
                    </a:cubicBezTo>
                    <a:cubicBezTo>
                      <a:pt x="30366" y="39148"/>
                      <a:pt x="39147" y="30367"/>
                      <a:pt x="39147" y="19572"/>
                    </a:cubicBezTo>
                    <a:cubicBezTo>
                      <a:pt x="39147" y="8781"/>
                      <a:pt x="30366" y="0"/>
                      <a:pt x="19572" y="0"/>
                    </a:cubicBezTo>
                    <a:close/>
                  </a:path>
                </a:pathLst>
              </a:custGeom>
              <a:solidFill>
                <a:srgbClr val="F1D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5"/>
              <p:cNvSpPr/>
              <p:nvPr/>
            </p:nvSpPr>
            <p:spPr>
              <a:xfrm>
                <a:off x="5204329" y="2549140"/>
                <a:ext cx="1069215" cy="1069081"/>
              </a:xfrm>
              <a:custGeom>
                <a:rect b="b" l="l" r="r" t="t"/>
                <a:pathLst>
                  <a:path extrusionOk="0" h="32030" w="32034">
                    <a:moveTo>
                      <a:pt x="16015" y="1"/>
                    </a:moveTo>
                    <a:cubicBezTo>
                      <a:pt x="7187" y="1"/>
                      <a:pt x="1" y="7184"/>
                      <a:pt x="1" y="16015"/>
                    </a:cubicBezTo>
                    <a:cubicBezTo>
                      <a:pt x="1" y="24846"/>
                      <a:pt x="7187" y="32030"/>
                      <a:pt x="16015" y="32030"/>
                    </a:cubicBezTo>
                    <a:cubicBezTo>
                      <a:pt x="24846" y="32030"/>
                      <a:pt x="32033" y="24846"/>
                      <a:pt x="32033" y="16015"/>
                    </a:cubicBezTo>
                    <a:cubicBezTo>
                      <a:pt x="32033" y="7184"/>
                      <a:pt x="24846" y="1"/>
                      <a:pt x="16015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5"/>
              <p:cNvSpPr/>
              <p:nvPr/>
            </p:nvSpPr>
            <p:spPr>
              <a:xfrm>
                <a:off x="4154146" y="1242523"/>
                <a:ext cx="1306614" cy="1306614"/>
              </a:xfrm>
              <a:custGeom>
                <a:rect b="b" l="l" r="r" t="t"/>
                <a:pathLst>
                  <a:path extrusionOk="0" h="39148" w="39148">
                    <a:moveTo>
                      <a:pt x="19573" y="1"/>
                    </a:moveTo>
                    <a:cubicBezTo>
                      <a:pt x="8781" y="1"/>
                      <a:pt x="1" y="8781"/>
                      <a:pt x="1" y="19572"/>
                    </a:cubicBezTo>
                    <a:cubicBezTo>
                      <a:pt x="1" y="30367"/>
                      <a:pt x="8781" y="39148"/>
                      <a:pt x="19573" y="39148"/>
                    </a:cubicBezTo>
                    <a:cubicBezTo>
                      <a:pt x="30367" y="39148"/>
                      <a:pt x="39147" y="30367"/>
                      <a:pt x="39147" y="19572"/>
                    </a:cubicBezTo>
                    <a:cubicBezTo>
                      <a:pt x="39147" y="8781"/>
                      <a:pt x="30367" y="1"/>
                      <a:pt x="19573" y="1"/>
                    </a:cubicBezTo>
                    <a:close/>
                  </a:path>
                </a:pathLst>
              </a:custGeom>
              <a:solidFill>
                <a:srgbClr val="F1D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5"/>
              <p:cNvSpPr/>
              <p:nvPr/>
            </p:nvSpPr>
            <p:spPr>
              <a:xfrm>
                <a:off x="3342277" y="1701493"/>
                <a:ext cx="475178" cy="475178"/>
              </a:xfrm>
              <a:custGeom>
                <a:rect b="b" l="l" r="r" t="t"/>
                <a:pathLst>
                  <a:path extrusionOk="0" h="14237" w="14237">
                    <a:moveTo>
                      <a:pt x="7118" y="1"/>
                    </a:moveTo>
                    <a:cubicBezTo>
                      <a:pt x="3192" y="1"/>
                      <a:pt x="1" y="3196"/>
                      <a:pt x="1" y="7118"/>
                    </a:cubicBezTo>
                    <a:cubicBezTo>
                      <a:pt x="1" y="11045"/>
                      <a:pt x="3192" y="14237"/>
                      <a:pt x="7118" y="14237"/>
                    </a:cubicBezTo>
                    <a:cubicBezTo>
                      <a:pt x="11041" y="14237"/>
                      <a:pt x="14236" y="11045"/>
                      <a:pt x="14236" y="7118"/>
                    </a:cubicBezTo>
                    <a:cubicBezTo>
                      <a:pt x="14236" y="3196"/>
                      <a:pt x="11041" y="1"/>
                      <a:pt x="7118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5"/>
              <p:cNvSpPr/>
              <p:nvPr/>
            </p:nvSpPr>
            <p:spPr>
              <a:xfrm>
                <a:off x="3508897" y="2578879"/>
                <a:ext cx="1009665" cy="1009698"/>
              </a:xfrm>
              <a:custGeom>
                <a:rect b="b" l="l" r="r" t="t"/>
                <a:pathLst>
                  <a:path extrusionOk="0" h="30252" w="30251">
                    <a:moveTo>
                      <a:pt x="15127" y="1"/>
                    </a:moveTo>
                    <a:cubicBezTo>
                      <a:pt x="6785" y="1"/>
                      <a:pt x="0" y="6785"/>
                      <a:pt x="0" y="15124"/>
                    </a:cubicBezTo>
                    <a:cubicBezTo>
                      <a:pt x="0" y="23467"/>
                      <a:pt x="6785" y="30251"/>
                      <a:pt x="15127" y="30251"/>
                    </a:cubicBezTo>
                    <a:cubicBezTo>
                      <a:pt x="23466" y="30251"/>
                      <a:pt x="30250" y="23467"/>
                      <a:pt x="30250" y="15124"/>
                    </a:cubicBezTo>
                    <a:cubicBezTo>
                      <a:pt x="30250" y="6785"/>
                      <a:pt x="23466" y="1"/>
                      <a:pt x="15127" y="1"/>
                    </a:cubicBezTo>
                    <a:close/>
                  </a:path>
                </a:pathLst>
              </a:custGeom>
              <a:solidFill>
                <a:srgbClr val="F1D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5"/>
              <p:cNvSpPr/>
              <p:nvPr/>
            </p:nvSpPr>
            <p:spPr>
              <a:xfrm>
                <a:off x="5708626" y="1358242"/>
                <a:ext cx="1009665" cy="1009665"/>
              </a:xfrm>
              <a:custGeom>
                <a:rect b="b" l="l" r="r" t="t"/>
                <a:pathLst>
                  <a:path extrusionOk="0" h="30251" w="30251">
                    <a:moveTo>
                      <a:pt x="15127" y="0"/>
                    </a:moveTo>
                    <a:cubicBezTo>
                      <a:pt x="6785" y="0"/>
                      <a:pt x="0" y="6789"/>
                      <a:pt x="0" y="15127"/>
                    </a:cubicBezTo>
                    <a:cubicBezTo>
                      <a:pt x="0" y="23466"/>
                      <a:pt x="6785" y="30251"/>
                      <a:pt x="15127" y="30251"/>
                    </a:cubicBezTo>
                    <a:cubicBezTo>
                      <a:pt x="23466" y="30251"/>
                      <a:pt x="30251" y="23466"/>
                      <a:pt x="30251" y="15127"/>
                    </a:cubicBezTo>
                    <a:cubicBezTo>
                      <a:pt x="30251" y="6789"/>
                      <a:pt x="23466" y="0"/>
                      <a:pt x="15127" y="0"/>
                    </a:cubicBezTo>
                    <a:close/>
                  </a:path>
                </a:pathLst>
              </a:custGeom>
              <a:solidFill>
                <a:srgbClr val="F1D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25"/>
              <p:cNvSpPr/>
              <p:nvPr/>
            </p:nvSpPr>
            <p:spPr>
              <a:xfrm>
                <a:off x="5827483" y="1477065"/>
                <a:ext cx="772093" cy="772126"/>
              </a:xfrm>
              <a:custGeom>
                <a:rect b="b" l="l" r="r" t="t"/>
                <a:pathLst>
                  <a:path extrusionOk="0" h="23134" w="23133">
                    <a:moveTo>
                      <a:pt x="11566" y="1"/>
                    </a:moveTo>
                    <a:cubicBezTo>
                      <a:pt x="5187" y="1"/>
                      <a:pt x="0" y="5188"/>
                      <a:pt x="0" y="11567"/>
                    </a:cubicBezTo>
                    <a:cubicBezTo>
                      <a:pt x="0" y="17946"/>
                      <a:pt x="5187" y="23134"/>
                      <a:pt x="11566" y="23134"/>
                    </a:cubicBezTo>
                    <a:cubicBezTo>
                      <a:pt x="17941" y="23134"/>
                      <a:pt x="23132" y="17946"/>
                      <a:pt x="23132" y="11567"/>
                    </a:cubicBezTo>
                    <a:cubicBezTo>
                      <a:pt x="23132" y="5188"/>
                      <a:pt x="17941" y="1"/>
                      <a:pt x="1156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25"/>
              <p:cNvSpPr/>
              <p:nvPr/>
            </p:nvSpPr>
            <p:spPr>
              <a:xfrm>
                <a:off x="3627720" y="2697635"/>
                <a:ext cx="772126" cy="772093"/>
              </a:xfrm>
              <a:custGeom>
                <a:rect b="b" l="l" r="r" t="t"/>
                <a:pathLst>
                  <a:path extrusionOk="0" h="23133" w="23134">
                    <a:moveTo>
                      <a:pt x="11567" y="0"/>
                    </a:moveTo>
                    <a:cubicBezTo>
                      <a:pt x="5188" y="0"/>
                      <a:pt x="0" y="5191"/>
                      <a:pt x="0" y="11566"/>
                    </a:cubicBezTo>
                    <a:cubicBezTo>
                      <a:pt x="0" y="17945"/>
                      <a:pt x="5188" y="23132"/>
                      <a:pt x="11567" y="23132"/>
                    </a:cubicBezTo>
                    <a:cubicBezTo>
                      <a:pt x="17942" y="23132"/>
                      <a:pt x="23133" y="17945"/>
                      <a:pt x="23133" y="11566"/>
                    </a:cubicBezTo>
                    <a:cubicBezTo>
                      <a:pt x="23133" y="5191"/>
                      <a:pt x="17942" y="0"/>
                      <a:pt x="1156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25"/>
              <p:cNvSpPr/>
              <p:nvPr/>
            </p:nvSpPr>
            <p:spPr>
              <a:xfrm>
                <a:off x="4272880" y="1361279"/>
                <a:ext cx="1068989" cy="1069089"/>
              </a:xfrm>
              <a:custGeom>
                <a:rect b="b" l="l" r="r" t="t"/>
                <a:pathLst>
                  <a:path extrusionOk="0" h="32033" w="32030">
                    <a:moveTo>
                      <a:pt x="16016" y="0"/>
                    </a:moveTo>
                    <a:cubicBezTo>
                      <a:pt x="7187" y="0"/>
                      <a:pt x="1" y="7187"/>
                      <a:pt x="1" y="16014"/>
                    </a:cubicBezTo>
                    <a:cubicBezTo>
                      <a:pt x="1" y="24846"/>
                      <a:pt x="7187" y="32032"/>
                      <a:pt x="16016" y="32032"/>
                    </a:cubicBezTo>
                    <a:cubicBezTo>
                      <a:pt x="24847" y="32032"/>
                      <a:pt x="32029" y="24846"/>
                      <a:pt x="32029" y="16014"/>
                    </a:cubicBezTo>
                    <a:cubicBezTo>
                      <a:pt x="32029" y="7187"/>
                      <a:pt x="24847" y="0"/>
                      <a:pt x="160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" name="Google Shape;628;p25"/>
            <p:cNvGrpSpPr/>
            <p:nvPr/>
          </p:nvGrpSpPr>
          <p:grpSpPr>
            <a:xfrm>
              <a:off x="3250633" y="1073608"/>
              <a:ext cx="3426125" cy="2920547"/>
              <a:chOff x="3250633" y="1073608"/>
              <a:chExt cx="3426125" cy="2920547"/>
            </a:xfrm>
          </p:grpSpPr>
          <p:sp>
            <p:nvSpPr>
              <p:cNvPr id="629" name="Google Shape;629;p25"/>
              <p:cNvSpPr/>
              <p:nvPr/>
            </p:nvSpPr>
            <p:spPr>
              <a:xfrm>
                <a:off x="3250633" y="2295483"/>
                <a:ext cx="41654" cy="41654"/>
              </a:xfrm>
              <a:custGeom>
                <a:rect b="b" l="l" r="r" t="t"/>
                <a:pathLst>
                  <a:path extrusionOk="0" h="1248" w="1248">
                    <a:moveTo>
                      <a:pt x="624" y="357"/>
                    </a:moveTo>
                    <a:cubicBezTo>
                      <a:pt x="769" y="357"/>
                      <a:pt x="888" y="476"/>
                      <a:pt x="888" y="624"/>
                    </a:cubicBezTo>
                    <a:cubicBezTo>
                      <a:pt x="888" y="769"/>
                      <a:pt x="769" y="889"/>
                      <a:pt x="624" y="889"/>
                    </a:cubicBezTo>
                    <a:cubicBezTo>
                      <a:pt x="475" y="889"/>
                      <a:pt x="356" y="769"/>
                      <a:pt x="356" y="624"/>
                    </a:cubicBezTo>
                    <a:cubicBezTo>
                      <a:pt x="356" y="476"/>
                      <a:pt x="475" y="357"/>
                      <a:pt x="624" y="357"/>
                    </a:cubicBezTo>
                    <a:close/>
                    <a:moveTo>
                      <a:pt x="624" y="1"/>
                    </a:moveTo>
                    <a:cubicBezTo>
                      <a:pt x="279" y="1"/>
                      <a:pt x="0" y="280"/>
                      <a:pt x="0" y="624"/>
                    </a:cubicBezTo>
                    <a:cubicBezTo>
                      <a:pt x="0" y="965"/>
                      <a:pt x="279" y="1248"/>
                      <a:pt x="624" y="1248"/>
                    </a:cubicBezTo>
                    <a:cubicBezTo>
                      <a:pt x="968" y="1248"/>
                      <a:pt x="1247" y="965"/>
                      <a:pt x="1247" y="624"/>
                    </a:cubicBezTo>
                    <a:cubicBezTo>
                      <a:pt x="1247" y="280"/>
                      <a:pt x="968" y="1"/>
                      <a:pt x="624" y="1"/>
                    </a:cubicBezTo>
                    <a:close/>
                  </a:path>
                </a:pathLst>
              </a:custGeom>
              <a:solidFill>
                <a:srgbClr val="322A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0" name="Google Shape;630;p25"/>
              <p:cNvGrpSpPr/>
              <p:nvPr/>
            </p:nvGrpSpPr>
            <p:grpSpPr>
              <a:xfrm rot="-1937487">
                <a:off x="3917631" y="3527643"/>
                <a:ext cx="192201" cy="198968"/>
                <a:chOff x="2996454" y="3544360"/>
                <a:chExt cx="251607" cy="260465"/>
              </a:xfrm>
            </p:grpSpPr>
            <p:sp>
              <p:nvSpPr>
                <p:cNvPr id="631" name="Google Shape;631;p25"/>
                <p:cNvSpPr/>
                <p:nvPr/>
              </p:nvSpPr>
              <p:spPr>
                <a:xfrm rot="-1800065">
                  <a:off x="3013277" y="3590432"/>
                  <a:ext cx="217962" cy="125692"/>
                </a:xfrm>
                <a:custGeom>
                  <a:rect b="b" l="l" r="r" t="t"/>
                  <a:pathLst>
                    <a:path extrusionOk="0" h="2877" w="4989">
                      <a:moveTo>
                        <a:pt x="4787" y="0"/>
                      </a:moveTo>
                      <a:cubicBezTo>
                        <a:pt x="4757" y="0"/>
                        <a:pt x="4728" y="7"/>
                        <a:pt x="4699" y="22"/>
                      </a:cubicBezTo>
                      <a:lnTo>
                        <a:pt x="121" y="2540"/>
                      </a:lnTo>
                      <a:cubicBezTo>
                        <a:pt x="34" y="2587"/>
                        <a:pt x="1" y="2696"/>
                        <a:pt x="48" y="2783"/>
                      </a:cubicBezTo>
                      <a:cubicBezTo>
                        <a:pt x="81" y="2841"/>
                        <a:pt x="142" y="2877"/>
                        <a:pt x="204" y="2877"/>
                      </a:cubicBezTo>
                      <a:cubicBezTo>
                        <a:pt x="233" y="2877"/>
                        <a:pt x="266" y="2870"/>
                        <a:pt x="291" y="2851"/>
                      </a:cubicBezTo>
                      <a:lnTo>
                        <a:pt x="4869" y="334"/>
                      </a:lnTo>
                      <a:cubicBezTo>
                        <a:pt x="4956" y="287"/>
                        <a:pt x="4989" y="178"/>
                        <a:pt x="4942" y="91"/>
                      </a:cubicBezTo>
                      <a:cubicBezTo>
                        <a:pt x="4907" y="32"/>
                        <a:pt x="4848" y="0"/>
                        <a:pt x="4787" y="0"/>
                      </a:cubicBezTo>
                      <a:close/>
                    </a:path>
                  </a:pathLst>
                </a:custGeom>
                <a:solidFill>
                  <a:srgbClr val="322A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2" name="Google Shape;632;p25"/>
                <p:cNvSpPr/>
                <p:nvPr/>
              </p:nvSpPr>
              <p:spPr>
                <a:xfrm rot="-1800065">
                  <a:off x="3025865" y="3740322"/>
                  <a:ext cx="54523" cy="54523"/>
                </a:xfrm>
                <a:custGeom>
                  <a:rect b="b" l="l" r="r" t="t"/>
                  <a:pathLst>
                    <a:path extrusionOk="0" h="1248" w="1248">
                      <a:moveTo>
                        <a:pt x="624" y="356"/>
                      </a:moveTo>
                      <a:cubicBezTo>
                        <a:pt x="773" y="356"/>
                        <a:pt x="892" y="475"/>
                        <a:pt x="892" y="624"/>
                      </a:cubicBezTo>
                      <a:cubicBezTo>
                        <a:pt x="892" y="769"/>
                        <a:pt x="773" y="888"/>
                        <a:pt x="624" y="888"/>
                      </a:cubicBezTo>
                      <a:cubicBezTo>
                        <a:pt x="476" y="888"/>
                        <a:pt x="357" y="769"/>
                        <a:pt x="357" y="624"/>
                      </a:cubicBezTo>
                      <a:cubicBezTo>
                        <a:pt x="357" y="475"/>
                        <a:pt x="476" y="356"/>
                        <a:pt x="624" y="356"/>
                      </a:cubicBezTo>
                      <a:close/>
                      <a:moveTo>
                        <a:pt x="624" y="1"/>
                      </a:moveTo>
                      <a:cubicBezTo>
                        <a:pt x="280" y="1"/>
                        <a:pt x="1" y="280"/>
                        <a:pt x="1" y="624"/>
                      </a:cubicBezTo>
                      <a:cubicBezTo>
                        <a:pt x="1" y="965"/>
                        <a:pt x="280" y="1247"/>
                        <a:pt x="624" y="1247"/>
                      </a:cubicBezTo>
                      <a:cubicBezTo>
                        <a:pt x="969" y="1247"/>
                        <a:pt x="1248" y="965"/>
                        <a:pt x="1248" y="624"/>
                      </a:cubicBezTo>
                      <a:cubicBezTo>
                        <a:pt x="1248" y="280"/>
                        <a:pt x="969" y="1"/>
                        <a:pt x="624" y="1"/>
                      </a:cubicBezTo>
                      <a:close/>
                    </a:path>
                  </a:pathLst>
                </a:custGeom>
                <a:solidFill>
                  <a:srgbClr val="322A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33" name="Google Shape;633;p25"/>
              <p:cNvSpPr/>
              <p:nvPr/>
            </p:nvSpPr>
            <p:spPr>
              <a:xfrm>
                <a:off x="3276858" y="1295993"/>
                <a:ext cx="3387923" cy="2387570"/>
              </a:xfrm>
              <a:custGeom>
                <a:rect b="b" l="l" r="r" t="t"/>
                <a:pathLst>
                  <a:path extrusionOk="0" h="71535" w="101507">
                    <a:moveTo>
                      <a:pt x="45857" y="0"/>
                    </a:moveTo>
                    <a:cubicBezTo>
                      <a:pt x="35949" y="0"/>
                      <a:pt x="27886" y="8064"/>
                      <a:pt x="27886" y="17970"/>
                    </a:cubicBezTo>
                    <a:cubicBezTo>
                      <a:pt x="27886" y="18122"/>
                      <a:pt x="27886" y="18274"/>
                      <a:pt x="27889" y="18427"/>
                    </a:cubicBezTo>
                    <a:cubicBezTo>
                      <a:pt x="26658" y="18470"/>
                      <a:pt x="19370" y="18727"/>
                      <a:pt x="18138" y="18771"/>
                    </a:cubicBezTo>
                    <a:cubicBezTo>
                      <a:pt x="17880" y="13946"/>
                      <a:pt x="13933" y="10194"/>
                      <a:pt x="9078" y="10194"/>
                    </a:cubicBezTo>
                    <a:cubicBezTo>
                      <a:pt x="4072" y="10194"/>
                      <a:pt x="1" y="14265"/>
                      <a:pt x="1" y="19267"/>
                    </a:cubicBezTo>
                    <a:cubicBezTo>
                      <a:pt x="1" y="21940"/>
                      <a:pt x="1163" y="24455"/>
                      <a:pt x="3199" y="26186"/>
                    </a:cubicBezTo>
                    <a:lnTo>
                      <a:pt x="84" y="30004"/>
                    </a:lnTo>
                    <a:cubicBezTo>
                      <a:pt x="23" y="30080"/>
                      <a:pt x="33" y="30193"/>
                      <a:pt x="110" y="30254"/>
                    </a:cubicBezTo>
                    <a:cubicBezTo>
                      <a:pt x="142" y="30281"/>
                      <a:pt x="182" y="30294"/>
                      <a:pt x="222" y="30294"/>
                    </a:cubicBezTo>
                    <a:cubicBezTo>
                      <a:pt x="273" y="30294"/>
                      <a:pt x="324" y="30272"/>
                      <a:pt x="359" y="30228"/>
                    </a:cubicBezTo>
                    <a:lnTo>
                      <a:pt x="3587" y="26273"/>
                    </a:lnTo>
                    <a:cubicBezTo>
                      <a:pt x="3619" y="26237"/>
                      <a:pt x="3634" y="26190"/>
                      <a:pt x="3627" y="26142"/>
                    </a:cubicBezTo>
                    <a:cubicBezTo>
                      <a:pt x="3623" y="26095"/>
                      <a:pt x="3598" y="26052"/>
                      <a:pt x="3562" y="26023"/>
                    </a:cubicBezTo>
                    <a:lnTo>
                      <a:pt x="3529" y="25998"/>
                    </a:lnTo>
                    <a:cubicBezTo>
                      <a:pt x="1515" y="24331"/>
                      <a:pt x="356" y="21879"/>
                      <a:pt x="356" y="19267"/>
                    </a:cubicBezTo>
                    <a:cubicBezTo>
                      <a:pt x="356" y="14460"/>
                      <a:pt x="4268" y="10548"/>
                      <a:pt x="9078" y="10548"/>
                    </a:cubicBezTo>
                    <a:cubicBezTo>
                      <a:pt x="13799" y="10548"/>
                      <a:pt x="17627" y="14243"/>
                      <a:pt x="17790" y="18963"/>
                    </a:cubicBezTo>
                    <a:cubicBezTo>
                      <a:pt x="17793" y="19010"/>
                      <a:pt x="17815" y="19053"/>
                      <a:pt x="17848" y="19086"/>
                    </a:cubicBezTo>
                    <a:cubicBezTo>
                      <a:pt x="17885" y="19119"/>
                      <a:pt x="17935" y="19133"/>
                      <a:pt x="17979" y="19133"/>
                    </a:cubicBezTo>
                    <a:lnTo>
                      <a:pt x="27965" y="18782"/>
                    </a:lnTo>
                    <a:cubicBezTo>
                      <a:pt x="28103" y="18774"/>
                      <a:pt x="28255" y="18771"/>
                      <a:pt x="28252" y="18593"/>
                    </a:cubicBezTo>
                    <a:cubicBezTo>
                      <a:pt x="28244" y="18387"/>
                      <a:pt x="28241" y="18180"/>
                      <a:pt x="28241" y="17970"/>
                    </a:cubicBezTo>
                    <a:cubicBezTo>
                      <a:pt x="28241" y="8259"/>
                      <a:pt x="36145" y="355"/>
                      <a:pt x="45857" y="355"/>
                    </a:cubicBezTo>
                    <a:cubicBezTo>
                      <a:pt x="55572" y="355"/>
                      <a:pt x="63475" y="8259"/>
                      <a:pt x="63475" y="17970"/>
                    </a:cubicBezTo>
                    <a:cubicBezTo>
                      <a:pt x="63475" y="27685"/>
                      <a:pt x="55572" y="35590"/>
                      <a:pt x="45857" y="35590"/>
                    </a:cubicBezTo>
                    <a:cubicBezTo>
                      <a:pt x="42353" y="35590"/>
                      <a:pt x="38970" y="34561"/>
                      <a:pt x="36068" y="32619"/>
                    </a:cubicBezTo>
                    <a:cubicBezTo>
                      <a:pt x="36038" y="32600"/>
                      <a:pt x="36004" y="32591"/>
                      <a:pt x="35968" y="32591"/>
                    </a:cubicBezTo>
                    <a:cubicBezTo>
                      <a:pt x="35957" y="32591"/>
                      <a:pt x="35946" y="32592"/>
                      <a:pt x="35935" y="32594"/>
                    </a:cubicBezTo>
                    <a:cubicBezTo>
                      <a:pt x="35891" y="32605"/>
                      <a:pt x="35848" y="32630"/>
                      <a:pt x="35822" y="32670"/>
                    </a:cubicBezTo>
                    <a:cubicBezTo>
                      <a:pt x="35822" y="32670"/>
                      <a:pt x="30255" y="41001"/>
                      <a:pt x="29443" y="42215"/>
                    </a:cubicBezTo>
                    <a:cubicBezTo>
                      <a:pt x="27252" y="40791"/>
                      <a:pt x="24709" y="40038"/>
                      <a:pt x="22079" y="40038"/>
                    </a:cubicBezTo>
                    <a:cubicBezTo>
                      <a:pt x="14620" y="40038"/>
                      <a:pt x="8553" y="46105"/>
                      <a:pt x="8553" y="53560"/>
                    </a:cubicBezTo>
                    <a:cubicBezTo>
                      <a:pt x="8553" y="61019"/>
                      <a:pt x="14620" y="67086"/>
                      <a:pt x="22079" y="67086"/>
                    </a:cubicBezTo>
                    <a:cubicBezTo>
                      <a:pt x="29476" y="67086"/>
                      <a:pt x="35503" y="61113"/>
                      <a:pt x="35602" y="53738"/>
                    </a:cubicBezTo>
                    <a:lnTo>
                      <a:pt x="55793" y="53738"/>
                    </a:lnTo>
                    <a:cubicBezTo>
                      <a:pt x="55890" y="63568"/>
                      <a:pt x="63913" y="71534"/>
                      <a:pt x="73763" y="71534"/>
                    </a:cubicBezTo>
                    <a:cubicBezTo>
                      <a:pt x="83674" y="71534"/>
                      <a:pt x="91737" y="63471"/>
                      <a:pt x="91737" y="53560"/>
                    </a:cubicBezTo>
                    <a:cubicBezTo>
                      <a:pt x="91737" y="49869"/>
                      <a:pt x="90625" y="46319"/>
                      <a:pt x="88524" y="43302"/>
                    </a:cubicBezTo>
                    <a:cubicBezTo>
                      <a:pt x="86503" y="40400"/>
                      <a:pt x="83710" y="38179"/>
                      <a:pt x="80446" y="36872"/>
                    </a:cubicBezTo>
                    <a:lnTo>
                      <a:pt x="83312" y="29497"/>
                    </a:lnTo>
                    <a:cubicBezTo>
                      <a:pt x="83348" y="29407"/>
                      <a:pt x="83300" y="29305"/>
                      <a:pt x="83210" y="29268"/>
                    </a:cubicBezTo>
                    <a:cubicBezTo>
                      <a:pt x="78110" y="27284"/>
                      <a:pt x="74817" y="22466"/>
                      <a:pt x="74817" y="16992"/>
                    </a:cubicBezTo>
                    <a:cubicBezTo>
                      <a:pt x="74817" y="9729"/>
                      <a:pt x="80722" y="3825"/>
                      <a:pt x="87984" y="3825"/>
                    </a:cubicBezTo>
                    <a:cubicBezTo>
                      <a:pt x="95244" y="3825"/>
                      <a:pt x="101152" y="9729"/>
                      <a:pt x="101152" y="16992"/>
                    </a:cubicBezTo>
                    <a:cubicBezTo>
                      <a:pt x="101152" y="20782"/>
                      <a:pt x="99518" y="24390"/>
                      <a:pt x="96667" y="26892"/>
                    </a:cubicBezTo>
                    <a:cubicBezTo>
                      <a:pt x="96591" y="26958"/>
                      <a:pt x="96584" y="27070"/>
                      <a:pt x="96649" y="27142"/>
                    </a:cubicBezTo>
                    <a:lnTo>
                      <a:pt x="100901" y="31993"/>
                    </a:lnTo>
                    <a:cubicBezTo>
                      <a:pt x="100936" y="32032"/>
                      <a:pt x="100985" y="32052"/>
                      <a:pt x="101035" y="32052"/>
                    </a:cubicBezTo>
                    <a:cubicBezTo>
                      <a:pt x="101077" y="32052"/>
                      <a:pt x="101120" y="32037"/>
                      <a:pt x="101155" y="32007"/>
                    </a:cubicBezTo>
                    <a:cubicBezTo>
                      <a:pt x="101227" y="31942"/>
                      <a:pt x="101235" y="31830"/>
                      <a:pt x="101170" y="31757"/>
                    </a:cubicBezTo>
                    <a:lnTo>
                      <a:pt x="97033" y="27041"/>
                    </a:lnTo>
                    <a:cubicBezTo>
                      <a:pt x="99880" y="24476"/>
                      <a:pt x="101506" y="20825"/>
                      <a:pt x="101506" y="16992"/>
                    </a:cubicBezTo>
                    <a:cubicBezTo>
                      <a:pt x="101506" y="9534"/>
                      <a:pt x="95439" y="3466"/>
                      <a:pt x="87984" y="3466"/>
                    </a:cubicBezTo>
                    <a:cubicBezTo>
                      <a:pt x="80526" y="3466"/>
                      <a:pt x="74459" y="9534"/>
                      <a:pt x="74459" y="16992"/>
                    </a:cubicBezTo>
                    <a:cubicBezTo>
                      <a:pt x="74459" y="22553"/>
                      <a:pt x="77773" y="27458"/>
                      <a:pt x="82917" y="29533"/>
                    </a:cubicBezTo>
                    <a:lnTo>
                      <a:pt x="80048" y="36908"/>
                    </a:lnTo>
                    <a:cubicBezTo>
                      <a:pt x="80015" y="36999"/>
                      <a:pt x="80058" y="37101"/>
                      <a:pt x="80149" y="37136"/>
                    </a:cubicBezTo>
                    <a:cubicBezTo>
                      <a:pt x="86973" y="39791"/>
                      <a:pt x="91382" y="46239"/>
                      <a:pt x="91382" y="53560"/>
                    </a:cubicBezTo>
                    <a:cubicBezTo>
                      <a:pt x="91382" y="63275"/>
                      <a:pt x="83478" y="71175"/>
                      <a:pt x="73763" y="71175"/>
                    </a:cubicBezTo>
                    <a:cubicBezTo>
                      <a:pt x="64052" y="71175"/>
                      <a:pt x="56147" y="63275"/>
                      <a:pt x="56147" y="53560"/>
                    </a:cubicBezTo>
                    <a:cubicBezTo>
                      <a:pt x="56147" y="53462"/>
                      <a:pt x="56067" y="53383"/>
                      <a:pt x="55970" y="53383"/>
                    </a:cubicBezTo>
                    <a:lnTo>
                      <a:pt x="35424" y="53383"/>
                    </a:lnTo>
                    <a:cubicBezTo>
                      <a:pt x="35326" y="53383"/>
                      <a:pt x="35246" y="53462"/>
                      <a:pt x="35246" y="53560"/>
                    </a:cubicBezTo>
                    <a:cubicBezTo>
                      <a:pt x="35246" y="60823"/>
                      <a:pt x="29339" y="66728"/>
                      <a:pt x="22079" y="66728"/>
                    </a:cubicBezTo>
                    <a:cubicBezTo>
                      <a:pt x="14816" y="66728"/>
                      <a:pt x="8912" y="60823"/>
                      <a:pt x="8912" y="53560"/>
                    </a:cubicBezTo>
                    <a:cubicBezTo>
                      <a:pt x="8912" y="46301"/>
                      <a:pt x="14816" y="40393"/>
                      <a:pt x="22079" y="40393"/>
                    </a:cubicBezTo>
                    <a:cubicBezTo>
                      <a:pt x="24698" y="40393"/>
                      <a:pt x="27226" y="41160"/>
                      <a:pt x="29404" y="42617"/>
                    </a:cubicBezTo>
                    <a:cubicBezTo>
                      <a:pt x="29444" y="42640"/>
                      <a:pt x="29473" y="42657"/>
                      <a:pt x="29502" y="42657"/>
                    </a:cubicBezTo>
                    <a:cubicBezTo>
                      <a:pt x="29577" y="42657"/>
                      <a:pt x="29652" y="42545"/>
                      <a:pt x="29921" y="42146"/>
                    </a:cubicBezTo>
                    <a:lnTo>
                      <a:pt x="36021" y="33015"/>
                    </a:lnTo>
                    <a:cubicBezTo>
                      <a:pt x="38945" y="34931"/>
                      <a:pt x="42343" y="35944"/>
                      <a:pt x="45857" y="35944"/>
                    </a:cubicBezTo>
                    <a:cubicBezTo>
                      <a:pt x="55767" y="35944"/>
                      <a:pt x="63831" y="27881"/>
                      <a:pt x="63831" y="17970"/>
                    </a:cubicBezTo>
                    <a:cubicBezTo>
                      <a:pt x="63831" y="8064"/>
                      <a:pt x="55767" y="0"/>
                      <a:pt x="45857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5"/>
              <p:cNvSpPr/>
              <p:nvPr/>
            </p:nvSpPr>
            <p:spPr>
              <a:xfrm>
                <a:off x="6635104" y="2352831"/>
                <a:ext cx="41654" cy="41654"/>
              </a:xfrm>
              <a:custGeom>
                <a:rect b="b" l="l" r="r" t="t"/>
                <a:pathLst>
                  <a:path extrusionOk="0" h="1248" w="1248">
                    <a:moveTo>
                      <a:pt x="624" y="357"/>
                    </a:moveTo>
                    <a:cubicBezTo>
                      <a:pt x="769" y="357"/>
                      <a:pt x="888" y="476"/>
                      <a:pt x="888" y="624"/>
                    </a:cubicBezTo>
                    <a:cubicBezTo>
                      <a:pt x="888" y="769"/>
                      <a:pt x="769" y="889"/>
                      <a:pt x="624" y="889"/>
                    </a:cubicBezTo>
                    <a:cubicBezTo>
                      <a:pt x="475" y="889"/>
                      <a:pt x="356" y="769"/>
                      <a:pt x="356" y="624"/>
                    </a:cubicBezTo>
                    <a:cubicBezTo>
                      <a:pt x="356" y="476"/>
                      <a:pt x="475" y="357"/>
                      <a:pt x="624" y="357"/>
                    </a:cubicBezTo>
                    <a:close/>
                    <a:moveTo>
                      <a:pt x="624" y="1"/>
                    </a:moveTo>
                    <a:cubicBezTo>
                      <a:pt x="279" y="1"/>
                      <a:pt x="0" y="280"/>
                      <a:pt x="0" y="624"/>
                    </a:cubicBezTo>
                    <a:cubicBezTo>
                      <a:pt x="0" y="965"/>
                      <a:pt x="279" y="1248"/>
                      <a:pt x="624" y="1248"/>
                    </a:cubicBezTo>
                    <a:cubicBezTo>
                      <a:pt x="968" y="1248"/>
                      <a:pt x="1247" y="965"/>
                      <a:pt x="1247" y="624"/>
                    </a:cubicBezTo>
                    <a:cubicBezTo>
                      <a:pt x="1247" y="280"/>
                      <a:pt x="968" y="1"/>
                      <a:pt x="62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/>
                  <a:t> </a:t>
                </a:r>
                <a:endParaRPr/>
              </a:p>
            </p:txBody>
          </p:sp>
          <p:sp>
            <p:nvSpPr>
              <p:cNvPr id="635" name="Google Shape;635;p25"/>
              <p:cNvSpPr/>
              <p:nvPr/>
            </p:nvSpPr>
            <p:spPr>
              <a:xfrm rot="-3737593">
                <a:off x="5718193" y="3945213"/>
                <a:ext cx="41648" cy="41648"/>
              </a:xfrm>
              <a:custGeom>
                <a:rect b="b" l="l" r="r" t="t"/>
                <a:pathLst>
                  <a:path extrusionOk="0" h="1248" w="1248">
                    <a:moveTo>
                      <a:pt x="624" y="356"/>
                    </a:moveTo>
                    <a:cubicBezTo>
                      <a:pt x="773" y="356"/>
                      <a:pt x="892" y="475"/>
                      <a:pt x="892" y="624"/>
                    </a:cubicBezTo>
                    <a:cubicBezTo>
                      <a:pt x="892" y="769"/>
                      <a:pt x="773" y="888"/>
                      <a:pt x="624" y="888"/>
                    </a:cubicBezTo>
                    <a:cubicBezTo>
                      <a:pt x="476" y="888"/>
                      <a:pt x="357" y="769"/>
                      <a:pt x="357" y="624"/>
                    </a:cubicBezTo>
                    <a:cubicBezTo>
                      <a:pt x="357" y="475"/>
                      <a:pt x="476" y="356"/>
                      <a:pt x="624" y="356"/>
                    </a:cubicBezTo>
                    <a:close/>
                    <a:moveTo>
                      <a:pt x="624" y="1"/>
                    </a:moveTo>
                    <a:cubicBezTo>
                      <a:pt x="280" y="1"/>
                      <a:pt x="1" y="280"/>
                      <a:pt x="1" y="624"/>
                    </a:cubicBezTo>
                    <a:cubicBezTo>
                      <a:pt x="1" y="965"/>
                      <a:pt x="280" y="1247"/>
                      <a:pt x="624" y="1247"/>
                    </a:cubicBezTo>
                    <a:cubicBezTo>
                      <a:pt x="969" y="1247"/>
                      <a:pt x="1248" y="965"/>
                      <a:pt x="1248" y="624"/>
                    </a:cubicBezTo>
                    <a:cubicBezTo>
                      <a:pt x="1248" y="280"/>
                      <a:pt x="969" y="1"/>
                      <a:pt x="62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5"/>
              <p:cNvSpPr/>
              <p:nvPr/>
            </p:nvSpPr>
            <p:spPr>
              <a:xfrm rot="7059970">
                <a:off x="4703234" y="1155736"/>
                <a:ext cx="166496" cy="96013"/>
              </a:xfrm>
              <a:custGeom>
                <a:rect b="b" l="l" r="r" t="t"/>
                <a:pathLst>
                  <a:path extrusionOk="0" h="2877" w="4989">
                    <a:moveTo>
                      <a:pt x="4787" y="0"/>
                    </a:moveTo>
                    <a:cubicBezTo>
                      <a:pt x="4757" y="0"/>
                      <a:pt x="4728" y="7"/>
                      <a:pt x="4699" y="22"/>
                    </a:cubicBezTo>
                    <a:lnTo>
                      <a:pt x="121" y="2540"/>
                    </a:lnTo>
                    <a:cubicBezTo>
                      <a:pt x="34" y="2587"/>
                      <a:pt x="1" y="2696"/>
                      <a:pt x="48" y="2783"/>
                    </a:cubicBezTo>
                    <a:cubicBezTo>
                      <a:pt x="81" y="2841"/>
                      <a:pt x="142" y="2877"/>
                      <a:pt x="204" y="2877"/>
                    </a:cubicBezTo>
                    <a:cubicBezTo>
                      <a:pt x="233" y="2877"/>
                      <a:pt x="266" y="2870"/>
                      <a:pt x="291" y="2851"/>
                    </a:cubicBezTo>
                    <a:lnTo>
                      <a:pt x="4869" y="334"/>
                    </a:lnTo>
                    <a:cubicBezTo>
                      <a:pt x="4956" y="287"/>
                      <a:pt x="4989" y="178"/>
                      <a:pt x="4942" y="91"/>
                    </a:cubicBezTo>
                    <a:cubicBezTo>
                      <a:pt x="4907" y="32"/>
                      <a:pt x="4848" y="0"/>
                      <a:pt x="4787" y="0"/>
                    </a:cubicBezTo>
                    <a:close/>
                  </a:path>
                </a:pathLst>
              </a:custGeom>
              <a:solidFill>
                <a:srgbClr val="322A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5"/>
              <p:cNvSpPr/>
              <p:nvPr/>
            </p:nvSpPr>
            <p:spPr>
              <a:xfrm rot="7059970">
                <a:off x="4763578" y="1080896"/>
                <a:ext cx="41649" cy="41649"/>
              </a:xfrm>
              <a:custGeom>
                <a:rect b="b" l="l" r="r" t="t"/>
                <a:pathLst>
                  <a:path extrusionOk="0" h="1248" w="1248">
                    <a:moveTo>
                      <a:pt x="624" y="356"/>
                    </a:moveTo>
                    <a:cubicBezTo>
                      <a:pt x="773" y="356"/>
                      <a:pt x="892" y="475"/>
                      <a:pt x="892" y="624"/>
                    </a:cubicBezTo>
                    <a:cubicBezTo>
                      <a:pt x="892" y="769"/>
                      <a:pt x="773" y="888"/>
                      <a:pt x="624" y="888"/>
                    </a:cubicBezTo>
                    <a:cubicBezTo>
                      <a:pt x="476" y="888"/>
                      <a:pt x="357" y="769"/>
                      <a:pt x="357" y="624"/>
                    </a:cubicBezTo>
                    <a:cubicBezTo>
                      <a:pt x="357" y="475"/>
                      <a:pt x="476" y="356"/>
                      <a:pt x="624" y="356"/>
                    </a:cubicBezTo>
                    <a:close/>
                    <a:moveTo>
                      <a:pt x="624" y="1"/>
                    </a:moveTo>
                    <a:cubicBezTo>
                      <a:pt x="280" y="1"/>
                      <a:pt x="1" y="280"/>
                      <a:pt x="1" y="624"/>
                    </a:cubicBezTo>
                    <a:cubicBezTo>
                      <a:pt x="1" y="965"/>
                      <a:pt x="280" y="1247"/>
                      <a:pt x="624" y="1247"/>
                    </a:cubicBezTo>
                    <a:cubicBezTo>
                      <a:pt x="969" y="1247"/>
                      <a:pt x="1248" y="965"/>
                      <a:pt x="1248" y="624"/>
                    </a:cubicBezTo>
                    <a:cubicBezTo>
                      <a:pt x="1248" y="280"/>
                      <a:pt x="969" y="1"/>
                      <a:pt x="624" y="1"/>
                    </a:cubicBezTo>
                    <a:close/>
                  </a:path>
                </a:pathLst>
              </a:custGeom>
              <a:solidFill>
                <a:srgbClr val="322A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38" name="Google Shape;638;p25"/>
              <p:cNvCxnSpPr/>
              <p:nvPr/>
            </p:nvCxnSpPr>
            <p:spPr>
              <a:xfrm>
                <a:off x="5738102" y="3676100"/>
                <a:ext cx="0" cy="278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639" name="Google Shape;639;p25"/>
          <p:cNvSpPr txBox="1"/>
          <p:nvPr/>
        </p:nvSpPr>
        <p:spPr>
          <a:xfrm>
            <a:off x="4907073" y="3978269"/>
            <a:ext cx="1681500" cy="71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Mercury is the smallest planet in the Solar System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40" name="Google Shape;640;p25"/>
          <p:cNvSpPr txBox="1"/>
          <p:nvPr/>
        </p:nvSpPr>
        <p:spPr>
          <a:xfrm>
            <a:off x="1635325" y="2302053"/>
            <a:ext cx="1710300" cy="6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123D60"/>
                </a:solidFill>
                <a:latin typeface="Inconsolata"/>
                <a:ea typeface="Inconsolata"/>
                <a:cs typeface="Inconsolata"/>
                <a:sym typeface="Inconsolata"/>
              </a:rPr>
              <a:t>Neptune is the farthest planet in our Solar System</a:t>
            </a:r>
            <a:endParaRPr sz="1100">
              <a:solidFill>
                <a:srgbClr val="123D60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41" name="Google Shape;641;p25"/>
          <p:cNvSpPr txBox="1"/>
          <p:nvPr/>
        </p:nvSpPr>
        <p:spPr>
          <a:xfrm>
            <a:off x="3170005" y="3722855"/>
            <a:ext cx="1681500" cy="71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Venus has a beautiful name, but it’s terribly hot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42" name="Google Shape;642;p25"/>
          <p:cNvSpPr txBox="1"/>
          <p:nvPr>
            <p:ph type="ctrTitle"/>
          </p:nvPr>
        </p:nvSpPr>
        <p:spPr>
          <a:xfrm>
            <a:off x="590550" y="410775"/>
            <a:ext cx="9549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643" name="Google Shape;643;p25"/>
          <p:cNvSpPr txBox="1"/>
          <p:nvPr/>
        </p:nvSpPr>
        <p:spPr>
          <a:xfrm>
            <a:off x="3601625" y="533975"/>
            <a:ext cx="2397300" cy="54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Venus has a beautiful name, but it’s terribly hot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44" name="Google Shape;644;p25"/>
          <p:cNvSpPr txBox="1"/>
          <p:nvPr/>
        </p:nvSpPr>
        <p:spPr>
          <a:xfrm>
            <a:off x="6650075" y="2357003"/>
            <a:ext cx="1710300" cy="6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Jupiter is the biggest planet in our Solar System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45" name="Google Shape;645;p25"/>
          <p:cNvSpPr txBox="1"/>
          <p:nvPr/>
        </p:nvSpPr>
        <p:spPr>
          <a:xfrm>
            <a:off x="4367084" y="1758251"/>
            <a:ext cx="866400" cy="29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STEP 2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46" name="Google Shape;646;p25"/>
          <p:cNvSpPr txBox="1"/>
          <p:nvPr/>
        </p:nvSpPr>
        <p:spPr>
          <a:xfrm>
            <a:off x="3150653" y="1789000"/>
            <a:ext cx="866400" cy="29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STEP 1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47" name="Google Shape;647;p25"/>
          <p:cNvSpPr txBox="1"/>
          <p:nvPr/>
        </p:nvSpPr>
        <p:spPr>
          <a:xfrm>
            <a:off x="3577561" y="2952706"/>
            <a:ext cx="866400" cy="29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STEP 3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48" name="Google Shape;648;p25"/>
          <p:cNvSpPr txBox="1"/>
          <p:nvPr/>
        </p:nvSpPr>
        <p:spPr>
          <a:xfrm>
            <a:off x="5306936" y="2929634"/>
            <a:ext cx="866400" cy="29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STEP 4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49" name="Google Shape;649;p25"/>
          <p:cNvSpPr txBox="1"/>
          <p:nvPr/>
        </p:nvSpPr>
        <p:spPr>
          <a:xfrm>
            <a:off x="5791289" y="1740930"/>
            <a:ext cx="866400" cy="29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STEP 5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653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4" name="Google Shape;654;p26"/>
          <p:cNvGrpSpPr/>
          <p:nvPr/>
        </p:nvGrpSpPr>
        <p:grpSpPr>
          <a:xfrm>
            <a:off x="5662599" y="1329085"/>
            <a:ext cx="1518759" cy="1512624"/>
            <a:chOff x="1955584" y="1327155"/>
            <a:chExt cx="2074524" cy="2066144"/>
          </a:xfrm>
        </p:grpSpPr>
        <p:sp>
          <p:nvSpPr>
            <p:cNvPr id="655" name="Google Shape;655;p26"/>
            <p:cNvSpPr/>
            <p:nvPr/>
          </p:nvSpPr>
          <p:spPr>
            <a:xfrm>
              <a:off x="1969772" y="2531484"/>
              <a:ext cx="847727" cy="847627"/>
            </a:xfrm>
            <a:custGeom>
              <a:rect b="b" l="l" r="r" t="t"/>
              <a:pathLst>
                <a:path extrusionOk="0" h="7169" w="7170">
                  <a:moveTo>
                    <a:pt x="0" y="1"/>
                  </a:moveTo>
                  <a:lnTo>
                    <a:pt x="0" y="1"/>
                  </a:lnTo>
                  <a:cubicBezTo>
                    <a:pt x="26" y="138"/>
                    <a:pt x="51" y="276"/>
                    <a:pt x="80" y="409"/>
                  </a:cubicBezTo>
                  <a:lnTo>
                    <a:pt x="6760" y="7093"/>
                  </a:lnTo>
                  <a:cubicBezTo>
                    <a:pt x="6894" y="7122"/>
                    <a:pt x="7031" y="7147"/>
                    <a:pt x="7169" y="716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1955584" y="2354604"/>
              <a:ext cx="1038673" cy="1038694"/>
            </a:xfrm>
            <a:custGeom>
              <a:rect b="b" l="l" r="r" t="t"/>
              <a:pathLst>
                <a:path extrusionOk="0" h="8785" w="8785">
                  <a:moveTo>
                    <a:pt x="0" y="1"/>
                  </a:moveTo>
                  <a:lnTo>
                    <a:pt x="0" y="58"/>
                  </a:lnTo>
                  <a:cubicBezTo>
                    <a:pt x="0" y="153"/>
                    <a:pt x="4" y="247"/>
                    <a:pt x="8" y="337"/>
                  </a:cubicBezTo>
                  <a:lnTo>
                    <a:pt x="8448" y="8778"/>
                  </a:lnTo>
                  <a:cubicBezTo>
                    <a:pt x="8542" y="8781"/>
                    <a:pt x="8632" y="8785"/>
                    <a:pt x="8727" y="8785"/>
                  </a:cubicBezTo>
                  <a:lnTo>
                    <a:pt x="8785" y="878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6"/>
            <p:cNvSpPr/>
            <p:nvPr/>
          </p:nvSpPr>
          <p:spPr>
            <a:xfrm>
              <a:off x="1963269" y="2203854"/>
              <a:ext cx="1182207" cy="1182232"/>
            </a:xfrm>
            <a:custGeom>
              <a:rect b="b" l="l" r="r" t="t"/>
              <a:pathLst>
                <a:path extrusionOk="0" h="9999" w="9999">
                  <a:moveTo>
                    <a:pt x="37" y="0"/>
                  </a:moveTo>
                  <a:cubicBezTo>
                    <a:pt x="22" y="94"/>
                    <a:pt x="12" y="196"/>
                    <a:pt x="1" y="294"/>
                  </a:cubicBezTo>
                  <a:lnTo>
                    <a:pt x="9705" y="9998"/>
                  </a:lnTo>
                  <a:cubicBezTo>
                    <a:pt x="9803" y="9988"/>
                    <a:pt x="9901" y="9973"/>
                    <a:pt x="9998" y="9958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6"/>
            <p:cNvSpPr/>
            <p:nvPr/>
          </p:nvSpPr>
          <p:spPr>
            <a:xfrm>
              <a:off x="2035628" y="2760269"/>
              <a:ext cx="553092" cy="553458"/>
            </a:xfrm>
            <a:custGeom>
              <a:rect b="b" l="l" r="r" t="t"/>
              <a:pathLst>
                <a:path extrusionOk="0" h="4681" w="4678">
                  <a:moveTo>
                    <a:pt x="1" y="0"/>
                  </a:moveTo>
                  <a:cubicBezTo>
                    <a:pt x="88" y="213"/>
                    <a:pt x="189" y="424"/>
                    <a:pt x="295" y="626"/>
                  </a:cubicBezTo>
                  <a:lnTo>
                    <a:pt x="4051" y="4383"/>
                  </a:lnTo>
                  <a:cubicBezTo>
                    <a:pt x="4257" y="4488"/>
                    <a:pt x="4464" y="4590"/>
                    <a:pt x="4678" y="46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1988926" y="2070248"/>
              <a:ext cx="1289798" cy="1290062"/>
            </a:xfrm>
            <a:custGeom>
              <a:rect b="b" l="l" r="r" t="t"/>
              <a:pathLst>
                <a:path extrusionOk="0" h="10911" w="10909">
                  <a:moveTo>
                    <a:pt x="74" y="0"/>
                  </a:moveTo>
                  <a:cubicBezTo>
                    <a:pt x="48" y="87"/>
                    <a:pt x="23" y="174"/>
                    <a:pt x="1" y="257"/>
                  </a:cubicBezTo>
                  <a:lnTo>
                    <a:pt x="10651" y="10911"/>
                  </a:lnTo>
                  <a:cubicBezTo>
                    <a:pt x="10738" y="10889"/>
                    <a:pt x="10821" y="10860"/>
                    <a:pt x="10908" y="10839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6"/>
            <p:cNvSpPr/>
            <p:nvPr/>
          </p:nvSpPr>
          <p:spPr>
            <a:xfrm>
              <a:off x="2029244" y="1950712"/>
              <a:ext cx="1369014" cy="1368925"/>
            </a:xfrm>
            <a:custGeom>
              <a:rect b="b" l="l" r="r" t="t"/>
              <a:pathLst>
                <a:path extrusionOk="0" h="11578" w="11579">
                  <a:moveTo>
                    <a:pt x="98" y="1"/>
                  </a:moveTo>
                  <a:cubicBezTo>
                    <a:pt x="66" y="77"/>
                    <a:pt x="33" y="157"/>
                    <a:pt x="1" y="236"/>
                  </a:cubicBezTo>
                  <a:lnTo>
                    <a:pt x="11346" y="11577"/>
                  </a:lnTo>
                  <a:cubicBezTo>
                    <a:pt x="11422" y="11549"/>
                    <a:pt x="11502" y="11516"/>
                    <a:pt x="11578" y="11484"/>
                  </a:cubicBezTo>
                  <a:lnTo>
                    <a:pt x="9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6"/>
            <p:cNvSpPr/>
            <p:nvPr/>
          </p:nvSpPr>
          <p:spPr>
            <a:xfrm>
              <a:off x="2081030" y="1842882"/>
              <a:ext cx="1425529" cy="1424968"/>
            </a:xfrm>
            <a:custGeom>
              <a:rect b="b" l="l" r="r" t="t"/>
              <a:pathLst>
                <a:path extrusionOk="0" h="12052" w="12057">
                  <a:moveTo>
                    <a:pt x="124" y="0"/>
                  </a:moveTo>
                  <a:cubicBezTo>
                    <a:pt x="84" y="69"/>
                    <a:pt x="41" y="137"/>
                    <a:pt x="1" y="210"/>
                  </a:cubicBezTo>
                  <a:lnTo>
                    <a:pt x="11846" y="12051"/>
                  </a:lnTo>
                  <a:cubicBezTo>
                    <a:pt x="11915" y="12011"/>
                    <a:pt x="11983" y="11971"/>
                    <a:pt x="12056" y="11932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6"/>
            <p:cNvSpPr/>
            <p:nvPr/>
          </p:nvSpPr>
          <p:spPr>
            <a:xfrm>
              <a:off x="2144049" y="1744274"/>
              <a:ext cx="1460526" cy="1460675"/>
            </a:xfrm>
            <a:custGeom>
              <a:rect b="b" l="l" r="r" t="t"/>
              <a:pathLst>
                <a:path extrusionOk="0" h="12354" w="12353">
                  <a:moveTo>
                    <a:pt x="138" y="0"/>
                  </a:moveTo>
                  <a:cubicBezTo>
                    <a:pt x="91" y="66"/>
                    <a:pt x="44" y="131"/>
                    <a:pt x="1" y="196"/>
                  </a:cubicBezTo>
                  <a:lnTo>
                    <a:pt x="12161" y="12353"/>
                  </a:lnTo>
                  <a:cubicBezTo>
                    <a:pt x="12222" y="12310"/>
                    <a:pt x="12288" y="12266"/>
                    <a:pt x="12353" y="1221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6"/>
            <p:cNvSpPr/>
            <p:nvPr/>
          </p:nvSpPr>
          <p:spPr>
            <a:xfrm rot="10800000">
              <a:off x="3168193" y="1341343"/>
              <a:ext cx="847727" cy="847627"/>
            </a:xfrm>
            <a:custGeom>
              <a:rect b="b" l="l" r="r" t="t"/>
              <a:pathLst>
                <a:path extrusionOk="0" h="7169" w="7170">
                  <a:moveTo>
                    <a:pt x="0" y="1"/>
                  </a:moveTo>
                  <a:lnTo>
                    <a:pt x="0" y="1"/>
                  </a:lnTo>
                  <a:cubicBezTo>
                    <a:pt x="26" y="138"/>
                    <a:pt x="51" y="276"/>
                    <a:pt x="80" y="409"/>
                  </a:cubicBezTo>
                  <a:lnTo>
                    <a:pt x="6760" y="7093"/>
                  </a:lnTo>
                  <a:cubicBezTo>
                    <a:pt x="6894" y="7122"/>
                    <a:pt x="7031" y="7147"/>
                    <a:pt x="7169" y="716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6"/>
            <p:cNvSpPr/>
            <p:nvPr/>
          </p:nvSpPr>
          <p:spPr>
            <a:xfrm rot="10800000">
              <a:off x="2991435" y="1327155"/>
              <a:ext cx="1038673" cy="1038694"/>
            </a:xfrm>
            <a:custGeom>
              <a:rect b="b" l="l" r="r" t="t"/>
              <a:pathLst>
                <a:path extrusionOk="0" h="8785" w="8785">
                  <a:moveTo>
                    <a:pt x="0" y="1"/>
                  </a:moveTo>
                  <a:lnTo>
                    <a:pt x="0" y="58"/>
                  </a:lnTo>
                  <a:cubicBezTo>
                    <a:pt x="0" y="153"/>
                    <a:pt x="4" y="247"/>
                    <a:pt x="8" y="337"/>
                  </a:cubicBezTo>
                  <a:lnTo>
                    <a:pt x="8448" y="8778"/>
                  </a:lnTo>
                  <a:cubicBezTo>
                    <a:pt x="8542" y="8781"/>
                    <a:pt x="8632" y="8785"/>
                    <a:pt x="8727" y="8785"/>
                  </a:cubicBezTo>
                  <a:lnTo>
                    <a:pt x="8785" y="878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6"/>
            <p:cNvSpPr/>
            <p:nvPr/>
          </p:nvSpPr>
          <p:spPr>
            <a:xfrm rot="10800000">
              <a:off x="2840216" y="1334367"/>
              <a:ext cx="1182207" cy="1182232"/>
            </a:xfrm>
            <a:custGeom>
              <a:rect b="b" l="l" r="r" t="t"/>
              <a:pathLst>
                <a:path extrusionOk="0" h="9999" w="9999">
                  <a:moveTo>
                    <a:pt x="37" y="0"/>
                  </a:moveTo>
                  <a:cubicBezTo>
                    <a:pt x="22" y="94"/>
                    <a:pt x="12" y="196"/>
                    <a:pt x="1" y="294"/>
                  </a:cubicBezTo>
                  <a:lnTo>
                    <a:pt x="9705" y="9998"/>
                  </a:lnTo>
                  <a:cubicBezTo>
                    <a:pt x="9803" y="9988"/>
                    <a:pt x="9901" y="9973"/>
                    <a:pt x="9998" y="9958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6"/>
            <p:cNvSpPr/>
            <p:nvPr/>
          </p:nvSpPr>
          <p:spPr>
            <a:xfrm rot="10800000">
              <a:off x="3396972" y="1406726"/>
              <a:ext cx="553092" cy="553458"/>
            </a:xfrm>
            <a:custGeom>
              <a:rect b="b" l="l" r="r" t="t"/>
              <a:pathLst>
                <a:path extrusionOk="0" h="4681" w="4678">
                  <a:moveTo>
                    <a:pt x="1" y="0"/>
                  </a:moveTo>
                  <a:cubicBezTo>
                    <a:pt x="88" y="213"/>
                    <a:pt x="189" y="424"/>
                    <a:pt x="295" y="626"/>
                  </a:cubicBezTo>
                  <a:lnTo>
                    <a:pt x="4051" y="4383"/>
                  </a:lnTo>
                  <a:cubicBezTo>
                    <a:pt x="4257" y="4488"/>
                    <a:pt x="4464" y="4590"/>
                    <a:pt x="4678" y="46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6"/>
            <p:cNvSpPr/>
            <p:nvPr/>
          </p:nvSpPr>
          <p:spPr>
            <a:xfrm rot="10800000">
              <a:off x="2706968" y="1360143"/>
              <a:ext cx="1289798" cy="1290062"/>
            </a:xfrm>
            <a:custGeom>
              <a:rect b="b" l="l" r="r" t="t"/>
              <a:pathLst>
                <a:path extrusionOk="0" h="10911" w="10909">
                  <a:moveTo>
                    <a:pt x="74" y="0"/>
                  </a:moveTo>
                  <a:cubicBezTo>
                    <a:pt x="48" y="87"/>
                    <a:pt x="23" y="174"/>
                    <a:pt x="1" y="257"/>
                  </a:cubicBezTo>
                  <a:lnTo>
                    <a:pt x="10651" y="10911"/>
                  </a:lnTo>
                  <a:cubicBezTo>
                    <a:pt x="10738" y="10889"/>
                    <a:pt x="10821" y="10860"/>
                    <a:pt x="10908" y="10839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6"/>
            <p:cNvSpPr/>
            <p:nvPr/>
          </p:nvSpPr>
          <p:spPr>
            <a:xfrm rot="10800000">
              <a:off x="2587434" y="1400816"/>
              <a:ext cx="1369014" cy="1368925"/>
            </a:xfrm>
            <a:custGeom>
              <a:rect b="b" l="l" r="r" t="t"/>
              <a:pathLst>
                <a:path extrusionOk="0" h="11578" w="11579">
                  <a:moveTo>
                    <a:pt x="98" y="1"/>
                  </a:moveTo>
                  <a:cubicBezTo>
                    <a:pt x="66" y="77"/>
                    <a:pt x="33" y="157"/>
                    <a:pt x="1" y="236"/>
                  </a:cubicBezTo>
                  <a:lnTo>
                    <a:pt x="11346" y="11577"/>
                  </a:lnTo>
                  <a:cubicBezTo>
                    <a:pt x="11422" y="11549"/>
                    <a:pt x="11502" y="11516"/>
                    <a:pt x="11578" y="11484"/>
                  </a:cubicBezTo>
                  <a:lnTo>
                    <a:pt x="9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6"/>
            <p:cNvSpPr/>
            <p:nvPr/>
          </p:nvSpPr>
          <p:spPr>
            <a:xfrm rot="10800000">
              <a:off x="2479133" y="1452603"/>
              <a:ext cx="1425529" cy="1424968"/>
            </a:xfrm>
            <a:custGeom>
              <a:rect b="b" l="l" r="r" t="t"/>
              <a:pathLst>
                <a:path extrusionOk="0" h="12052" w="12057">
                  <a:moveTo>
                    <a:pt x="124" y="0"/>
                  </a:moveTo>
                  <a:cubicBezTo>
                    <a:pt x="84" y="69"/>
                    <a:pt x="41" y="137"/>
                    <a:pt x="1" y="210"/>
                  </a:cubicBezTo>
                  <a:lnTo>
                    <a:pt x="11846" y="12051"/>
                  </a:lnTo>
                  <a:cubicBezTo>
                    <a:pt x="11915" y="12011"/>
                    <a:pt x="11983" y="11971"/>
                    <a:pt x="12056" y="11932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6"/>
            <p:cNvSpPr/>
            <p:nvPr/>
          </p:nvSpPr>
          <p:spPr>
            <a:xfrm rot="10800000">
              <a:off x="2381117" y="1515504"/>
              <a:ext cx="1460526" cy="1460675"/>
            </a:xfrm>
            <a:custGeom>
              <a:rect b="b" l="l" r="r" t="t"/>
              <a:pathLst>
                <a:path extrusionOk="0" h="12354" w="12353">
                  <a:moveTo>
                    <a:pt x="138" y="0"/>
                  </a:moveTo>
                  <a:cubicBezTo>
                    <a:pt x="91" y="66"/>
                    <a:pt x="44" y="131"/>
                    <a:pt x="1" y="196"/>
                  </a:cubicBezTo>
                  <a:lnTo>
                    <a:pt x="12161" y="12353"/>
                  </a:lnTo>
                  <a:cubicBezTo>
                    <a:pt x="12222" y="12310"/>
                    <a:pt x="12288" y="12266"/>
                    <a:pt x="12353" y="1221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6"/>
            <p:cNvSpPr/>
            <p:nvPr/>
          </p:nvSpPr>
          <p:spPr>
            <a:xfrm rot="10800000">
              <a:off x="2292915" y="1587509"/>
              <a:ext cx="1476724" cy="1476873"/>
            </a:xfrm>
            <a:custGeom>
              <a:rect b="b" l="l" r="r" t="t"/>
              <a:pathLst>
                <a:path extrusionOk="0" h="12491" w="12490">
                  <a:moveTo>
                    <a:pt x="160" y="0"/>
                  </a:moveTo>
                  <a:cubicBezTo>
                    <a:pt x="105" y="59"/>
                    <a:pt x="51" y="113"/>
                    <a:pt x="0" y="174"/>
                  </a:cubicBezTo>
                  <a:lnTo>
                    <a:pt x="12319" y="12491"/>
                  </a:lnTo>
                  <a:cubicBezTo>
                    <a:pt x="12378" y="12439"/>
                    <a:pt x="12436" y="12385"/>
                    <a:pt x="12490" y="12334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6"/>
            <p:cNvSpPr/>
            <p:nvPr/>
          </p:nvSpPr>
          <p:spPr>
            <a:xfrm rot="10800000">
              <a:off x="2213226" y="1668500"/>
              <a:ext cx="1475542" cy="1475573"/>
            </a:xfrm>
            <a:custGeom>
              <a:rect b="b" l="l" r="r" t="t"/>
              <a:pathLst>
                <a:path extrusionOk="0" h="12480" w="12480">
                  <a:moveTo>
                    <a:pt x="178" y="1"/>
                  </a:moveTo>
                  <a:cubicBezTo>
                    <a:pt x="121" y="51"/>
                    <a:pt x="59" y="102"/>
                    <a:pt x="1" y="156"/>
                  </a:cubicBezTo>
                  <a:lnTo>
                    <a:pt x="12327" y="12480"/>
                  </a:lnTo>
                  <a:cubicBezTo>
                    <a:pt x="12379" y="12421"/>
                    <a:pt x="12429" y="12364"/>
                    <a:pt x="12479" y="12302"/>
                  </a:cubicBezTo>
                  <a:lnTo>
                    <a:pt x="17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" name="Google Shape;673;p26"/>
          <p:cNvSpPr/>
          <p:nvPr/>
        </p:nvSpPr>
        <p:spPr>
          <a:xfrm>
            <a:off x="5158827" y="3632700"/>
            <a:ext cx="2601000" cy="151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6"/>
          <p:cNvSpPr txBox="1"/>
          <p:nvPr>
            <p:ph type="ctrTitle"/>
          </p:nvPr>
        </p:nvSpPr>
        <p:spPr>
          <a:xfrm>
            <a:off x="590550" y="410775"/>
            <a:ext cx="1262400" cy="7446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RESEARCH</a:t>
            </a:r>
            <a:endParaRPr/>
          </a:p>
        </p:txBody>
      </p:sp>
      <p:sp>
        <p:nvSpPr>
          <p:cNvPr id="675" name="Google Shape;675;p26"/>
          <p:cNvSpPr txBox="1"/>
          <p:nvPr>
            <p:ph idx="4294967295" type="ctrTitle"/>
          </p:nvPr>
        </p:nvSpPr>
        <p:spPr>
          <a:xfrm>
            <a:off x="5451477" y="3920950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200,000,000</a:t>
            </a:r>
            <a:endParaRPr sz="2800"/>
          </a:p>
        </p:txBody>
      </p:sp>
      <p:sp>
        <p:nvSpPr>
          <p:cNvPr id="676" name="Google Shape;676;p26"/>
          <p:cNvSpPr txBox="1"/>
          <p:nvPr/>
        </p:nvSpPr>
        <p:spPr>
          <a:xfrm>
            <a:off x="5407150" y="4386700"/>
            <a:ext cx="2104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G</a:t>
            </a:r>
            <a:r>
              <a:rPr lang="es" sz="10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ross revenues in the sector</a:t>
            </a:r>
            <a:endParaRPr sz="10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77" name="Google Shape;677;p26"/>
          <p:cNvSpPr/>
          <p:nvPr/>
        </p:nvSpPr>
        <p:spPr>
          <a:xfrm>
            <a:off x="1598875" y="3632700"/>
            <a:ext cx="2601000" cy="151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26"/>
          <p:cNvSpPr txBox="1"/>
          <p:nvPr/>
        </p:nvSpPr>
        <p:spPr>
          <a:xfrm>
            <a:off x="1757175" y="4009900"/>
            <a:ext cx="2284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If you want to modify these graphs, click on them, follow the link, change the data and replace them</a:t>
            </a:r>
            <a:endParaRPr sz="10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grpSp>
        <p:nvGrpSpPr>
          <p:cNvPr id="679" name="Google Shape;679;p26"/>
          <p:cNvGrpSpPr/>
          <p:nvPr/>
        </p:nvGrpSpPr>
        <p:grpSpPr>
          <a:xfrm>
            <a:off x="5631497" y="1229457"/>
            <a:ext cx="1655666" cy="1654809"/>
            <a:chOff x="2543222" y="2802319"/>
            <a:chExt cx="492172" cy="492122"/>
          </a:xfrm>
        </p:grpSpPr>
        <p:sp>
          <p:nvSpPr>
            <p:cNvPr id="680" name="Google Shape;680;p2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F1D77B"/>
            </a:solidFill>
            <a:ln cap="flat" cmpd="sng" w="9525">
              <a:solidFill>
                <a:srgbClr val="F1D77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1D77B"/>
            </a:solidFill>
            <a:ln cap="flat" cmpd="sng" w="9525">
              <a:solidFill>
                <a:srgbClr val="F1D77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CCCCCC"/>
            </a:solidFill>
            <a:ln cap="flat" cmpd="sng" w="9525">
              <a:solidFill>
                <a:srgbClr val="CCCC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1D77B"/>
            </a:solidFill>
            <a:ln cap="flat" cmpd="sng" w="9525">
              <a:solidFill>
                <a:srgbClr val="F1D77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CCCCCC"/>
            </a:solidFill>
            <a:ln cap="flat" cmpd="sng" w="9525">
              <a:solidFill>
                <a:srgbClr val="CCCC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1D77B"/>
            </a:solidFill>
            <a:ln cap="flat" cmpd="sng" w="9525">
              <a:solidFill>
                <a:srgbClr val="F1D77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1D77B"/>
            </a:solidFill>
            <a:ln cap="flat" cmpd="sng" w="9525">
              <a:solidFill>
                <a:srgbClr val="F1D77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" name="Google Shape;690;p26"/>
          <p:cNvSpPr txBox="1"/>
          <p:nvPr/>
        </p:nvSpPr>
        <p:spPr>
          <a:xfrm>
            <a:off x="5158813" y="3217737"/>
            <a:ext cx="600900" cy="2127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50%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91" name="Google Shape;691;p26"/>
          <p:cNvSpPr txBox="1"/>
          <p:nvPr/>
        </p:nvSpPr>
        <p:spPr>
          <a:xfrm>
            <a:off x="7158920" y="3217737"/>
            <a:ext cx="600900" cy="2127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1D77B"/>
                </a:solidFill>
                <a:latin typeface="Fjalla One"/>
                <a:ea typeface="Fjalla One"/>
                <a:cs typeface="Fjalla One"/>
                <a:sym typeface="Fjalla One"/>
              </a:rPr>
              <a:t>25%</a:t>
            </a:r>
            <a:endParaRPr sz="1200">
              <a:solidFill>
                <a:srgbClr val="F1D77B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92" name="Google Shape;692;p26"/>
          <p:cNvSpPr txBox="1"/>
          <p:nvPr/>
        </p:nvSpPr>
        <p:spPr>
          <a:xfrm>
            <a:off x="6158788" y="3217725"/>
            <a:ext cx="600900" cy="212700"/>
          </a:xfrm>
          <a:prstGeom prst="rect">
            <a:avLst/>
          </a:prstGeom>
          <a:solidFill>
            <a:srgbClr val="CCCCCC"/>
          </a:solidFill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25%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93" name="Google Shape;693;p26"/>
          <p:cNvSpPr/>
          <p:nvPr/>
        </p:nvSpPr>
        <p:spPr>
          <a:xfrm>
            <a:off x="5868250" y="1465775"/>
            <a:ext cx="1182300" cy="11823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6"/>
          <p:cNvSpPr txBox="1"/>
          <p:nvPr/>
        </p:nvSpPr>
        <p:spPr>
          <a:xfrm>
            <a:off x="6007175" y="1890100"/>
            <a:ext cx="9042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SHARE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95" name="Google Shape;695;p26"/>
          <p:cNvSpPr txBox="1"/>
          <p:nvPr/>
        </p:nvSpPr>
        <p:spPr>
          <a:xfrm>
            <a:off x="1598916" y="3217725"/>
            <a:ext cx="2601000" cy="2127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EVOLUTION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pic>
        <p:nvPicPr>
          <p:cNvPr id="696" name="Google Shape;696;p26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41917" y="1035574"/>
            <a:ext cx="2829076" cy="20689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1" name="Google Shape;701;p27"/>
          <p:cNvGrpSpPr/>
          <p:nvPr/>
        </p:nvGrpSpPr>
        <p:grpSpPr>
          <a:xfrm rot="-5400000">
            <a:off x="2619396" y="2329081"/>
            <a:ext cx="1477045" cy="191724"/>
            <a:chOff x="3906325" y="2716500"/>
            <a:chExt cx="3677900" cy="477400"/>
          </a:xfrm>
        </p:grpSpPr>
        <p:sp>
          <p:nvSpPr>
            <p:cNvPr id="702" name="Google Shape;702;p27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7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7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7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7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7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7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7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7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7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7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7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7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7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7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7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7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7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7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7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7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7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7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7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7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" name="Google Shape;727;p27"/>
          <p:cNvGrpSpPr/>
          <p:nvPr/>
        </p:nvGrpSpPr>
        <p:grpSpPr>
          <a:xfrm rot="-5400000">
            <a:off x="2153996" y="2329081"/>
            <a:ext cx="1477045" cy="191724"/>
            <a:chOff x="3906325" y="2716500"/>
            <a:chExt cx="3677900" cy="477400"/>
          </a:xfrm>
        </p:grpSpPr>
        <p:sp>
          <p:nvSpPr>
            <p:cNvPr id="728" name="Google Shape;728;p27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7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7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7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7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7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7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7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7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7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7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7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7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7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7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7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7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7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7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7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7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7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7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7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7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" name="Google Shape;753;p27"/>
          <p:cNvGrpSpPr/>
          <p:nvPr/>
        </p:nvGrpSpPr>
        <p:grpSpPr>
          <a:xfrm rot="-5400000">
            <a:off x="1701954" y="2329081"/>
            <a:ext cx="1477045" cy="191724"/>
            <a:chOff x="3906325" y="2716500"/>
            <a:chExt cx="3677900" cy="477400"/>
          </a:xfrm>
        </p:grpSpPr>
        <p:sp>
          <p:nvSpPr>
            <p:cNvPr id="754" name="Google Shape;754;p27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7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7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7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7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7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7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7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7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7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7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7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7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7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7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7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7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7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7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7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7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7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7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7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7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" name="Google Shape;779;p27"/>
          <p:cNvGrpSpPr/>
          <p:nvPr/>
        </p:nvGrpSpPr>
        <p:grpSpPr>
          <a:xfrm rot="-5400000">
            <a:off x="1670473" y="2342401"/>
            <a:ext cx="1540572" cy="211419"/>
            <a:chOff x="3142900" y="3303242"/>
            <a:chExt cx="1540572" cy="211419"/>
          </a:xfrm>
        </p:grpSpPr>
        <p:sp>
          <p:nvSpPr>
            <p:cNvPr id="780" name="Google Shape;780;p27"/>
            <p:cNvSpPr/>
            <p:nvPr/>
          </p:nvSpPr>
          <p:spPr>
            <a:xfrm>
              <a:off x="3149579" y="3309685"/>
              <a:ext cx="381818" cy="198534"/>
            </a:xfrm>
            <a:custGeom>
              <a:rect b="b" l="l" r="r" t="t"/>
              <a:pathLst>
                <a:path extrusionOk="0" h="3359" w="6460">
                  <a:moveTo>
                    <a:pt x="1" y="0"/>
                  </a:moveTo>
                  <a:lnTo>
                    <a:pt x="1" y="3358"/>
                  </a:lnTo>
                  <a:lnTo>
                    <a:pt x="6459" y="3358"/>
                  </a:lnTo>
                  <a:lnTo>
                    <a:pt x="6459" y="0"/>
                  </a:lnTo>
                  <a:close/>
                </a:path>
              </a:pathLst>
            </a:custGeom>
            <a:solidFill>
              <a:srgbClr val="F1D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7"/>
            <p:cNvSpPr/>
            <p:nvPr/>
          </p:nvSpPr>
          <p:spPr>
            <a:xfrm>
              <a:off x="3142900" y="3303242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18"/>
                  </a:moveTo>
                  <a:lnTo>
                    <a:pt x="25847" y="3355"/>
                  </a:lnTo>
                  <a:lnTo>
                    <a:pt x="222" y="3355"/>
                  </a:lnTo>
                  <a:lnTo>
                    <a:pt x="222" y="218"/>
                  </a:lnTo>
                  <a:close/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lnTo>
                    <a:pt x="1" y="3467"/>
                  </a:lnTo>
                  <a:cubicBezTo>
                    <a:pt x="1" y="3526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26"/>
                    <a:pt x="26064" y="3467"/>
                  </a:cubicBezTo>
                  <a:lnTo>
                    <a:pt x="26064" y="109"/>
                  </a:lnTo>
                  <a:cubicBezTo>
                    <a:pt x="26064" y="48"/>
                    <a:pt x="26016" y="0"/>
                    <a:pt x="2595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7"/>
            <p:cNvSpPr/>
            <p:nvPr/>
          </p:nvSpPr>
          <p:spPr>
            <a:xfrm>
              <a:off x="3142900" y="3402419"/>
              <a:ext cx="378390" cy="13121"/>
            </a:xfrm>
            <a:custGeom>
              <a:rect b="b" l="l" r="r" t="t"/>
              <a:pathLst>
                <a:path extrusionOk="0" h="222" w="6402">
                  <a:moveTo>
                    <a:pt x="114" y="0"/>
                  </a:moveTo>
                  <a:cubicBezTo>
                    <a:pt x="52" y="0"/>
                    <a:pt x="1" y="51"/>
                    <a:pt x="1" y="109"/>
                  </a:cubicBezTo>
                  <a:cubicBezTo>
                    <a:pt x="1" y="170"/>
                    <a:pt x="52" y="221"/>
                    <a:pt x="114" y="221"/>
                  </a:cubicBezTo>
                  <a:lnTo>
                    <a:pt x="6293" y="221"/>
                  </a:lnTo>
                  <a:cubicBezTo>
                    <a:pt x="6355" y="221"/>
                    <a:pt x="6402" y="170"/>
                    <a:pt x="6402" y="109"/>
                  </a:cubicBezTo>
                  <a:cubicBezTo>
                    <a:pt x="6402" y="51"/>
                    <a:pt x="6355" y="0"/>
                    <a:pt x="629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7"/>
            <p:cNvSpPr/>
            <p:nvPr/>
          </p:nvSpPr>
          <p:spPr>
            <a:xfrm>
              <a:off x="3508164" y="3385693"/>
              <a:ext cx="46338" cy="46338"/>
            </a:xfrm>
            <a:custGeom>
              <a:rect b="b" l="l" r="r" t="t"/>
              <a:pathLst>
                <a:path extrusionOk="0" h="784" w="784">
                  <a:moveTo>
                    <a:pt x="392" y="222"/>
                  </a:moveTo>
                  <a:cubicBezTo>
                    <a:pt x="486" y="222"/>
                    <a:pt x="566" y="297"/>
                    <a:pt x="566" y="392"/>
                  </a:cubicBezTo>
                  <a:cubicBezTo>
                    <a:pt x="566" y="486"/>
                    <a:pt x="486" y="566"/>
                    <a:pt x="392" y="566"/>
                  </a:cubicBezTo>
                  <a:cubicBezTo>
                    <a:pt x="297" y="566"/>
                    <a:pt x="222" y="486"/>
                    <a:pt x="222" y="392"/>
                  </a:cubicBezTo>
                  <a:cubicBezTo>
                    <a:pt x="222" y="297"/>
                    <a:pt x="297" y="222"/>
                    <a:pt x="392" y="222"/>
                  </a:cubicBezTo>
                  <a:close/>
                  <a:moveTo>
                    <a:pt x="392" y="1"/>
                  </a:moveTo>
                  <a:cubicBezTo>
                    <a:pt x="178" y="1"/>
                    <a:pt x="1" y="178"/>
                    <a:pt x="1" y="392"/>
                  </a:cubicBezTo>
                  <a:cubicBezTo>
                    <a:pt x="1" y="609"/>
                    <a:pt x="178" y="783"/>
                    <a:pt x="392" y="783"/>
                  </a:cubicBezTo>
                  <a:cubicBezTo>
                    <a:pt x="610" y="783"/>
                    <a:pt x="783" y="609"/>
                    <a:pt x="783" y="392"/>
                  </a:cubicBezTo>
                  <a:cubicBezTo>
                    <a:pt x="783" y="178"/>
                    <a:pt x="610" y="1"/>
                    <a:pt x="39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27"/>
          <p:cNvGrpSpPr/>
          <p:nvPr/>
        </p:nvGrpSpPr>
        <p:grpSpPr>
          <a:xfrm rot="-5400000">
            <a:off x="2122233" y="2342401"/>
            <a:ext cx="1540572" cy="211419"/>
            <a:chOff x="3142900" y="3768038"/>
            <a:chExt cx="1540572" cy="211419"/>
          </a:xfrm>
        </p:grpSpPr>
        <p:sp>
          <p:nvSpPr>
            <p:cNvPr id="785" name="Google Shape;785;p27"/>
            <p:cNvSpPr/>
            <p:nvPr/>
          </p:nvSpPr>
          <p:spPr>
            <a:xfrm>
              <a:off x="3149579" y="3774657"/>
              <a:ext cx="763755" cy="198356"/>
            </a:xfrm>
            <a:custGeom>
              <a:rect b="b" l="l" r="r" t="t"/>
              <a:pathLst>
                <a:path extrusionOk="0" h="3356" w="12922">
                  <a:moveTo>
                    <a:pt x="1" y="1"/>
                  </a:moveTo>
                  <a:lnTo>
                    <a:pt x="1" y="3356"/>
                  </a:lnTo>
                  <a:lnTo>
                    <a:pt x="12921" y="3356"/>
                  </a:lnTo>
                  <a:lnTo>
                    <a:pt x="12921" y="1"/>
                  </a:lnTo>
                  <a:close/>
                </a:path>
              </a:pathLst>
            </a:custGeom>
            <a:solidFill>
              <a:srgbClr val="F1D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7"/>
            <p:cNvSpPr/>
            <p:nvPr/>
          </p:nvSpPr>
          <p:spPr>
            <a:xfrm>
              <a:off x="3142900" y="3768038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2"/>
                    <a:pt x="1" y="113"/>
                  </a:cubicBezTo>
                  <a:lnTo>
                    <a:pt x="1" y="3468"/>
                  </a:lnTo>
                  <a:cubicBezTo>
                    <a:pt x="1" y="3530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30"/>
                    <a:pt x="26064" y="3468"/>
                  </a:cubicBezTo>
                  <a:lnTo>
                    <a:pt x="26064" y="113"/>
                  </a:lnTo>
                  <a:cubicBezTo>
                    <a:pt x="26064" y="52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7"/>
            <p:cNvSpPr/>
            <p:nvPr/>
          </p:nvSpPr>
          <p:spPr>
            <a:xfrm>
              <a:off x="3142900" y="3867451"/>
              <a:ext cx="760327" cy="12885"/>
            </a:xfrm>
            <a:custGeom>
              <a:rect b="b" l="l" r="r" t="t"/>
              <a:pathLst>
                <a:path extrusionOk="0" h="218" w="12864">
                  <a:moveTo>
                    <a:pt x="114" y="0"/>
                  </a:moveTo>
                  <a:cubicBezTo>
                    <a:pt x="52" y="0"/>
                    <a:pt x="1" y="47"/>
                    <a:pt x="1" y="109"/>
                  </a:cubicBezTo>
                  <a:cubicBezTo>
                    <a:pt x="1" y="170"/>
                    <a:pt x="52" y="217"/>
                    <a:pt x="114" y="217"/>
                  </a:cubicBezTo>
                  <a:lnTo>
                    <a:pt x="12752" y="217"/>
                  </a:lnTo>
                  <a:cubicBezTo>
                    <a:pt x="12813" y="217"/>
                    <a:pt x="12864" y="170"/>
                    <a:pt x="12864" y="109"/>
                  </a:cubicBezTo>
                  <a:cubicBezTo>
                    <a:pt x="12864" y="47"/>
                    <a:pt x="12813" y="0"/>
                    <a:pt x="1275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7"/>
            <p:cNvSpPr/>
            <p:nvPr/>
          </p:nvSpPr>
          <p:spPr>
            <a:xfrm>
              <a:off x="3890154" y="3850724"/>
              <a:ext cx="46279" cy="46279"/>
            </a:xfrm>
            <a:custGeom>
              <a:rect b="b" l="l" r="r" t="t"/>
              <a:pathLst>
                <a:path extrusionOk="0" h="783" w="783">
                  <a:moveTo>
                    <a:pt x="391" y="221"/>
                  </a:moveTo>
                  <a:cubicBezTo>
                    <a:pt x="485" y="221"/>
                    <a:pt x="562" y="297"/>
                    <a:pt x="562" y="392"/>
                  </a:cubicBezTo>
                  <a:cubicBezTo>
                    <a:pt x="562" y="486"/>
                    <a:pt x="485" y="561"/>
                    <a:pt x="391" y="561"/>
                  </a:cubicBezTo>
                  <a:cubicBezTo>
                    <a:pt x="297" y="561"/>
                    <a:pt x="221" y="486"/>
                    <a:pt x="221" y="392"/>
                  </a:cubicBezTo>
                  <a:cubicBezTo>
                    <a:pt x="221" y="297"/>
                    <a:pt x="297" y="221"/>
                    <a:pt x="391" y="221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4"/>
                    <a:pt x="0" y="392"/>
                  </a:cubicBezTo>
                  <a:cubicBezTo>
                    <a:pt x="0" y="605"/>
                    <a:pt x="174" y="783"/>
                    <a:pt x="391" y="783"/>
                  </a:cubicBezTo>
                  <a:cubicBezTo>
                    <a:pt x="605" y="783"/>
                    <a:pt x="782" y="605"/>
                    <a:pt x="782" y="392"/>
                  </a:cubicBezTo>
                  <a:cubicBezTo>
                    <a:pt x="782" y="174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" name="Google Shape;789;p27"/>
          <p:cNvGrpSpPr/>
          <p:nvPr/>
        </p:nvGrpSpPr>
        <p:grpSpPr>
          <a:xfrm rot="-5400000">
            <a:off x="2587641" y="2342312"/>
            <a:ext cx="1540572" cy="211596"/>
            <a:chOff x="3142900" y="4220007"/>
            <a:chExt cx="1540572" cy="211596"/>
          </a:xfrm>
        </p:grpSpPr>
        <p:sp>
          <p:nvSpPr>
            <p:cNvPr id="790" name="Google Shape;790;p27"/>
            <p:cNvSpPr/>
            <p:nvPr/>
          </p:nvSpPr>
          <p:spPr>
            <a:xfrm>
              <a:off x="3149579" y="4226627"/>
              <a:ext cx="1145455" cy="198356"/>
            </a:xfrm>
            <a:custGeom>
              <a:rect b="b" l="l" r="r" t="t"/>
              <a:pathLst>
                <a:path extrusionOk="0" h="3356" w="19380">
                  <a:moveTo>
                    <a:pt x="1" y="1"/>
                  </a:moveTo>
                  <a:lnTo>
                    <a:pt x="1" y="3356"/>
                  </a:lnTo>
                  <a:lnTo>
                    <a:pt x="19380" y="3356"/>
                  </a:lnTo>
                  <a:lnTo>
                    <a:pt x="19380" y="1"/>
                  </a:lnTo>
                  <a:close/>
                </a:path>
              </a:pathLst>
            </a:custGeom>
            <a:solidFill>
              <a:srgbClr val="F1D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7"/>
            <p:cNvSpPr/>
            <p:nvPr/>
          </p:nvSpPr>
          <p:spPr>
            <a:xfrm>
              <a:off x="3142900" y="4220007"/>
              <a:ext cx="1540572" cy="211596"/>
            </a:xfrm>
            <a:custGeom>
              <a:rect b="b" l="l" r="r" t="t"/>
              <a:pathLst>
                <a:path extrusionOk="0" h="3580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1"/>
                    <a:pt x="1" y="113"/>
                  </a:cubicBezTo>
                  <a:lnTo>
                    <a:pt x="1" y="3468"/>
                  </a:lnTo>
                  <a:cubicBezTo>
                    <a:pt x="1" y="3529"/>
                    <a:pt x="52" y="3580"/>
                    <a:pt x="114" y="3580"/>
                  </a:cubicBezTo>
                  <a:lnTo>
                    <a:pt x="25956" y="3580"/>
                  </a:lnTo>
                  <a:cubicBezTo>
                    <a:pt x="26016" y="3580"/>
                    <a:pt x="26064" y="3529"/>
                    <a:pt x="26064" y="3468"/>
                  </a:cubicBezTo>
                  <a:lnTo>
                    <a:pt x="26064" y="113"/>
                  </a:lnTo>
                  <a:cubicBezTo>
                    <a:pt x="26064" y="51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7"/>
            <p:cNvSpPr/>
            <p:nvPr/>
          </p:nvSpPr>
          <p:spPr>
            <a:xfrm>
              <a:off x="3142900" y="4319361"/>
              <a:ext cx="1142086" cy="12885"/>
            </a:xfrm>
            <a:custGeom>
              <a:rect b="b" l="l" r="r" t="t"/>
              <a:pathLst>
                <a:path extrusionOk="0" h="218" w="19323"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cubicBezTo>
                    <a:pt x="1" y="171"/>
                    <a:pt x="52" y="218"/>
                    <a:pt x="114" y="218"/>
                  </a:cubicBezTo>
                  <a:lnTo>
                    <a:pt x="19214" y="218"/>
                  </a:lnTo>
                  <a:cubicBezTo>
                    <a:pt x="19275" y="218"/>
                    <a:pt x="19322" y="171"/>
                    <a:pt x="19322" y="109"/>
                  </a:cubicBezTo>
                  <a:cubicBezTo>
                    <a:pt x="19322" y="48"/>
                    <a:pt x="19275" y="0"/>
                    <a:pt x="1921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7"/>
            <p:cNvSpPr/>
            <p:nvPr/>
          </p:nvSpPr>
          <p:spPr>
            <a:xfrm>
              <a:off x="4272085" y="4302635"/>
              <a:ext cx="46043" cy="46338"/>
            </a:xfrm>
            <a:custGeom>
              <a:rect b="b" l="l" r="r" t="t"/>
              <a:pathLst>
                <a:path extrusionOk="0" h="784" w="779">
                  <a:moveTo>
                    <a:pt x="391" y="222"/>
                  </a:moveTo>
                  <a:cubicBezTo>
                    <a:pt x="486" y="222"/>
                    <a:pt x="562" y="298"/>
                    <a:pt x="562" y="392"/>
                  </a:cubicBezTo>
                  <a:cubicBezTo>
                    <a:pt x="562" y="487"/>
                    <a:pt x="486" y="562"/>
                    <a:pt x="391" y="562"/>
                  </a:cubicBezTo>
                  <a:cubicBezTo>
                    <a:pt x="294" y="562"/>
                    <a:pt x="217" y="487"/>
                    <a:pt x="217" y="392"/>
                  </a:cubicBezTo>
                  <a:cubicBezTo>
                    <a:pt x="217" y="298"/>
                    <a:pt x="294" y="222"/>
                    <a:pt x="391" y="222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9"/>
                    <a:pt x="0" y="392"/>
                  </a:cubicBezTo>
                  <a:cubicBezTo>
                    <a:pt x="0" y="606"/>
                    <a:pt x="174" y="783"/>
                    <a:pt x="391" y="783"/>
                  </a:cubicBezTo>
                  <a:cubicBezTo>
                    <a:pt x="605" y="783"/>
                    <a:pt x="779" y="606"/>
                    <a:pt x="779" y="392"/>
                  </a:cubicBezTo>
                  <a:cubicBezTo>
                    <a:pt x="779" y="179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27"/>
          <p:cNvGrpSpPr/>
          <p:nvPr/>
        </p:nvGrpSpPr>
        <p:grpSpPr>
          <a:xfrm>
            <a:off x="4735158" y="2182190"/>
            <a:ext cx="3448529" cy="1999027"/>
            <a:chOff x="4735158" y="2182190"/>
            <a:chExt cx="3448529" cy="1999027"/>
          </a:xfrm>
        </p:grpSpPr>
        <p:grpSp>
          <p:nvGrpSpPr>
            <p:cNvPr id="795" name="Google Shape;795;p27"/>
            <p:cNvGrpSpPr/>
            <p:nvPr/>
          </p:nvGrpSpPr>
          <p:grpSpPr>
            <a:xfrm>
              <a:off x="6821852" y="3021122"/>
              <a:ext cx="60828" cy="57712"/>
              <a:chOff x="4293400" y="2574725"/>
              <a:chExt cx="84425" cy="80100"/>
            </a:xfrm>
          </p:grpSpPr>
          <p:sp>
            <p:nvSpPr>
              <p:cNvPr id="796" name="Google Shape;796;p2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797" name="Google Shape;797;p2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8" name="Google Shape;798;p27"/>
            <p:cNvGrpSpPr/>
            <p:nvPr/>
          </p:nvGrpSpPr>
          <p:grpSpPr>
            <a:xfrm>
              <a:off x="6610584" y="2219890"/>
              <a:ext cx="1381397" cy="822000"/>
              <a:chOff x="4000175" y="1462675"/>
              <a:chExt cx="1917275" cy="1140875"/>
            </a:xfrm>
          </p:grpSpPr>
          <p:sp>
            <p:nvSpPr>
              <p:cNvPr id="799" name="Google Shape;799;p2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grpSp>
            <p:nvGrpSpPr>
              <p:cNvPr id="800" name="Google Shape;800;p2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801" name="Google Shape;801;p2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</p:sp>
            <p:sp>
              <p:nvSpPr>
                <p:cNvPr id="802" name="Google Shape;802;p2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" name="Google Shape;803;p2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" name="Google Shape;804;p2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" name="Google Shape;805;p2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" name="Google Shape;806;p2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7" name="Google Shape;807;p27"/>
            <p:cNvGrpSpPr/>
            <p:nvPr/>
          </p:nvGrpSpPr>
          <p:grpSpPr>
            <a:xfrm>
              <a:off x="6582088" y="3030561"/>
              <a:ext cx="67763" cy="75022"/>
              <a:chOff x="3960625" y="2587825"/>
              <a:chExt cx="94050" cy="104125"/>
            </a:xfrm>
          </p:grpSpPr>
          <p:sp>
            <p:nvSpPr>
              <p:cNvPr id="808" name="Google Shape;808;p2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09" name="Google Shape;809;p2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" name="Google Shape;810;p27"/>
            <p:cNvGrpSpPr/>
            <p:nvPr/>
          </p:nvGrpSpPr>
          <p:grpSpPr>
            <a:xfrm>
              <a:off x="6441392" y="2967931"/>
              <a:ext cx="125079" cy="135400"/>
              <a:chOff x="3765350" y="2500900"/>
              <a:chExt cx="173600" cy="187925"/>
            </a:xfrm>
          </p:grpSpPr>
          <p:sp>
            <p:nvSpPr>
              <p:cNvPr id="811" name="Google Shape;811;p2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12" name="Google Shape;812;p2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2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2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2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2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7" name="Google Shape;817;p27"/>
            <p:cNvGrpSpPr/>
            <p:nvPr/>
          </p:nvGrpSpPr>
          <p:grpSpPr>
            <a:xfrm>
              <a:off x="6430675" y="2954206"/>
              <a:ext cx="61333" cy="37322"/>
              <a:chOff x="3750475" y="2481850"/>
              <a:chExt cx="85125" cy="51800"/>
            </a:xfrm>
          </p:grpSpPr>
          <p:sp>
            <p:nvSpPr>
              <p:cNvPr id="818" name="Google Shape;818;p2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2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</p:grpSp>
        <p:grpSp>
          <p:nvGrpSpPr>
            <p:cNvPr id="820" name="Google Shape;820;p27"/>
            <p:cNvGrpSpPr/>
            <p:nvPr/>
          </p:nvGrpSpPr>
          <p:grpSpPr>
            <a:xfrm>
              <a:off x="6341837" y="2918613"/>
              <a:ext cx="123998" cy="121819"/>
              <a:chOff x="3627175" y="2432450"/>
              <a:chExt cx="172100" cy="169075"/>
            </a:xfrm>
          </p:grpSpPr>
          <p:sp>
            <p:nvSpPr>
              <p:cNvPr id="821" name="Google Shape;821;p2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2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23" name="Google Shape;823;p2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</p:grpSp>
        <p:grpSp>
          <p:nvGrpSpPr>
            <p:cNvPr id="824" name="Google Shape;824;p27"/>
            <p:cNvGrpSpPr/>
            <p:nvPr/>
          </p:nvGrpSpPr>
          <p:grpSpPr>
            <a:xfrm>
              <a:off x="6294544" y="3028850"/>
              <a:ext cx="44339" cy="71362"/>
              <a:chOff x="3561536" y="2585450"/>
              <a:chExt cx="61539" cy="99045"/>
            </a:xfrm>
          </p:grpSpPr>
          <p:sp>
            <p:nvSpPr>
              <p:cNvPr id="825" name="Google Shape;825;p2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2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</p:grpSp>
        <p:grpSp>
          <p:nvGrpSpPr>
            <p:cNvPr id="827" name="Google Shape;827;p27"/>
            <p:cNvGrpSpPr/>
            <p:nvPr/>
          </p:nvGrpSpPr>
          <p:grpSpPr>
            <a:xfrm>
              <a:off x="6542965" y="2595865"/>
              <a:ext cx="112452" cy="189365"/>
              <a:chOff x="3906325" y="1984500"/>
              <a:chExt cx="156075" cy="262825"/>
            </a:xfrm>
          </p:grpSpPr>
          <p:sp>
            <p:nvSpPr>
              <p:cNvPr id="828" name="Google Shape;828;p2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29" name="Google Shape;829;p2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" name="Google Shape;830;p27"/>
            <p:cNvGrpSpPr/>
            <p:nvPr/>
          </p:nvGrpSpPr>
          <p:grpSpPr>
            <a:xfrm>
              <a:off x="4735158" y="2345762"/>
              <a:ext cx="1009835" cy="884954"/>
              <a:chOff x="1397225" y="1637375"/>
              <a:chExt cx="1401575" cy="1228250"/>
            </a:xfrm>
          </p:grpSpPr>
          <p:sp>
            <p:nvSpPr>
              <p:cNvPr id="831" name="Google Shape;831;p2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grpSp>
            <p:nvGrpSpPr>
              <p:cNvPr id="832" name="Google Shape;832;p2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833" name="Google Shape;833;p2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" name="Google Shape;834;p2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5" name="Google Shape;835;p27"/>
            <p:cNvGrpSpPr/>
            <p:nvPr/>
          </p:nvGrpSpPr>
          <p:grpSpPr>
            <a:xfrm>
              <a:off x="5605864" y="3437661"/>
              <a:ext cx="428067" cy="444008"/>
              <a:chOff x="2605700" y="3152850"/>
              <a:chExt cx="594125" cy="616250"/>
            </a:xfrm>
          </p:grpSpPr>
          <p:sp>
            <p:nvSpPr>
              <p:cNvPr id="836" name="Google Shape;836;p2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37" name="Google Shape;837;p2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" name="Google Shape;838;p27"/>
            <p:cNvGrpSpPr/>
            <p:nvPr/>
          </p:nvGrpSpPr>
          <p:grpSpPr>
            <a:xfrm>
              <a:off x="5659668" y="3632881"/>
              <a:ext cx="131833" cy="548337"/>
              <a:chOff x="2680375" y="3423800"/>
              <a:chExt cx="182975" cy="761050"/>
            </a:xfrm>
          </p:grpSpPr>
          <p:sp>
            <p:nvSpPr>
              <p:cNvPr id="839" name="Google Shape;839;p2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40" name="Google Shape;840;p2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" name="Google Shape;841;p27"/>
            <p:cNvGrpSpPr/>
            <p:nvPr/>
          </p:nvGrpSpPr>
          <p:grpSpPr>
            <a:xfrm>
              <a:off x="6551377" y="3732382"/>
              <a:ext cx="170200" cy="149216"/>
              <a:chOff x="3918000" y="3561900"/>
              <a:chExt cx="236225" cy="207100"/>
            </a:xfrm>
          </p:grpSpPr>
          <p:sp>
            <p:nvSpPr>
              <p:cNvPr id="842" name="Google Shape;842;p2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</p:sp>
          <p:sp>
            <p:nvSpPr>
              <p:cNvPr id="843" name="Google Shape;843;p2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4" name="Google Shape;844;p27"/>
            <p:cNvSpPr/>
            <p:nvPr/>
          </p:nvSpPr>
          <p:spPr>
            <a:xfrm>
              <a:off x="5699998" y="3305702"/>
              <a:ext cx="28280" cy="86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7"/>
            <p:cNvSpPr/>
            <p:nvPr/>
          </p:nvSpPr>
          <p:spPr>
            <a:xfrm>
              <a:off x="5651004" y="3290247"/>
              <a:ext cx="39970" cy="26388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7"/>
            <p:cNvSpPr/>
            <p:nvPr/>
          </p:nvSpPr>
          <p:spPr>
            <a:xfrm>
              <a:off x="5875620" y="2211965"/>
              <a:ext cx="438334" cy="56121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7" name="Google Shape;847;p27"/>
            <p:cNvGrpSpPr/>
            <p:nvPr/>
          </p:nvGrpSpPr>
          <p:grpSpPr>
            <a:xfrm>
              <a:off x="5113943" y="2182190"/>
              <a:ext cx="902660" cy="837851"/>
              <a:chOff x="1922950" y="1410350"/>
              <a:chExt cx="1252825" cy="1162875"/>
            </a:xfrm>
          </p:grpSpPr>
          <p:sp>
            <p:nvSpPr>
              <p:cNvPr id="848" name="Google Shape;848;p2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2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2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2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2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2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2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2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2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2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4" name="Google Shape;864;p27"/>
            <p:cNvSpPr/>
            <p:nvPr/>
          </p:nvSpPr>
          <p:spPr>
            <a:xfrm>
              <a:off x="5585420" y="3306080"/>
              <a:ext cx="23380" cy="943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7"/>
            <p:cNvSpPr/>
            <p:nvPr/>
          </p:nvSpPr>
          <p:spPr>
            <a:xfrm>
              <a:off x="5624994" y="3289869"/>
              <a:ext cx="29793" cy="21129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7"/>
            <p:cNvSpPr/>
            <p:nvPr/>
          </p:nvSpPr>
          <p:spPr>
            <a:xfrm>
              <a:off x="5519458" y="3252547"/>
              <a:ext cx="110831" cy="39591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7"/>
            <p:cNvSpPr/>
            <p:nvPr/>
          </p:nvSpPr>
          <p:spPr>
            <a:xfrm>
              <a:off x="5818718" y="4108087"/>
              <a:ext cx="28280" cy="16229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7"/>
            <p:cNvSpPr/>
            <p:nvPr/>
          </p:nvSpPr>
          <p:spPr>
            <a:xfrm>
              <a:off x="5534535" y="3401420"/>
              <a:ext cx="57694" cy="26406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7"/>
            <p:cNvSpPr/>
            <p:nvPr/>
          </p:nvSpPr>
          <p:spPr>
            <a:xfrm>
              <a:off x="5504022" y="3385227"/>
              <a:ext cx="35052" cy="32801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7"/>
            <p:cNvSpPr/>
            <p:nvPr/>
          </p:nvSpPr>
          <p:spPr>
            <a:xfrm>
              <a:off x="5485541" y="3342249"/>
              <a:ext cx="48634" cy="4825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7"/>
            <p:cNvSpPr/>
            <p:nvPr/>
          </p:nvSpPr>
          <p:spPr>
            <a:xfrm>
              <a:off x="5469708" y="3332450"/>
              <a:ext cx="65980" cy="33179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7"/>
            <p:cNvSpPr/>
            <p:nvPr/>
          </p:nvSpPr>
          <p:spPr>
            <a:xfrm>
              <a:off x="5460666" y="3350553"/>
              <a:ext cx="26028" cy="15076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7"/>
            <p:cNvSpPr/>
            <p:nvPr/>
          </p:nvSpPr>
          <p:spPr>
            <a:xfrm>
              <a:off x="5472356" y="3307953"/>
              <a:ext cx="12068" cy="26406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7"/>
            <p:cNvSpPr/>
            <p:nvPr/>
          </p:nvSpPr>
          <p:spPr>
            <a:xfrm>
              <a:off x="5439573" y="3313988"/>
              <a:ext cx="42978" cy="45247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7"/>
            <p:cNvSpPr/>
            <p:nvPr/>
          </p:nvSpPr>
          <p:spPr>
            <a:xfrm>
              <a:off x="5205519" y="3129684"/>
              <a:ext cx="297008" cy="220131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7"/>
            <p:cNvSpPr/>
            <p:nvPr/>
          </p:nvSpPr>
          <p:spPr>
            <a:xfrm>
              <a:off x="5830012" y="3444020"/>
              <a:ext cx="29414" cy="42221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7"/>
            <p:cNvSpPr/>
            <p:nvPr/>
          </p:nvSpPr>
          <p:spPr>
            <a:xfrm>
              <a:off x="5793465" y="3439859"/>
              <a:ext cx="41843" cy="45626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7"/>
            <p:cNvSpPr/>
            <p:nvPr/>
          </p:nvSpPr>
          <p:spPr>
            <a:xfrm>
              <a:off x="5758034" y="3413867"/>
              <a:ext cx="52398" cy="78787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7"/>
            <p:cNvSpPr/>
            <p:nvPr/>
          </p:nvSpPr>
          <p:spPr>
            <a:xfrm>
              <a:off x="5635549" y="3373915"/>
              <a:ext cx="138336" cy="124394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7"/>
            <p:cNvSpPr/>
            <p:nvPr/>
          </p:nvSpPr>
          <p:spPr>
            <a:xfrm>
              <a:off x="5574108" y="3371267"/>
              <a:ext cx="125151" cy="178288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7"/>
            <p:cNvSpPr/>
            <p:nvPr/>
          </p:nvSpPr>
          <p:spPr>
            <a:xfrm>
              <a:off x="5552637" y="3489609"/>
              <a:ext cx="61819" cy="67871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7"/>
            <p:cNvSpPr/>
            <p:nvPr/>
          </p:nvSpPr>
          <p:spPr>
            <a:xfrm>
              <a:off x="5549233" y="3505064"/>
              <a:ext cx="134193" cy="197885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7"/>
            <p:cNvSpPr/>
            <p:nvPr/>
          </p:nvSpPr>
          <p:spPr>
            <a:xfrm>
              <a:off x="5673988" y="3607952"/>
              <a:ext cx="129672" cy="144748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7"/>
            <p:cNvSpPr/>
            <p:nvPr/>
          </p:nvSpPr>
          <p:spPr>
            <a:xfrm>
              <a:off x="5752378" y="3710479"/>
              <a:ext cx="88964" cy="93863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7"/>
            <p:cNvSpPr/>
            <p:nvPr/>
          </p:nvSpPr>
          <p:spPr>
            <a:xfrm>
              <a:off x="5806650" y="3832207"/>
              <a:ext cx="52777" cy="59946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6" name="Google Shape;886;p27"/>
            <p:cNvGrpSpPr/>
            <p:nvPr/>
          </p:nvGrpSpPr>
          <p:grpSpPr>
            <a:xfrm>
              <a:off x="5682273" y="3739875"/>
              <a:ext cx="166237" cy="431165"/>
              <a:chOff x="2711750" y="3572300"/>
              <a:chExt cx="230725" cy="598425"/>
            </a:xfrm>
          </p:grpSpPr>
          <p:sp>
            <p:nvSpPr>
              <p:cNvPr id="887" name="Google Shape;887;p2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2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9" name="Google Shape;889;p27"/>
            <p:cNvSpPr/>
            <p:nvPr/>
          </p:nvSpPr>
          <p:spPr>
            <a:xfrm>
              <a:off x="7622112" y="3217495"/>
              <a:ext cx="18859" cy="44131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0" name="Google Shape;890;p27"/>
            <p:cNvGrpSpPr/>
            <p:nvPr/>
          </p:nvGrpSpPr>
          <p:grpSpPr>
            <a:xfrm>
              <a:off x="6453010" y="2336719"/>
              <a:ext cx="110453" cy="119873"/>
              <a:chOff x="3781475" y="1624825"/>
              <a:chExt cx="153300" cy="166375"/>
            </a:xfrm>
          </p:grpSpPr>
          <p:sp>
            <p:nvSpPr>
              <p:cNvPr id="891" name="Google Shape;891;p2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2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2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2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5" name="Google Shape;895;p27"/>
            <p:cNvSpPr/>
            <p:nvPr/>
          </p:nvSpPr>
          <p:spPr>
            <a:xfrm>
              <a:off x="7699385" y="2921639"/>
              <a:ext cx="126268" cy="221266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7"/>
            <p:cNvSpPr/>
            <p:nvPr/>
          </p:nvSpPr>
          <p:spPr>
            <a:xfrm>
              <a:off x="7648122" y="3037352"/>
              <a:ext cx="43356" cy="60324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7"/>
            <p:cNvSpPr/>
            <p:nvPr/>
          </p:nvSpPr>
          <p:spPr>
            <a:xfrm>
              <a:off x="7627011" y="2968003"/>
              <a:ext cx="49390" cy="84821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7"/>
            <p:cNvSpPr/>
            <p:nvPr/>
          </p:nvSpPr>
          <p:spPr>
            <a:xfrm>
              <a:off x="7226755" y="2857947"/>
              <a:ext cx="320370" cy="151161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7"/>
            <p:cNvSpPr/>
            <p:nvPr/>
          </p:nvSpPr>
          <p:spPr>
            <a:xfrm>
              <a:off x="7856923" y="3534839"/>
              <a:ext cx="101771" cy="87090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7"/>
            <p:cNvSpPr/>
            <p:nvPr/>
          </p:nvSpPr>
          <p:spPr>
            <a:xfrm>
              <a:off x="7628902" y="3299668"/>
              <a:ext cx="82930" cy="144748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7"/>
            <p:cNvSpPr/>
            <p:nvPr/>
          </p:nvSpPr>
          <p:spPr>
            <a:xfrm>
              <a:off x="7671484" y="3598153"/>
              <a:ext cx="40348" cy="21129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2" name="Google Shape;902;p27"/>
            <p:cNvGrpSpPr/>
            <p:nvPr/>
          </p:nvGrpSpPr>
          <p:grpSpPr>
            <a:xfrm>
              <a:off x="7380150" y="3444020"/>
              <a:ext cx="479042" cy="160563"/>
              <a:chOff x="5068275" y="3161675"/>
              <a:chExt cx="664875" cy="222850"/>
            </a:xfrm>
          </p:grpSpPr>
          <p:sp>
            <p:nvSpPr>
              <p:cNvPr id="903" name="Google Shape;903;p2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2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2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2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7" name="Google Shape;907;p27"/>
            <p:cNvSpPr/>
            <p:nvPr/>
          </p:nvSpPr>
          <p:spPr>
            <a:xfrm>
              <a:off x="7431413" y="3432708"/>
              <a:ext cx="45247" cy="59189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7"/>
            <p:cNvSpPr/>
            <p:nvPr/>
          </p:nvSpPr>
          <p:spPr>
            <a:xfrm>
              <a:off x="7532031" y="3430438"/>
              <a:ext cx="98763" cy="66736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7"/>
            <p:cNvSpPr/>
            <p:nvPr/>
          </p:nvSpPr>
          <p:spPr>
            <a:xfrm>
              <a:off x="7439699" y="3246531"/>
              <a:ext cx="85956" cy="166219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7"/>
            <p:cNvSpPr/>
            <p:nvPr/>
          </p:nvSpPr>
          <p:spPr>
            <a:xfrm>
              <a:off x="7451011" y="3345654"/>
              <a:ext cx="54668" cy="47121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7"/>
            <p:cNvSpPr/>
            <p:nvPr/>
          </p:nvSpPr>
          <p:spPr>
            <a:xfrm>
              <a:off x="7420101" y="3257825"/>
              <a:ext cx="84443" cy="97646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7"/>
            <p:cNvSpPr/>
            <p:nvPr/>
          </p:nvSpPr>
          <p:spPr>
            <a:xfrm>
              <a:off x="7395226" y="3280448"/>
              <a:ext cx="87829" cy="16359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7"/>
            <p:cNvSpPr/>
            <p:nvPr/>
          </p:nvSpPr>
          <p:spPr>
            <a:xfrm>
              <a:off x="7337946" y="3191124"/>
              <a:ext cx="92350" cy="207684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7"/>
            <p:cNvSpPr/>
            <p:nvPr/>
          </p:nvSpPr>
          <p:spPr>
            <a:xfrm>
              <a:off x="7288952" y="3209965"/>
              <a:ext cx="53533" cy="68988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7"/>
            <p:cNvSpPr/>
            <p:nvPr/>
          </p:nvSpPr>
          <p:spPr>
            <a:xfrm>
              <a:off x="6457153" y="2818752"/>
              <a:ext cx="39970" cy="49012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7"/>
            <p:cNvSpPr/>
            <p:nvPr/>
          </p:nvSpPr>
          <p:spPr>
            <a:xfrm>
              <a:off x="6425505" y="2576790"/>
              <a:ext cx="209179" cy="24311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7"/>
            <p:cNvSpPr/>
            <p:nvPr/>
          </p:nvSpPr>
          <p:spPr>
            <a:xfrm>
              <a:off x="6483163" y="2622776"/>
              <a:ext cx="103662" cy="234072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7"/>
            <p:cNvSpPr/>
            <p:nvPr/>
          </p:nvSpPr>
          <p:spPr>
            <a:xfrm>
              <a:off x="6593220" y="2787860"/>
              <a:ext cx="41465" cy="37700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7"/>
            <p:cNvSpPr/>
            <p:nvPr/>
          </p:nvSpPr>
          <p:spPr>
            <a:xfrm>
              <a:off x="6574000" y="2814987"/>
              <a:ext cx="65962" cy="35827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7"/>
            <p:cNvSpPr/>
            <p:nvPr/>
          </p:nvSpPr>
          <p:spPr>
            <a:xfrm>
              <a:off x="6576252" y="2839484"/>
              <a:ext cx="51282" cy="37700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7"/>
            <p:cNvSpPr/>
            <p:nvPr/>
          </p:nvSpPr>
          <p:spPr>
            <a:xfrm>
              <a:off x="6600749" y="2842132"/>
              <a:ext cx="87090" cy="67475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7"/>
            <p:cNvSpPr/>
            <p:nvPr/>
          </p:nvSpPr>
          <p:spPr>
            <a:xfrm>
              <a:off x="6540821" y="2951792"/>
              <a:ext cx="59946" cy="38835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7"/>
            <p:cNvSpPr/>
            <p:nvPr/>
          </p:nvSpPr>
          <p:spPr>
            <a:xfrm>
              <a:off x="6545721" y="2940498"/>
              <a:ext cx="51660" cy="2262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7"/>
            <p:cNvSpPr/>
            <p:nvPr/>
          </p:nvSpPr>
          <p:spPr>
            <a:xfrm>
              <a:off x="6572865" y="3029066"/>
              <a:ext cx="19616" cy="37700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7"/>
            <p:cNvSpPr/>
            <p:nvPr/>
          </p:nvSpPr>
          <p:spPr>
            <a:xfrm>
              <a:off x="6563445" y="3015124"/>
              <a:ext cx="18859" cy="23758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7"/>
            <p:cNvSpPr/>
            <p:nvPr/>
          </p:nvSpPr>
          <p:spPr>
            <a:xfrm>
              <a:off x="6535183" y="2995148"/>
              <a:ext cx="39213" cy="34314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7"/>
            <p:cNvSpPr/>
            <p:nvPr/>
          </p:nvSpPr>
          <p:spPr>
            <a:xfrm>
              <a:off x="6513694" y="2975172"/>
              <a:ext cx="30549" cy="19237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7"/>
            <p:cNvSpPr/>
            <p:nvPr/>
          </p:nvSpPr>
          <p:spPr>
            <a:xfrm>
              <a:off x="6474499" y="2946136"/>
              <a:ext cx="71996" cy="34692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7"/>
            <p:cNvSpPr/>
            <p:nvPr/>
          </p:nvSpPr>
          <p:spPr>
            <a:xfrm>
              <a:off x="6515207" y="2863225"/>
              <a:ext cx="95358" cy="8030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7"/>
            <p:cNvSpPr/>
            <p:nvPr/>
          </p:nvSpPr>
          <p:spPr>
            <a:xfrm>
              <a:off x="6496348" y="2918631"/>
              <a:ext cx="76157" cy="33179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7"/>
            <p:cNvSpPr/>
            <p:nvPr/>
          </p:nvSpPr>
          <p:spPr>
            <a:xfrm>
              <a:off x="6437177" y="2863603"/>
              <a:ext cx="86712" cy="103662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7"/>
            <p:cNvSpPr/>
            <p:nvPr/>
          </p:nvSpPr>
          <p:spPr>
            <a:xfrm>
              <a:off x="6414193" y="2886227"/>
              <a:ext cx="37322" cy="3393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7"/>
            <p:cNvSpPr/>
            <p:nvPr/>
          </p:nvSpPr>
          <p:spPr>
            <a:xfrm>
              <a:off x="6410807" y="2914110"/>
              <a:ext cx="29414" cy="25272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7"/>
            <p:cNvSpPr/>
            <p:nvPr/>
          </p:nvSpPr>
          <p:spPr>
            <a:xfrm>
              <a:off x="6436439" y="2931078"/>
              <a:ext cx="7169" cy="10177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7"/>
            <p:cNvSpPr/>
            <p:nvPr/>
          </p:nvSpPr>
          <p:spPr>
            <a:xfrm>
              <a:off x="6287944" y="2856830"/>
              <a:ext cx="41843" cy="55406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6" name="Google Shape;936;p27"/>
            <p:cNvGrpSpPr/>
            <p:nvPr/>
          </p:nvGrpSpPr>
          <p:grpSpPr>
            <a:xfrm>
              <a:off x="6312441" y="2809710"/>
              <a:ext cx="90081" cy="126286"/>
              <a:chOff x="3586375" y="2281300"/>
              <a:chExt cx="125025" cy="175275"/>
            </a:xfrm>
          </p:grpSpPr>
          <p:sp>
            <p:nvSpPr>
              <p:cNvPr id="937" name="Google Shape;937;p2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2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9" name="Google Shape;939;p27"/>
            <p:cNvSpPr/>
            <p:nvPr/>
          </p:nvSpPr>
          <p:spPr>
            <a:xfrm>
              <a:off x="6827256" y="3629440"/>
              <a:ext cx="79165" cy="148135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0" name="Google Shape;940;p27"/>
            <p:cNvGrpSpPr/>
            <p:nvPr/>
          </p:nvGrpSpPr>
          <p:grpSpPr>
            <a:xfrm>
              <a:off x="7546369" y="3624541"/>
              <a:ext cx="415332" cy="443990"/>
              <a:chOff x="5298975" y="3412225"/>
              <a:chExt cx="576450" cy="616225"/>
            </a:xfrm>
          </p:grpSpPr>
          <p:sp>
            <p:nvSpPr>
              <p:cNvPr id="941" name="Google Shape;941;p2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2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" name="Google Shape;943;p27"/>
            <p:cNvGrpSpPr/>
            <p:nvPr/>
          </p:nvGrpSpPr>
          <p:grpSpPr>
            <a:xfrm>
              <a:off x="8017090" y="3941507"/>
              <a:ext cx="166598" cy="206928"/>
              <a:chOff x="5952300" y="3852150"/>
              <a:chExt cx="231225" cy="287200"/>
            </a:xfrm>
          </p:grpSpPr>
          <p:sp>
            <p:nvSpPr>
              <p:cNvPr id="944" name="Google Shape;944;p2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2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6" name="Google Shape;946;p27"/>
            <p:cNvSpPr/>
            <p:nvPr/>
          </p:nvSpPr>
          <p:spPr>
            <a:xfrm>
              <a:off x="6177887" y="2671013"/>
              <a:ext cx="91594" cy="55803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7"/>
            <p:cNvSpPr/>
            <p:nvPr/>
          </p:nvSpPr>
          <p:spPr>
            <a:xfrm>
              <a:off x="7054898" y="2805188"/>
              <a:ext cx="638093" cy="476413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7"/>
            <p:cNvSpPr/>
            <p:nvPr/>
          </p:nvSpPr>
          <p:spPr>
            <a:xfrm>
              <a:off x="7439699" y="3257825"/>
              <a:ext cx="1153" cy="1531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7"/>
            <p:cNvSpPr/>
            <p:nvPr/>
          </p:nvSpPr>
          <p:spPr>
            <a:xfrm>
              <a:off x="7427649" y="3268758"/>
              <a:ext cx="1891" cy="1909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7"/>
            <p:cNvSpPr/>
            <p:nvPr/>
          </p:nvSpPr>
          <p:spPr>
            <a:xfrm>
              <a:off x="7048864" y="3082959"/>
              <a:ext cx="3801" cy="1153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7"/>
            <p:cNvSpPr/>
            <p:nvPr/>
          </p:nvSpPr>
          <p:spPr>
            <a:xfrm>
              <a:off x="6828391" y="2830442"/>
              <a:ext cx="394618" cy="20730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7"/>
            <p:cNvSpPr/>
            <p:nvPr/>
          </p:nvSpPr>
          <p:spPr>
            <a:xfrm>
              <a:off x="6929783" y="2982323"/>
              <a:ext cx="166976" cy="10404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7"/>
            <p:cNvSpPr/>
            <p:nvPr/>
          </p:nvSpPr>
          <p:spPr>
            <a:xfrm>
              <a:off x="6900009" y="3018510"/>
              <a:ext cx="149252" cy="93863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4" name="Google Shape;954;p27"/>
            <p:cNvGrpSpPr/>
            <p:nvPr/>
          </p:nvGrpSpPr>
          <p:grpSpPr>
            <a:xfrm>
              <a:off x="7217335" y="3399547"/>
              <a:ext cx="22642" cy="42978"/>
              <a:chOff x="4842300" y="3099950"/>
              <a:chExt cx="31425" cy="59650"/>
            </a:xfrm>
          </p:grpSpPr>
          <p:sp>
            <p:nvSpPr>
              <p:cNvPr id="955" name="Google Shape;955;p2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2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2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2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9" name="Google Shape;959;p27"/>
            <p:cNvSpPr/>
            <p:nvPr/>
          </p:nvSpPr>
          <p:spPr>
            <a:xfrm>
              <a:off x="7088437" y="3133827"/>
              <a:ext cx="292109" cy="285336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7"/>
            <p:cNvSpPr/>
            <p:nvPr/>
          </p:nvSpPr>
          <p:spPr>
            <a:xfrm>
              <a:off x="7203015" y="3167762"/>
              <a:ext cx="85956" cy="45986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7"/>
            <p:cNvSpPr/>
            <p:nvPr/>
          </p:nvSpPr>
          <p:spPr>
            <a:xfrm>
              <a:off x="7005147" y="3090488"/>
              <a:ext cx="144370" cy="159068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7"/>
            <p:cNvSpPr/>
            <p:nvPr/>
          </p:nvSpPr>
          <p:spPr>
            <a:xfrm>
              <a:off x="6994592" y="3068639"/>
              <a:ext cx="137958" cy="114956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7"/>
            <p:cNvSpPr/>
            <p:nvPr/>
          </p:nvSpPr>
          <p:spPr>
            <a:xfrm>
              <a:off x="6594715" y="2896025"/>
              <a:ext cx="171137" cy="10667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7"/>
            <p:cNvSpPr/>
            <p:nvPr/>
          </p:nvSpPr>
          <p:spPr>
            <a:xfrm>
              <a:off x="6636936" y="2948784"/>
              <a:ext cx="35827" cy="39970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7"/>
            <p:cNvSpPr/>
            <p:nvPr/>
          </p:nvSpPr>
          <p:spPr>
            <a:xfrm>
              <a:off x="6579656" y="2955575"/>
              <a:ext cx="91972" cy="5881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7"/>
            <p:cNvSpPr/>
            <p:nvPr/>
          </p:nvSpPr>
          <p:spPr>
            <a:xfrm>
              <a:off x="6602640" y="3007199"/>
              <a:ext cx="60324" cy="38078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7" name="Google Shape;967;p27"/>
            <p:cNvGrpSpPr/>
            <p:nvPr/>
          </p:nvGrpSpPr>
          <p:grpSpPr>
            <a:xfrm>
              <a:off x="6514451" y="2981945"/>
              <a:ext cx="56541" cy="43734"/>
              <a:chOff x="3866750" y="2520350"/>
              <a:chExt cx="78475" cy="60700"/>
            </a:xfrm>
          </p:grpSpPr>
          <p:sp>
            <p:nvSpPr>
              <p:cNvPr id="968" name="Google Shape;968;p2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2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2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2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2" name="Google Shape;972;p27"/>
            <p:cNvSpPr/>
            <p:nvPr/>
          </p:nvSpPr>
          <p:spPr>
            <a:xfrm>
              <a:off x="6466195" y="3023410"/>
              <a:ext cx="10573" cy="21129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7"/>
            <p:cNvSpPr/>
            <p:nvPr/>
          </p:nvSpPr>
          <p:spPr>
            <a:xfrm>
              <a:off x="6298859" y="3013989"/>
              <a:ext cx="115730" cy="9687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7"/>
            <p:cNvSpPr/>
            <p:nvPr/>
          </p:nvSpPr>
          <p:spPr>
            <a:xfrm>
              <a:off x="6825383" y="3059957"/>
              <a:ext cx="18103" cy="14356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7"/>
            <p:cNvSpPr/>
            <p:nvPr/>
          </p:nvSpPr>
          <p:spPr>
            <a:xfrm>
              <a:off x="6820862" y="3061849"/>
              <a:ext cx="212584" cy="17111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7"/>
            <p:cNvSpPr/>
            <p:nvPr/>
          </p:nvSpPr>
          <p:spPr>
            <a:xfrm>
              <a:off x="6810306" y="3041116"/>
              <a:ext cx="37322" cy="3168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7"/>
            <p:cNvSpPr/>
            <p:nvPr/>
          </p:nvSpPr>
          <p:spPr>
            <a:xfrm>
              <a:off x="6642592" y="3033587"/>
              <a:ext cx="187708" cy="77274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7"/>
            <p:cNvSpPr/>
            <p:nvPr/>
          </p:nvSpPr>
          <p:spPr>
            <a:xfrm>
              <a:off x="6640322" y="3033965"/>
              <a:ext cx="28658" cy="25272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7"/>
            <p:cNvSpPr/>
            <p:nvPr/>
          </p:nvSpPr>
          <p:spPr>
            <a:xfrm>
              <a:off x="6777127" y="3092380"/>
              <a:ext cx="100654" cy="9687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7"/>
            <p:cNvSpPr/>
            <p:nvPr/>
          </p:nvSpPr>
          <p:spPr>
            <a:xfrm>
              <a:off x="6859300" y="3177183"/>
              <a:ext cx="18103" cy="18481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7"/>
            <p:cNvSpPr/>
            <p:nvPr/>
          </p:nvSpPr>
          <p:spPr>
            <a:xfrm>
              <a:off x="6708536" y="3114607"/>
              <a:ext cx="23398" cy="13221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7"/>
            <p:cNvSpPr/>
            <p:nvPr/>
          </p:nvSpPr>
          <p:spPr>
            <a:xfrm>
              <a:off x="6743210" y="3095010"/>
              <a:ext cx="64845" cy="57694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7"/>
            <p:cNvSpPr/>
            <p:nvPr/>
          </p:nvSpPr>
          <p:spPr>
            <a:xfrm>
              <a:off x="6730025" y="3141374"/>
              <a:ext cx="15851" cy="46004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7"/>
            <p:cNvSpPr/>
            <p:nvPr/>
          </p:nvSpPr>
          <p:spPr>
            <a:xfrm>
              <a:off x="6743966" y="3141374"/>
              <a:ext cx="4161" cy="943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7"/>
            <p:cNvSpPr/>
            <p:nvPr/>
          </p:nvSpPr>
          <p:spPr>
            <a:xfrm>
              <a:off x="6739445" y="3151551"/>
              <a:ext cx="5674" cy="13203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7"/>
            <p:cNvSpPr/>
            <p:nvPr/>
          </p:nvSpPr>
          <p:spPr>
            <a:xfrm>
              <a:off x="6739445" y="3127054"/>
              <a:ext cx="13581" cy="16968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7"/>
            <p:cNvSpPr/>
            <p:nvPr/>
          </p:nvSpPr>
          <p:spPr>
            <a:xfrm>
              <a:off x="6740202" y="3140239"/>
              <a:ext cx="41843" cy="5166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7"/>
            <p:cNvSpPr/>
            <p:nvPr/>
          </p:nvSpPr>
          <p:spPr>
            <a:xfrm>
              <a:off x="6739445" y="3153802"/>
              <a:ext cx="215592" cy="181692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7"/>
            <p:cNvSpPr/>
            <p:nvPr/>
          </p:nvSpPr>
          <p:spPr>
            <a:xfrm>
              <a:off x="6905646" y="3221277"/>
              <a:ext cx="7944" cy="17346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7"/>
            <p:cNvSpPr/>
            <p:nvPr/>
          </p:nvSpPr>
          <p:spPr>
            <a:xfrm>
              <a:off x="6913950" y="3222412"/>
              <a:ext cx="49769" cy="39213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7"/>
            <p:cNvSpPr/>
            <p:nvPr/>
          </p:nvSpPr>
          <p:spPr>
            <a:xfrm>
              <a:off x="6923371" y="3231076"/>
              <a:ext cx="78030" cy="96115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7"/>
            <p:cNvSpPr/>
            <p:nvPr/>
          </p:nvSpPr>
          <p:spPr>
            <a:xfrm>
              <a:off x="6958801" y="3217495"/>
              <a:ext cx="4161" cy="9457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7"/>
            <p:cNvSpPr/>
            <p:nvPr/>
          </p:nvSpPr>
          <p:spPr>
            <a:xfrm>
              <a:off x="6826878" y="3298533"/>
              <a:ext cx="110831" cy="7199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7"/>
            <p:cNvSpPr/>
            <p:nvPr/>
          </p:nvSpPr>
          <p:spPr>
            <a:xfrm>
              <a:off x="6636179" y="3161350"/>
              <a:ext cx="130050" cy="109318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7"/>
            <p:cNvSpPr/>
            <p:nvPr/>
          </p:nvSpPr>
          <p:spPr>
            <a:xfrm>
              <a:off x="6613195" y="3269515"/>
              <a:ext cx="171875" cy="197129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7"/>
            <p:cNvSpPr/>
            <p:nvPr/>
          </p:nvSpPr>
          <p:spPr>
            <a:xfrm>
              <a:off x="6730403" y="3346014"/>
              <a:ext cx="158312" cy="120251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7"/>
            <p:cNvSpPr/>
            <p:nvPr/>
          </p:nvSpPr>
          <p:spPr>
            <a:xfrm>
              <a:off x="6764320" y="3312474"/>
              <a:ext cx="69744" cy="61837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7"/>
            <p:cNvSpPr/>
            <p:nvPr/>
          </p:nvSpPr>
          <p:spPr>
            <a:xfrm>
              <a:off x="6820862" y="3370151"/>
              <a:ext cx="15833" cy="18859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7"/>
            <p:cNvSpPr/>
            <p:nvPr/>
          </p:nvSpPr>
          <p:spPr>
            <a:xfrm>
              <a:off x="6814071" y="3377680"/>
              <a:ext cx="106670" cy="141344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7"/>
            <p:cNvSpPr/>
            <p:nvPr/>
          </p:nvSpPr>
          <p:spPr>
            <a:xfrm>
              <a:off x="6736815" y="3445515"/>
              <a:ext cx="87451" cy="10593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7"/>
            <p:cNvSpPr/>
            <p:nvPr/>
          </p:nvSpPr>
          <p:spPr>
            <a:xfrm>
              <a:off x="6714948" y="3514106"/>
              <a:ext cx="7926" cy="18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7"/>
            <p:cNvSpPr/>
            <p:nvPr/>
          </p:nvSpPr>
          <p:spPr>
            <a:xfrm>
              <a:off x="6693459" y="3458718"/>
              <a:ext cx="60324" cy="59567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7"/>
            <p:cNvSpPr/>
            <p:nvPr/>
          </p:nvSpPr>
          <p:spPr>
            <a:xfrm>
              <a:off x="6537057" y="3386344"/>
              <a:ext cx="135706" cy="91612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7"/>
            <p:cNvSpPr/>
            <p:nvPr/>
          </p:nvSpPr>
          <p:spPr>
            <a:xfrm>
              <a:off x="6481650" y="3145895"/>
              <a:ext cx="160960" cy="149648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7"/>
            <p:cNvSpPr/>
            <p:nvPr/>
          </p:nvSpPr>
          <p:spPr>
            <a:xfrm>
              <a:off x="6461296" y="3096901"/>
              <a:ext cx="41105" cy="8030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7"/>
            <p:cNvSpPr/>
            <p:nvPr/>
          </p:nvSpPr>
          <p:spPr>
            <a:xfrm>
              <a:off x="6299616" y="3099531"/>
              <a:ext cx="208819" cy="202028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7"/>
            <p:cNvSpPr/>
            <p:nvPr/>
          </p:nvSpPr>
          <p:spPr>
            <a:xfrm>
              <a:off x="6258169" y="3113112"/>
              <a:ext cx="120612" cy="95358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7"/>
            <p:cNvSpPr/>
            <p:nvPr/>
          </p:nvSpPr>
          <p:spPr>
            <a:xfrm>
              <a:off x="6214813" y="3208074"/>
              <a:ext cx="85577" cy="68610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7"/>
            <p:cNvSpPr/>
            <p:nvPr/>
          </p:nvSpPr>
          <p:spPr>
            <a:xfrm>
              <a:off x="6214453" y="3211100"/>
              <a:ext cx="122881" cy="13531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7"/>
            <p:cNvSpPr/>
            <p:nvPr/>
          </p:nvSpPr>
          <p:spPr>
            <a:xfrm>
              <a:off x="6263447" y="3236732"/>
              <a:ext cx="169606" cy="157177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7"/>
            <p:cNvSpPr/>
            <p:nvPr/>
          </p:nvSpPr>
          <p:spPr>
            <a:xfrm>
              <a:off x="6335046" y="3342627"/>
              <a:ext cx="78408" cy="5693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7"/>
            <p:cNvSpPr/>
            <p:nvPr/>
          </p:nvSpPr>
          <p:spPr>
            <a:xfrm>
              <a:off x="6208797" y="3326038"/>
              <a:ext cx="67097" cy="4903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7"/>
            <p:cNvSpPr/>
            <p:nvPr/>
          </p:nvSpPr>
          <p:spPr>
            <a:xfrm>
              <a:off x="6216326" y="3368259"/>
              <a:ext cx="32062" cy="19237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4" name="Google Shape;1014;p27"/>
            <p:cNvGrpSpPr/>
            <p:nvPr/>
          </p:nvGrpSpPr>
          <p:grpSpPr>
            <a:xfrm>
              <a:off x="6214453" y="3355074"/>
              <a:ext cx="95736" cy="71618"/>
              <a:chOff x="3450375" y="3038225"/>
              <a:chExt cx="132875" cy="99400"/>
            </a:xfrm>
          </p:grpSpPr>
          <p:sp>
            <p:nvSpPr>
              <p:cNvPr id="1015" name="Google Shape;1015;p2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2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7" name="Google Shape;1017;p27"/>
            <p:cNvSpPr/>
            <p:nvPr/>
          </p:nvSpPr>
          <p:spPr>
            <a:xfrm>
              <a:off x="6252513" y="3396521"/>
              <a:ext cx="29036" cy="34692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7"/>
            <p:cNvSpPr/>
            <p:nvPr/>
          </p:nvSpPr>
          <p:spPr>
            <a:xfrm>
              <a:off x="6271354" y="3412354"/>
              <a:ext cx="42221" cy="45247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7"/>
            <p:cNvSpPr/>
            <p:nvPr/>
          </p:nvSpPr>
          <p:spPr>
            <a:xfrm>
              <a:off x="6300751" y="3390126"/>
              <a:ext cx="64467" cy="67853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7"/>
            <p:cNvSpPr/>
            <p:nvPr/>
          </p:nvSpPr>
          <p:spPr>
            <a:xfrm>
              <a:off x="6356157" y="3384470"/>
              <a:ext cx="44113" cy="68988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7"/>
            <p:cNvSpPr/>
            <p:nvPr/>
          </p:nvSpPr>
          <p:spPr>
            <a:xfrm>
              <a:off x="6387067" y="3384470"/>
              <a:ext cx="21111" cy="56163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7"/>
            <p:cNvSpPr/>
            <p:nvPr/>
          </p:nvSpPr>
          <p:spPr>
            <a:xfrm>
              <a:off x="6398360" y="3370151"/>
              <a:ext cx="32441" cy="67853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7"/>
            <p:cNvSpPr/>
            <p:nvPr/>
          </p:nvSpPr>
          <p:spPr>
            <a:xfrm>
              <a:off x="6525385" y="3253303"/>
              <a:ext cx="108543" cy="172632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7"/>
            <p:cNvSpPr/>
            <p:nvPr/>
          </p:nvSpPr>
          <p:spPr>
            <a:xfrm>
              <a:off x="6512181" y="3364873"/>
              <a:ext cx="3404" cy="1891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7"/>
            <p:cNvSpPr/>
            <p:nvPr/>
          </p:nvSpPr>
          <p:spPr>
            <a:xfrm>
              <a:off x="6391209" y="3255573"/>
              <a:ext cx="158690" cy="123260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7"/>
            <p:cNvSpPr/>
            <p:nvPr/>
          </p:nvSpPr>
          <p:spPr>
            <a:xfrm>
              <a:off x="6417958" y="3357326"/>
              <a:ext cx="119117" cy="102149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7"/>
            <p:cNvSpPr/>
            <p:nvPr/>
          </p:nvSpPr>
          <p:spPr>
            <a:xfrm>
              <a:off x="6476012" y="3366368"/>
              <a:ext cx="79147" cy="11873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7"/>
            <p:cNvSpPr/>
            <p:nvPr/>
          </p:nvSpPr>
          <p:spPr>
            <a:xfrm>
              <a:off x="6476373" y="3480189"/>
              <a:ext cx="59567" cy="64467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7"/>
            <p:cNvSpPr/>
            <p:nvPr/>
          </p:nvSpPr>
          <p:spPr>
            <a:xfrm>
              <a:off x="6482028" y="3481324"/>
              <a:ext cx="21129" cy="13581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7"/>
            <p:cNvSpPr/>
            <p:nvPr/>
          </p:nvSpPr>
          <p:spPr>
            <a:xfrm>
              <a:off x="6501248" y="3463617"/>
              <a:ext cx="79921" cy="93485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7"/>
            <p:cNvSpPr/>
            <p:nvPr/>
          </p:nvSpPr>
          <p:spPr>
            <a:xfrm>
              <a:off x="6509930" y="3549537"/>
              <a:ext cx="11312" cy="15473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7"/>
            <p:cNvSpPr/>
            <p:nvPr/>
          </p:nvSpPr>
          <p:spPr>
            <a:xfrm>
              <a:off x="6690829" y="3513368"/>
              <a:ext cx="116469" cy="118720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7"/>
            <p:cNvSpPr/>
            <p:nvPr/>
          </p:nvSpPr>
          <p:spPr>
            <a:xfrm>
              <a:off x="6687443" y="3515619"/>
              <a:ext cx="21111" cy="17364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7"/>
            <p:cNvSpPr/>
            <p:nvPr/>
          </p:nvSpPr>
          <p:spPr>
            <a:xfrm>
              <a:off x="6687443" y="3525797"/>
              <a:ext cx="20732" cy="25272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7"/>
            <p:cNvSpPr/>
            <p:nvPr/>
          </p:nvSpPr>
          <p:spPr>
            <a:xfrm>
              <a:off x="6511425" y="3447784"/>
              <a:ext cx="198642" cy="196751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7"/>
            <p:cNvSpPr/>
            <p:nvPr/>
          </p:nvSpPr>
          <p:spPr>
            <a:xfrm>
              <a:off x="6725125" y="3601935"/>
              <a:ext cx="33179" cy="83686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7"/>
            <p:cNvSpPr/>
            <p:nvPr/>
          </p:nvSpPr>
          <p:spPr>
            <a:xfrm>
              <a:off x="6611304" y="3589489"/>
              <a:ext cx="122881" cy="104797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7"/>
            <p:cNvSpPr/>
            <p:nvPr/>
          </p:nvSpPr>
          <p:spPr>
            <a:xfrm>
              <a:off x="6504274" y="3565370"/>
              <a:ext cx="130410" cy="12891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7"/>
            <p:cNvSpPr/>
            <p:nvPr/>
          </p:nvSpPr>
          <p:spPr>
            <a:xfrm>
              <a:off x="6644087" y="3667879"/>
              <a:ext cx="81435" cy="74266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7"/>
            <p:cNvSpPr/>
            <p:nvPr/>
          </p:nvSpPr>
          <p:spPr>
            <a:xfrm>
              <a:off x="6587942" y="3690881"/>
              <a:ext cx="97628" cy="97628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7"/>
            <p:cNvSpPr/>
            <p:nvPr/>
          </p:nvSpPr>
          <p:spPr>
            <a:xfrm>
              <a:off x="6504652" y="3681821"/>
              <a:ext cx="139453" cy="13118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7"/>
            <p:cNvSpPr/>
            <p:nvPr/>
          </p:nvSpPr>
          <p:spPr>
            <a:xfrm>
              <a:off x="6699115" y="3613986"/>
              <a:ext cx="108561" cy="174901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7"/>
            <p:cNvSpPr/>
            <p:nvPr/>
          </p:nvSpPr>
          <p:spPr>
            <a:xfrm>
              <a:off x="6697242" y="3776044"/>
              <a:ext cx="15094" cy="16986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7"/>
            <p:cNvSpPr/>
            <p:nvPr/>
          </p:nvSpPr>
          <p:spPr>
            <a:xfrm>
              <a:off x="6656912" y="3809583"/>
              <a:ext cx="24137" cy="22642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7"/>
            <p:cNvSpPr/>
            <p:nvPr/>
          </p:nvSpPr>
          <p:spPr>
            <a:xfrm>
              <a:off x="7112934" y="3082581"/>
              <a:ext cx="75779" cy="62575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7"/>
            <p:cNvSpPr/>
            <p:nvPr/>
          </p:nvSpPr>
          <p:spPr>
            <a:xfrm>
              <a:off x="7112934" y="3082581"/>
              <a:ext cx="75779" cy="62575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7"/>
            <p:cNvSpPr/>
            <p:nvPr/>
          </p:nvSpPr>
          <p:spPr>
            <a:xfrm>
              <a:off x="6792582" y="3029822"/>
              <a:ext cx="50903" cy="14338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7"/>
            <p:cNvSpPr/>
            <p:nvPr/>
          </p:nvSpPr>
          <p:spPr>
            <a:xfrm>
              <a:off x="6825761" y="3041494"/>
              <a:ext cx="1891" cy="1909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43434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7"/>
            <p:cNvSpPr/>
            <p:nvPr/>
          </p:nvSpPr>
          <p:spPr>
            <a:xfrm>
              <a:off x="7294230" y="3191503"/>
              <a:ext cx="32044" cy="18859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7"/>
            <p:cNvSpPr/>
            <p:nvPr/>
          </p:nvSpPr>
          <p:spPr>
            <a:xfrm>
              <a:off x="6586807" y="3032074"/>
              <a:ext cx="25272" cy="21507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7"/>
            <p:cNvSpPr/>
            <p:nvPr/>
          </p:nvSpPr>
          <p:spPr>
            <a:xfrm>
              <a:off x="6566075" y="2983836"/>
              <a:ext cx="42239" cy="55424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" name="Google Shape;1052;p27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ANALYSIS</a:t>
            </a:r>
            <a:endParaRPr/>
          </a:p>
        </p:txBody>
      </p:sp>
      <p:sp>
        <p:nvSpPr>
          <p:cNvPr id="1053" name="Google Shape;1053;p27"/>
          <p:cNvSpPr/>
          <p:nvPr/>
        </p:nvSpPr>
        <p:spPr>
          <a:xfrm>
            <a:off x="1598882" y="3713875"/>
            <a:ext cx="2601000" cy="8772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27"/>
          <p:cNvSpPr txBox="1"/>
          <p:nvPr>
            <p:ph idx="4294967295" type="ctrTitle"/>
          </p:nvPr>
        </p:nvSpPr>
        <p:spPr>
          <a:xfrm>
            <a:off x="1892518" y="3884225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15,000,000</a:t>
            </a:r>
            <a:endParaRPr sz="2800"/>
          </a:p>
        </p:txBody>
      </p:sp>
      <p:sp>
        <p:nvSpPr>
          <p:cNvPr id="1055" name="Google Shape;1055;p27"/>
          <p:cNvSpPr txBox="1"/>
          <p:nvPr/>
        </p:nvSpPr>
        <p:spPr>
          <a:xfrm>
            <a:off x="1599868" y="4267579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123D60"/>
                </a:solidFill>
                <a:latin typeface="Inconsolata"/>
                <a:ea typeface="Inconsolata"/>
                <a:cs typeface="Inconsolata"/>
                <a:sym typeface="Inconsolata"/>
              </a:rPr>
              <a:t>W</a:t>
            </a:r>
            <a:r>
              <a:rPr lang="es" sz="1100">
                <a:solidFill>
                  <a:srgbClr val="123D60"/>
                </a:solidFill>
                <a:latin typeface="Inconsolata"/>
                <a:ea typeface="Inconsolata"/>
                <a:cs typeface="Inconsolata"/>
                <a:sym typeface="Inconsolata"/>
              </a:rPr>
              <a:t>orldwide clients</a:t>
            </a:r>
            <a:endParaRPr sz="1100">
              <a:solidFill>
                <a:srgbClr val="123D60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1056" name="Google Shape;1056;p27"/>
          <p:cNvSpPr/>
          <p:nvPr/>
        </p:nvSpPr>
        <p:spPr>
          <a:xfrm>
            <a:off x="1598875" y="100"/>
            <a:ext cx="2601000" cy="151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27"/>
          <p:cNvSpPr/>
          <p:nvPr/>
        </p:nvSpPr>
        <p:spPr>
          <a:xfrm>
            <a:off x="5158925" y="0"/>
            <a:ext cx="2601000" cy="15108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" name="Google Shape;1058;p27"/>
          <p:cNvGrpSpPr/>
          <p:nvPr/>
        </p:nvGrpSpPr>
        <p:grpSpPr>
          <a:xfrm>
            <a:off x="2359464" y="3390178"/>
            <a:ext cx="162047" cy="156774"/>
            <a:chOff x="3270550" y="832575"/>
            <a:chExt cx="499375" cy="483125"/>
          </a:xfrm>
        </p:grpSpPr>
        <p:sp>
          <p:nvSpPr>
            <p:cNvPr id="1059" name="Google Shape;1059;p27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0" name="Google Shape;1060;p27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1" name="Google Shape;1061;p27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062" name="Google Shape;1062;p27"/>
          <p:cNvGrpSpPr/>
          <p:nvPr/>
        </p:nvGrpSpPr>
        <p:grpSpPr>
          <a:xfrm>
            <a:off x="3283357" y="3394780"/>
            <a:ext cx="149132" cy="147591"/>
            <a:chOff x="3282325" y="2035675"/>
            <a:chExt cx="459575" cy="454825"/>
          </a:xfrm>
        </p:grpSpPr>
        <p:sp>
          <p:nvSpPr>
            <p:cNvPr id="1063" name="Google Shape;1063;p27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4" name="Google Shape;1064;p27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5" name="Google Shape;1065;p27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6" name="Google Shape;1066;p27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067" name="Google Shape;1067;p27"/>
          <p:cNvGrpSpPr/>
          <p:nvPr/>
        </p:nvGrpSpPr>
        <p:grpSpPr>
          <a:xfrm>
            <a:off x="2811476" y="3391647"/>
            <a:ext cx="162072" cy="153854"/>
            <a:chOff x="6222125" y="2025975"/>
            <a:chExt cx="499450" cy="474125"/>
          </a:xfrm>
        </p:grpSpPr>
        <p:sp>
          <p:nvSpPr>
            <p:cNvPr id="1068" name="Google Shape;1068;p27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69" name="Google Shape;1069;p27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070" name="Google Shape;1070;p27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1071" name="Google Shape;1071;p27"/>
          <p:cNvSpPr/>
          <p:nvPr/>
        </p:nvSpPr>
        <p:spPr>
          <a:xfrm>
            <a:off x="5378000" y="299297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27"/>
          <p:cNvSpPr/>
          <p:nvPr/>
        </p:nvSpPr>
        <p:spPr>
          <a:xfrm>
            <a:off x="5586775" y="299297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27"/>
          <p:cNvSpPr txBox="1"/>
          <p:nvPr>
            <p:ph idx="4294967295" type="ctrTitle"/>
          </p:nvPr>
        </p:nvSpPr>
        <p:spPr>
          <a:xfrm>
            <a:off x="5451556" y="1103500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OUTREACH</a:t>
            </a:r>
            <a:endParaRPr/>
          </a:p>
        </p:txBody>
      </p:sp>
      <p:sp>
        <p:nvSpPr>
          <p:cNvPr id="1074" name="Google Shape;1074;p27"/>
          <p:cNvSpPr/>
          <p:nvPr/>
        </p:nvSpPr>
        <p:spPr>
          <a:xfrm>
            <a:off x="6315975" y="304307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27"/>
          <p:cNvSpPr/>
          <p:nvPr/>
        </p:nvSpPr>
        <p:spPr>
          <a:xfrm>
            <a:off x="6435450" y="296222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27"/>
          <p:cNvSpPr/>
          <p:nvPr/>
        </p:nvSpPr>
        <p:spPr>
          <a:xfrm>
            <a:off x="7759925" y="3740850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27"/>
          <p:cNvSpPr/>
          <p:nvPr/>
        </p:nvSpPr>
        <p:spPr>
          <a:xfrm>
            <a:off x="7759925" y="304307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27"/>
          <p:cNvSpPr/>
          <p:nvPr/>
        </p:nvSpPr>
        <p:spPr>
          <a:xfrm>
            <a:off x="6339025" y="2861225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27"/>
          <p:cNvSpPr/>
          <p:nvPr/>
        </p:nvSpPr>
        <p:spPr>
          <a:xfrm>
            <a:off x="5704750" y="3492700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27"/>
          <p:cNvSpPr/>
          <p:nvPr/>
        </p:nvSpPr>
        <p:spPr>
          <a:xfrm>
            <a:off x="6723475" y="3637413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27"/>
          <p:cNvSpPr/>
          <p:nvPr/>
        </p:nvSpPr>
        <p:spPr>
          <a:xfrm>
            <a:off x="6673375" y="2781550"/>
            <a:ext cx="50100" cy="50100"/>
          </a:xfrm>
          <a:prstGeom prst="ellipse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27"/>
          <p:cNvSpPr txBox="1"/>
          <p:nvPr>
            <p:ph idx="4294967295" type="ctrTitle"/>
          </p:nvPr>
        </p:nvSpPr>
        <p:spPr>
          <a:xfrm>
            <a:off x="1884668" y="1103500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TOP RATED VALUES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086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Google Shape;1087;p28"/>
          <p:cNvSpPr/>
          <p:nvPr/>
        </p:nvSpPr>
        <p:spPr>
          <a:xfrm>
            <a:off x="1491300" y="1131700"/>
            <a:ext cx="6553200" cy="36999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" name="Google Shape;1088;p28"/>
          <p:cNvSpPr/>
          <p:nvPr/>
        </p:nvSpPr>
        <p:spPr>
          <a:xfrm flipH="1">
            <a:off x="6318819" y="4348835"/>
            <a:ext cx="165586" cy="164683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" name="Google Shape;1089;p28"/>
          <p:cNvSpPr/>
          <p:nvPr/>
        </p:nvSpPr>
        <p:spPr>
          <a:xfrm flipH="1">
            <a:off x="6784898" y="4358037"/>
            <a:ext cx="164258" cy="146284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" name="Google Shape;1090;p28"/>
          <p:cNvSpPr txBox="1"/>
          <p:nvPr/>
        </p:nvSpPr>
        <p:spPr>
          <a:xfrm>
            <a:off x="3550161" y="2067388"/>
            <a:ext cx="2474700" cy="143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AVERAGE SPEND PER CUSTOMER</a:t>
            </a:r>
            <a:endParaRPr sz="11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091" name="Google Shape;1091;p28"/>
          <p:cNvSpPr txBox="1"/>
          <p:nvPr/>
        </p:nvSpPr>
        <p:spPr>
          <a:xfrm>
            <a:off x="3892911" y="1576025"/>
            <a:ext cx="1789200" cy="363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50.00 </a:t>
            </a:r>
            <a:endParaRPr sz="30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1092" name="Google Shape;1092;p28"/>
          <p:cNvGrpSpPr/>
          <p:nvPr/>
        </p:nvGrpSpPr>
        <p:grpSpPr>
          <a:xfrm>
            <a:off x="-54291931" y="-382153"/>
            <a:ext cx="18263955" cy="18253927"/>
            <a:chOff x="2543222" y="2802319"/>
            <a:chExt cx="492172" cy="492122"/>
          </a:xfrm>
        </p:grpSpPr>
        <p:sp>
          <p:nvSpPr>
            <p:cNvPr id="1093" name="Google Shape;1093;p2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28"/>
          <p:cNvGrpSpPr/>
          <p:nvPr/>
        </p:nvGrpSpPr>
        <p:grpSpPr>
          <a:xfrm>
            <a:off x="4053002" y="1599631"/>
            <a:ext cx="168711" cy="168698"/>
            <a:chOff x="-67458055" y="1749629"/>
            <a:chExt cx="316650" cy="316625"/>
          </a:xfrm>
        </p:grpSpPr>
        <p:sp>
          <p:nvSpPr>
            <p:cNvPr id="1104" name="Google Shape;1104;p28"/>
            <p:cNvSpPr/>
            <p:nvPr/>
          </p:nvSpPr>
          <p:spPr>
            <a:xfrm>
              <a:off x="-67350930" y="1785054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8"/>
            <p:cNvSpPr/>
            <p:nvPr/>
          </p:nvSpPr>
          <p:spPr>
            <a:xfrm>
              <a:off x="-67458055" y="1749629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6" name="Google Shape;1106;p28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pic>
        <p:nvPicPr>
          <p:cNvPr id="1107" name="Google Shape;1107;p28"/>
          <p:cNvPicPr preferRelativeResize="0"/>
          <p:nvPr/>
        </p:nvPicPr>
        <p:blipFill rotWithShape="1">
          <a:blip r:embed="rId3">
            <a:alphaModFix/>
          </a:blip>
          <a:srcRect b="25673" l="40880" r="25542" t="11982"/>
          <a:stretch/>
        </p:blipFill>
        <p:spPr>
          <a:xfrm>
            <a:off x="2159875" y="1035577"/>
            <a:ext cx="1142702" cy="14131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08" name="Google Shape;1108;p28"/>
          <p:cNvGrpSpPr/>
          <p:nvPr/>
        </p:nvGrpSpPr>
        <p:grpSpPr>
          <a:xfrm rot="-5400000">
            <a:off x="6577183" y="3364169"/>
            <a:ext cx="1477045" cy="191724"/>
            <a:chOff x="3906325" y="2716500"/>
            <a:chExt cx="3677900" cy="477400"/>
          </a:xfrm>
        </p:grpSpPr>
        <p:sp>
          <p:nvSpPr>
            <p:cNvPr id="1109" name="Google Shape;1109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28"/>
          <p:cNvGrpSpPr/>
          <p:nvPr/>
        </p:nvGrpSpPr>
        <p:grpSpPr>
          <a:xfrm rot="-5400000">
            <a:off x="6125108" y="3364169"/>
            <a:ext cx="1477045" cy="191724"/>
            <a:chOff x="3906325" y="2716500"/>
            <a:chExt cx="3677900" cy="477400"/>
          </a:xfrm>
        </p:grpSpPr>
        <p:sp>
          <p:nvSpPr>
            <p:cNvPr id="1135" name="Google Shape;1135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28"/>
          <p:cNvGrpSpPr/>
          <p:nvPr/>
        </p:nvGrpSpPr>
        <p:grpSpPr>
          <a:xfrm rot="-5400000">
            <a:off x="5663096" y="3364169"/>
            <a:ext cx="1477045" cy="191724"/>
            <a:chOff x="3906325" y="2716500"/>
            <a:chExt cx="3677900" cy="477400"/>
          </a:xfrm>
        </p:grpSpPr>
        <p:sp>
          <p:nvSpPr>
            <p:cNvPr id="1161" name="Google Shape;1161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" name="Google Shape;1186;p28"/>
          <p:cNvGrpSpPr/>
          <p:nvPr/>
        </p:nvGrpSpPr>
        <p:grpSpPr>
          <a:xfrm rot="-5400000">
            <a:off x="2451233" y="3364169"/>
            <a:ext cx="1477045" cy="191724"/>
            <a:chOff x="3906325" y="2716500"/>
            <a:chExt cx="3677900" cy="477400"/>
          </a:xfrm>
        </p:grpSpPr>
        <p:sp>
          <p:nvSpPr>
            <p:cNvPr id="1187" name="Google Shape;1187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" name="Google Shape;1212;p28"/>
          <p:cNvGrpSpPr/>
          <p:nvPr/>
        </p:nvGrpSpPr>
        <p:grpSpPr>
          <a:xfrm rot="-5400000">
            <a:off x="1985833" y="3364169"/>
            <a:ext cx="1477045" cy="191724"/>
            <a:chOff x="3906325" y="2716500"/>
            <a:chExt cx="3677900" cy="477400"/>
          </a:xfrm>
        </p:grpSpPr>
        <p:sp>
          <p:nvSpPr>
            <p:cNvPr id="1213" name="Google Shape;1213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" name="Google Shape;1238;p28"/>
          <p:cNvGrpSpPr/>
          <p:nvPr/>
        </p:nvGrpSpPr>
        <p:grpSpPr>
          <a:xfrm rot="-5400000">
            <a:off x="1533792" y="3364169"/>
            <a:ext cx="1477045" cy="191724"/>
            <a:chOff x="3906325" y="2716500"/>
            <a:chExt cx="3677900" cy="477400"/>
          </a:xfrm>
        </p:grpSpPr>
        <p:sp>
          <p:nvSpPr>
            <p:cNvPr id="1239" name="Google Shape;1239;p28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8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8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8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8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8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8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8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8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8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8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8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8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8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8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8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8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8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8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8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8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8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8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8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8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28"/>
          <p:cNvGrpSpPr/>
          <p:nvPr/>
        </p:nvGrpSpPr>
        <p:grpSpPr>
          <a:xfrm flipH="1" rot="5400000">
            <a:off x="6548492" y="3377488"/>
            <a:ext cx="1540572" cy="211419"/>
            <a:chOff x="3142900" y="3303242"/>
            <a:chExt cx="1540572" cy="211419"/>
          </a:xfrm>
        </p:grpSpPr>
        <p:sp>
          <p:nvSpPr>
            <p:cNvPr id="1265" name="Google Shape;1265;p28"/>
            <p:cNvSpPr/>
            <p:nvPr/>
          </p:nvSpPr>
          <p:spPr>
            <a:xfrm>
              <a:off x="3149579" y="3309685"/>
              <a:ext cx="381818" cy="198534"/>
            </a:xfrm>
            <a:custGeom>
              <a:rect b="b" l="l" r="r" t="t"/>
              <a:pathLst>
                <a:path extrusionOk="0" h="3359" w="6460">
                  <a:moveTo>
                    <a:pt x="1" y="0"/>
                  </a:moveTo>
                  <a:lnTo>
                    <a:pt x="1" y="3358"/>
                  </a:lnTo>
                  <a:lnTo>
                    <a:pt x="6459" y="3358"/>
                  </a:lnTo>
                  <a:lnTo>
                    <a:pt x="6459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8"/>
            <p:cNvSpPr/>
            <p:nvPr/>
          </p:nvSpPr>
          <p:spPr>
            <a:xfrm>
              <a:off x="3142900" y="3303242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18"/>
                  </a:moveTo>
                  <a:lnTo>
                    <a:pt x="25847" y="3355"/>
                  </a:lnTo>
                  <a:lnTo>
                    <a:pt x="222" y="3355"/>
                  </a:lnTo>
                  <a:lnTo>
                    <a:pt x="222" y="218"/>
                  </a:lnTo>
                  <a:close/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lnTo>
                    <a:pt x="1" y="3467"/>
                  </a:lnTo>
                  <a:cubicBezTo>
                    <a:pt x="1" y="3526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26"/>
                    <a:pt x="26064" y="3467"/>
                  </a:cubicBezTo>
                  <a:lnTo>
                    <a:pt x="26064" y="109"/>
                  </a:lnTo>
                  <a:cubicBezTo>
                    <a:pt x="26064" y="48"/>
                    <a:pt x="26016" y="0"/>
                    <a:pt x="2595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8"/>
            <p:cNvSpPr/>
            <p:nvPr/>
          </p:nvSpPr>
          <p:spPr>
            <a:xfrm>
              <a:off x="3142900" y="3402419"/>
              <a:ext cx="378390" cy="13121"/>
            </a:xfrm>
            <a:custGeom>
              <a:rect b="b" l="l" r="r" t="t"/>
              <a:pathLst>
                <a:path extrusionOk="0" h="222" w="6402">
                  <a:moveTo>
                    <a:pt x="114" y="0"/>
                  </a:moveTo>
                  <a:cubicBezTo>
                    <a:pt x="52" y="0"/>
                    <a:pt x="1" y="51"/>
                    <a:pt x="1" y="109"/>
                  </a:cubicBezTo>
                  <a:cubicBezTo>
                    <a:pt x="1" y="170"/>
                    <a:pt x="52" y="221"/>
                    <a:pt x="114" y="221"/>
                  </a:cubicBezTo>
                  <a:lnTo>
                    <a:pt x="6293" y="221"/>
                  </a:lnTo>
                  <a:cubicBezTo>
                    <a:pt x="6355" y="221"/>
                    <a:pt x="6402" y="170"/>
                    <a:pt x="6402" y="109"/>
                  </a:cubicBezTo>
                  <a:cubicBezTo>
                    <a:pt x="6402" y="51"/>
                    <a:pt x="6355" y="0"/>
                    <a:pt x="629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8"/>
            <p:cNvSpPr/>
            <p:nvPr/>
          </p:nvSpPr>
          <p:spPr>
            <a:xfrm>
              <a:off x="3508164" y="3385693"/>
              <a:ext cx="46338" cy="46338"/>
            </a:xfrm>
            <a:custGeom>
              <a:rect b="b" l="l" r="r" t="t"/>
              <a:pathLst>
                <a:path extrusionOk="0" h="784" w="784">
                  <a:moveTo>
                    <a:pt x="392" y="222"/>
                  </a:moveTo>
                  <a:cubicBezTo>
                    <a:pt x="486" y="222"/>
                    <a:pt x="566" y="297"/>
                    <a:pt x="566" y="392"/>
                  </a:cubicBezTo>
                  <a:cubicBezTo>
                    <a:pt x="566" y="486"/>
                    <a:pt x="486" y="566"/>
                    <a:pt x="392" y="566"/>
                  </a:cubicBezTo>
                  <a:cubicBezTo>
                    <a:pt x="297" y="566"/>
                    <a:pt x="222" y="486"/>
                    <a:pt x="222" y="392"/>
                  </a:cubicBezTo>
                  <a:cubicBezTo>
                    <a:pt x="222" y="297"/>
                    <a:pt x="297" y="222"/>
                    <a:pt x="392" y="222"/>
                  </a:cubicBezTo>
                  <a:close/>
                  <a:moveTo>
                    <a:pt x="392" y="1"/>
                  </a:moveTo>
                  <a:cubicBezTo>
                    <a:pt x="178" y="1"/>
                    <a:pt x="1" y="178"/>
                    <a:pt x="1" y="392"/>
                  </a:cubicBezTo>
                  <a:cubicBezTo>
                    <a:pt x="1" y="609"/>
                    <a:pt x="178" y="783"/>
                    <a:pt x="392" y="783"/>
                  </a:cubicBezTo>
                  <a:cubicBezTo>
                    <a:pt x="610" y="783"/>
                    <a:pt x="783" y="609"/>
                    <a:pt x="783" y="392"/>
                  </a:cubicBezTo>
                  <a:cubicBezTo>
                    <a:pt x="783" y="178"/>
                    <a:pt x="610" y="1"/>
                    <a:pt x="39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28"/>
          <p:cNvGrpSpPr/>
          <p:nvPr/>
        </p:nvGrpSpPr>
        <p:grpSpPr>
          <a:xfrm flipH="1" rot="5400000">
            <a:off x="6096732" y="3377488"/>
            <a:ext cx="1540572" cy="211419"/>
            <a:chOff x="3142900" y="3768038"/>
            <a:chExt cx="1540572" cy="211419"/>
          </a:xfrm>
        </p:grpSpPr>
        <p:sp>
          <p:nvSpPr>
            <p:cNvPr id="1270" name="Google Shape;1270;p28"/>
            <p:cNvSpPr/>
            <p:nvPr/>
          </p:nvSpPr>
          <p:spPr>
            <a:xfrm>
              <a:off x="3149579" y="3774657"/>
              <a:ext cx="763755" cy="198356"/>
            </a:xfrm>
            <a:custGeom>
              <a:rect b="b" l="l" r="r" t="t"/>
              <a:pathLst>
                <a:path extrusionOk="0" h="3356" w="12922">
                  <a:moveTo>
                    <a:pt x="1" y="1"/>
                  </a:moveTo>
                  <a:lnTo>
                    <a:pt x="1" y="3356"/>
                  </a:lnTo>
                  <a:lnTo>
                    <a:pt x="12921" y="3356"/>
                  </a:lnTo>
                  <a:lnTo>
                    <a:pt x="1292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8"/>
            <p:cNvSpPr/>
            <p:nvPr/>
          </p:nvSpPr>
          <p:spPr>
            <a:xfrm>
              <a:off x="3142900" y="3768038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2"/>
                    <a:pt x="1" y="113"/>
                  </a:cubicBezTo>
                  <a:lnTo>
                    <a:pt x="1" y="3468"/>
                  </a:lnTo>
                  <a:cubicBezTo>
                    <a:pt x="1" y="3530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30"/>
                    <a:pt x="26064" y="3468"/>
                  </a:cubicBezTo>
                  <a:lnTo>
                    <a:pt x="26064" y="113"/>
                  </a:lnTo>
                  <a:cubicBezTo>
                    <a:pt x="26064" y="52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8"/>
            <p:cNvSpPr/>
            <p:nvPr/>
          </p:nvSpPr>
          <p:spPr>
            <a:xfrm>
              <a:off x="3142900" y="3867451"/>
              <a:ext cx="760327" cy="12885"/>
            </a:xfrm>
            <a:custGeom>
              <a:rect b="b" l="l" r="r" t="t"/>
              <a:pathLst>
                <a:path extrusionOk="0" h="218" w="12864">
                  <a:moveTo>
                    <a:pt x="114" y="0"/>
                  </a:moveTo>
                  <a:cubicBezTo>
                    <a:pt x="52" y="0"/>
                    <a:pt x="1" y="47"/>
                    <a:pt x="1" y="109"/>
                  </a:cubicBezTo>
                  <a:cubicBezTo>
                    <a:pt x="1" y="170"/>
                    <a:pt x="52" y="217"/>
                    <a:pt x="114" y="217"/>
                  </a:cubicBezTo>
                  <a:lnTo>
                    <a:pt x="12752" y="217"/>
                  </a:lnTo>
                  <a:cubicBezTo>
                    <a:pt x="12813" y="217"/>
                    <a:pt x="12864" y="170"/>
                    <a:pt x="12864" y="109"/>
                  </a:cubicBezTo>
                  <a:cubicBezTo>
                    <a:pt x="12864" y="47"/>
                    <a:pt x="12813" y="0"/>
                    <a:pt x="1275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8"/>
            <p:cNvSpPr/>
            <p:nvPr/>
          </p:nvSpPr>
          <p:spPr>
            <a:xfrm>
              <a:off x="3890154" y="3850724"/>
              <a:ext cx="46279" cy="46279"/>
            </a:xfrm>
            <a:custGeom>
              <a:rect b="b" l="l" r="r" t="t"/>
              <a:pathLst>
                <a:path extrusionOk="0" h="783" w="783">
                  <a:moveTo>
                    <a:pt x="391" y="221"/>
                  </a:moveTo>
                  <a:cubicBezTo>
                    <a:pt x="485" y="221"/>
                    <a:pt x="562" y="297"/>
                    <a:pt x="562" y="392"/>
                  </a:cubicBezTo>
                  <a:cubicBezTo>
                    <a:pt x="562" y="486"/>
                    <a:pt x="485" y="561"/>
                    <a:pt x="391" y="561"/>
                  </a:cubicBezTo>
                  <a:cubicBezTo>
                    <a:pt x="297" y="561"/>
                    <a:pt x="221" y="486"/>
                    <a:pt x="221" y="392"/>
                  </a:cubicBezTo>
                  <a:cubicBezTo>
                    <a:pt x="221" y="297"/>
                    <a:pt x="297" y="221"/>
                    <a:pt x="391" y="221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4"/>
                    <a:pt x="0" y="392"/>
                  </a:cubicBezTo>
                  <a:cubicBezTo>
                    <a:pt x="0" y="605"/>
                    <a:pt x="174" y="783"/>
                    <a:pt x="391" y="783"/>
                  </a:cubicBezTo>
                  <a:cubicBezTo>
                    <a:pt x="605" y="783"/>
                    <a:pt x="782" y="605"/>
                    <a:pt x="782" y="392"/>
                  </a:cubicBezTo>
                  <a:cubicBezTo>
                    <a:pt x="782" y="174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28"/>
          <p:cNvGrpSpPr/>
          <p:nvPr/>
        </p:nvGrpSpPr>
        <p:grpSpPr>
          <a:xfrm flipH="1" rot="5400000">
            <a:off x="5631324" y="3377400"/>
            <a:ext cx="1540572" cy="211596"/>
            <a:chOff x="3142900" y="4220007"/>
            <a:chExt cx="1540572" cy="211596"/>
          </a:xfrm>
        </p:grpSpPr>
        <p:sp>
          <p:nvSpPr>
            <p:cNvPr id="1275" name="Google Shape;1275;p28"/>
            <p:cNvSpPr/>
            <p:nvPr/>
          </p:nvSpPr>
          <p:spPr>
            <a:xfrm>
              <a:off x="3149579" y="4226627"/>
              <a:ext cx="1145455" cy="198356"/>
            </a:xfrm>
            <a:custGeom>
              <a:rect b="b" l="l" r="r" t="t"/>
              <a:pathLst>
                <a:path extrusionOk="0" h="3356" w="19380">
                  <a:moveTo>
                    <a:pt x="1" y="1"/>
                  </a:moveTo>
                  <a:lnTo>
                    <a:pt x="1" y="3356"/>
                  </a:lnTo>
                  <a:lnTo>
                    <a:pt x="19380" y="3356"/>
                  </a:lnTo>
                  <a:lnTo>
                    <a:pt x="1938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8"/>
            <p:cNvSpPr/>
            <p:nvPr/>
          </p:nvSpPr>
          <p:spPr>
            <a:xfrm>
              <a:off x="3142900" y="4220007"/>
              <a:ext cx="1540572" cy="211596"/>
            </a:xfrm>
            <a:custGeom>
              <a:rect b="b" l="l" r="r" t="t"/>
              <a:pathLst>
                <a:path extrusionOk="0" h="3580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1"/>
                    <a:pt x="1" y="113"/>
                  </a:cubicBezTo>
                  <a:lnTo>
                    <a:pt x="1" y="3468"/>
                  </a:lnTo>
                  <a:cubicBezTo>
                    <a:pt x="1" y="3529"/>
                    <a:pt x="52" y="3580"/>
                    <a:pt x="114" y="3580"/>
                  </a:cubicBezTo>
                  <a:lnTo>
                    <a:pt x="25956" y="3580"/>
                  </a:lnTo>
                  <a:cubicBezTo>
                    <a:pt x="26016" y="3580"/>
                    <a:pt x="26064" y="3529"/>
                    <a:pt x="26064" y="3468"/>
                  </a:cubicBezTo>
                  <a:lnTo>
                    <a:pt x="26064" y="113"/>
                  </a:lnTo>
                  <a:cubicBezTo>
                    <a:pt x="26064" y="51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8"/>
            <p:cNvSpPr/>
            <p:nvPr/>
          </p:nvSpPr>
          <p:spPr>
            <a:xfrm>
              <a:off x="3142900" y="4319361"/>
              <a:ext cx="1142086" cy="12885"/>
            </a:xfrm>
            <a:custGeom>
              <a:rect b="b" l="l" r="r" t="t"/>
              <a:pathLst>
                <a:path extrusionOk="0" h="218" w="19323"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cubicBezTo>
                    <a:pt x="1" y="171"/>
                    <a:pt x="52" y="218"/>
                    <a:pt x="114" y="218"/>
                  </a:cubicBezTo>
                  <a:lnTo>
                    <a:pt x="19214" y="218"/>
                  </a:lnTo>
                  <a:cubicBezTo>
                    <a:pt x="19275" y="218"/>
                    <a:pt x="19322" y="171"/>
                    <a:pt x="19322" y="109"/>
                  </a:cubicBezTo>
                  <a:cubicBezTo>
                    <a:pt x="19322" y="48"/>
                    <a:pt x="19275" y="0"/>
                    <a:pt x="1921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8"/>
            <p:cNvSpPr/>
            <p:nvPr/>
          </p:nvSpPr>
          <p:spPr>
            <a:xfrm>
              <a:off x="4272085" y="4302635"/>
              <a:ext cx="46043" cy="46338"/>
            </a:xfrm>
            <a:custGeom>
              <a:rect b="b" l="l" r="r" t="t"/>
              <a:pathLst>
                <a:path extrusionOk="0" h="784" w="779">
                  <a:moveTo>
                    <a:pt x="391" y="222"/>
                  </a:moveTo>
                  <a:cubicBezTo>
                    <a:pt x="486" y="222"/>
                    <a:pt x="562" y="298"/>
                    <a:pt x="562" y="392"/>
                  </a:cubicBezTo>
                  <a:cubicBezTo>
                    <a:pt x="562" y="487"/>
                    <a:pt x="486" y="562"/>
                    <a:pt x="391" y="562"/>
                  </a:cubicBezTo>
                  <a:cubicBezTo>
                    <a:pt x="294" y="562"/>
                    <a:pt x="217" y="487"/>
                    <a:pt x="217" y="392"/>
                  </a:cubicBezTo>
                  <a:cubicBezTo>
                    <a:pt x="217" y="298"/>
                    <a:pt x="294" y="222"/>
                    <a:pt x="391" y="222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9"/>
                    <a:pt x="0" y="392"/>
                  </a:cubicBezTo>
                  <a:cubicBezTo>
                    <a:pt x="0" y="606"/>
                    <a:pt x="174" y="783"/>
                    <a:pt x="391" y="783"/>
                  </a:cubicBezTo>
                  <a:cubicBezTo>
                    <a:pt x="605" y="783"/>
                    <a:pt x="779" y="606"/>
                    <a:pt x="779" y="392"/>
                  </a:cubicBezTo>
                  <a:cubicBezTo>
                    <a:pt x="779" y="179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79" name="Google Shape;1279;p28"/>
          <p:cNvPicPr preferRelativeResize="0"/>
          <p:nvPr/>
        </p:nvPicPr>
        <p:blipFill rotWithShape="1">
          <a:blip r:embed="rId4">
            <a:alphaModFix/>
          </a:blip>
          <a:srcRect b="1575" l="0" r="54025" t="13245"/>
          <a:stretch/>
        </p:blipFill>
        <p:spPr>
          <a:xfrm flipH="1">
            <a:off x="6289402" y="1035577"/>
            <a:ext cx="1142723" cy="1413099"/>
          </a:xfrm>
          <a:prstGeom prst="rect">
            <a:avLst/>
          </a:prstGeom>
          <a:noFill/>
          <a:ln>
            <a:noFill/>
          </a:ln>
        </p:spPr>
      </p:pic>
      <p:sp>
        <p:nvSpPr>
          <p:cNvPr id="1280" name="Google Shape;1280;p28"/>
          <p:cNvSpPr/>
          <p:nvPr/>
        </p:nvSpPr>
        <p:spPr>
          <a:xfrm flipH="1">
            <a:off x="7232415" y="4345881"/>
            <a:ext cx="172720" cy="170604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1" name="Google Shape;1281;p28"/>
          <p:cNvCxnSpPr/>
          <p:nvPr/>
        </p:nvCxnSpPr>
        <p:spPr>
          <a:xfrm>
            <a:off x="3894711" y="2338275"/>
            <a:ext cx="17856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2" name="Google Shape;1282;p28"/>
          <p:cNvSpPr/>
          <p:nvPr/>
        </p:nvSpPr>
        <p:spPr>
          <a:xfrm>
            <a:off x="3106970" y="4348835"/>
            <a:ext cx="165586" cy="164683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28"/>
          <p:cNvSpPr/>
          <p:nvPr/>
        </p:nvSpPr>
        <p:spPr>
          <a:xfrm>
            <a:off x="2642219" y="4358037"/>
            <a:ext cx="164258" cy="146284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4" name="Google Shape;1284;p28"/>
          <p:cNvGrpSpPr/>
          <p:nvPr/>
        </p:nvGrpSpPr>
        <p:grpSpPr>
          <a:xfrm rot="-5400000">
            <a:off x="1502311" y="3377488"/>
            <a:ext cx="1540572" cy="211419"/>
            <a:chOff x="3142900" y="3303242"/>
            <a:chExt cx="1540572" cy="211419"/>
          </a:xfrm>
        </p:grpSpPr>
        <p:sp>
          <p:nvSpPr>
            <p:cNvPr id="1285" name="Google Shape;1285;p28"/>
            <p:cNvSpPr/>
            <p:nvPr/>
          </p:nvSpPr>
          <p:spPr>
            <a:xfrm>
              <a:off x="3149579" y="3309685"/>
              <a:ext cx="381818" cy="198534"/>
            </a:xfrm>
            <a:custGeom>
              <a:rect b="b" l="l" r="r" t="t"/>
              <a:pathLst>
                <a:path extrusionOk="0" h="3359" w="6460">
                  <a:moveTo>
                    <a:pt x="1" y="0"/>
                  </a:moveTo>
                  <a:lnTo>
                    <a:pt x="1" y="3358"/>
                  </a:lnTo>
                  <a:lnTo>
                    <a:pt x="6459" y="3358"/>
                  </a:lnTo>
                  <a:lnTo>
                    <a:pt x="6459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8"/>
            <p:cNvSpPr/>
            <p:nvPr/>
          </p:nvSpPr>
          <p:spPr>
            <a:xfrm>
              <a:off x="3142900" y="3303242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18"/>
                  </a:moveTo>
                  <a:lnTo>
                    <a:pt x="25847" y="3355"/>
                  </a:lnTo>
                  <a:lnTo>
                    <a:pt x="222" y="3355"/>
                  </a:lnTo>
                  <a:lnTo>
                    <a:pt x="222" y="218"/>
                  </a:lnTo>
                  <a:close/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lnTo>
                    <a:pt x="1" y="3467"/>
                  </a:lnTo>
                  <a:cubicBezTo>
                    <a:pt x="1" y="3526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26"/>
                    <a:pt x="26064" y="3467"/>
                  </a:cubicBezTo>
                  <a:lnTo>
                    <a:pt x="26064" y="109"/>
                  </a:lnTo>
                  <a:cubicBezTo>
                    <a:pt x="26064" y="48"/>
                    <a:pt x="26016" y="0"/>
                    <a:pt x="2595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8"/>
            <p:cNvSpPr/>
            <p:nvPr/>
          </p:nvSpPr>
          <p:spPr>
            <a:xfrm>
              <a:off x="3142900" y="3402419"/>
              <a:ext cx="378390" cy="13121"/>
            </a:xfrm>
            <a:custGeom>
              <a:rect b="b" l="l" r="r" t="t"/>
              <a:pathLst>
                <a:path extrusionOk="0" h="222" w="6402">
                  <a:moveTo>
                    <a:pt x="114" y="0"/>
                  </a:moveTo>
                  <a:cubicBezTo>
                    <a:pt x="52" y="0"/>
                    <a:pt x="1" y="51"/>
                    <a:pt x="1" y="109"/>
                  </a:cubicBezTo>
                  <a:cubicBezTo>
                    <a:pt x="1" y="170"/>
                    <a:pt x="52" y="221"/>
                    <a:pt x="114" y="221"/>
                  </a:cubicBezTo>
                  <a:lnTo>
                    <a:pt x="6293" y="221"/>
                  </a:lnTo>
                  <a:cubicBezTo>
                    <a:pt x="6355" y="221"/>
                    <a:pt x="6402" y="170"/>
                    <a:pt x="6402" y="109"/>
                  </a:cubicBezTo>
                  <a:cubicBezTo>
                    <a:pt x="6402" y="51"/>
                    <a:pt x="6355" y="0"/>
                    <a:pt x="629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8"/>
            <p:cNvSpPr/>
            <p:nvPr/>
          </p:nvSpPr>
          <p:spPr>
            <a:xfrm>
              <a:off x="3508164" y="3385693"/>
              <a:ext cx="46338" cy="46338"/>
            </a:xfrm>
            <a:custGeom>
              <a:rect b="b" l="l" r="r" t="t"/>
              <a:pathLst>
                <a:path extrusionOk="0" h="784" w="784">
                  <a:moveTo>
                    <a:pt x="392" y="222"/>
                  </a:moveTo>
                  <a:cubicBezTo>
                    <a:pt x="486" y="222"/>
                    <a:pt x="566" y="297"/>
                    <a:pt x="566" y="392"/>
                  </a:cubicBezTo>
                  <a:cubicBezTo>
                    <a:pt x="566" y="486"/>
                    <a:pt x="486" y="566"/>
                    <a:pt x="392" y="566"/>
                  </a:cubicBezTo>
                  <a:cubicBezTo>
                    <a:pt x="297" y="566"/>
                    <a:pt x="222" y="486"/>
                    <a:pt x="222" y="392"/>
                  </a:cubicBezTo>
                  <a:cubicBezTo>
                    <a:pt x="222" y="297"/>
                    <a:pt x="297" y="222"/>
                    <a:pt x="392" y="222"/>
                  </a:cubicBezTo>
                  <a:close/>
                  <a:moveTo>
                    <a:pt x="392" y="1"/>
                  </a:moveTo>
                  <a:cubicBezTo>
                    <a:pt x="178" y="1"/>
                    <a:pt x="1" y="178"/>
                    <a:pt x="1" y="392"/>
                  </a:cubicBezTo>
                  <a:cubicBezTo>
                    <a:pt x="1" y="609"/>
                    <a:pt x="178" y="783"/>
                    <a:pt x="392" y="783"/>
                  </a:cubicBezTo>
                  <a:cubicBezTo>
                    <a:pt x="610" y="783"/>
                    <a:pt x="783" y="609"/>
                    <a:pt x="783" y="392"/>
                  </a:cubicBezTo>
                  <a:cubicBezTo>
                    <a:pt x="783" y="178"/>
                    <a:pt x="610" y="1"/>
                    <a:pt x="39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" name="Google Shape;1289;p28"/>
          <p:cNvGrpSpPr/>
          <p:nvPr/>
        </p:nvGrpSpPr>
        <p:grpSpPr>
          <a:xfrm rot="-5400000">
            <a:off x="1954071" y="3377488"/>
            <a:ext cx="1540572" cy="211419"/>
            <a:chOff x="3142900" y="3768038"/>
            <a:chExt cx="1540572" cy="211419"/>
          </a:xfrm>
        </p:grpSpPr>
        <p:sp>
          <p:nvSpPr>
            <p:cNvPr id="1290" name="Google Shape;1290;p28"/>
            <p:cNvSpPr/>
            <p:nvPr/>
          </p:nvSpPr>
          <p:spPr>
            <a:xfrm>
              <a:off x="3149579" y="3774657"/>
              <a:ext cx="763755" cy="198356"/>
            </a:xfrm>
            <a:custGeom>
              <a:rect b="b" l="l" r="r" t="t"/>
              <a:pathLst>
                <a:path extrusionOk="0" h="3356" w="12922">
                  <a:moveTo>
                    <a:pt x="1" y="1"/>
                  </a:moveTo>
                  <a:lnTo>
                    <a:pt x="1" y="3356"/>
                  </a:lnTo>
                  <a:lnTo>
                    <a:pt x="12921" y="3356"/>
                  </a:lnTo>
                  <a:lnTo>
                    <a:pt x="1292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8"/>
            <p:cNvSpPr/>
            <p:nvPr/>
          </p:nvSpPr>
          <p:spPr>
            <a:xfrm>
              <a:off x="3142900" y="3768038"/>
              <a:ext cx="1540572" cy="211419"/>
            </a:xfrm>
            <a:custGeom>
              <a:rect b="b" l="l" r="r" t="t"/>
              <a:pathLst>
                <a:path extrusionOk="0" h="3577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2"/>
                    <a:pt x="1" y="113"/>
                  </a:cubicBezTo>
                  <a:lnTo>
                    <a:pt x="1" y="3468"/>
                  </a:lnTo>
                  <a:cubicBezTo>
                    <a:pt x="1" y="3530"/>
                    <a:pt x="52" y="3576"/>
                    <a:pt x="114" y="3576"/>
                  </a:cubicBezTo>
                  <a:lnTo>
                    <a:pt x="25956" y="3576"/>
                  </a:lnTo>
                  <a:cubicBezTo>
                    <a:pt x="26016" y="3576"/>
                    <a:pt x="26064" y="3530"/>
                    <a:pt x="26064" y="3468"/>
                  </a:cubicBezTo>
                  <a:lnTo>
                    <a:pt x="26064" y="113"/>
                  </a:lnTo>
                  <a:cubicBezTo>
                    <a:pt x="26064" y="52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8"/>
            <p:cNvSpPr/>
            <p:nvPr/>
          </p:nvSpPr>
          <p:spPr>
            <a:xfrm>
              <a:off x="3142900" y="3867451"/>
              <a:ext cx="760327" cy="12885"/>
            </a:xfrm>
            <a:custGeom>
              <a:rect b="b" l="l" r="r" t="t"/>
              <a:pathLst>
                <a:path extrusionOk="0" h="218" w="12864">
                  <a:moveTo>
                    <a:pt x="114" y="0"/>
                  </a:moveTo>
                  <a:cubicBezTo>
                    <a:pt x="52" y="0"/>
                    <a:pt x="1" y="47"/>
                    <a:pt x="1" y="109"/>
                  </a:cubicBezTo>
                  <a:cubicBezTo>
                    <a:pt x="1" y="170"/>
                    <a:pt x="52" y="217"/>
                    <a:pt x="114" y="217"/>
                  </a:cubicBezTo>
                  <a:lnTo>
                    <a:pt x="12752" y="217"/>
                  </a:lnTo>
                  <a:cubicBezTo>
                    <a:pt x="12813" y="217"/>
                    <a:pt x="12864" y="170"/>
                    <a:pt x="12864" y="109"/>
                  </a:cubicBezTo>
                  <a:cubicBezTo>
                    <a:pt x="12864" y="47"/>
                    <a:pt x="12813" y="0"/>
                    <a:pt x="1275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8"/>
            <p:cNvSpPr/>
            <p:nvPr/>
          </p:nvSpPr>
          <p:spPr>
            <a:xfrm>
              <a:off x="3890154" y="3850724"/>
              <a:ext cx="46279" cy="46279"/>
            </a:xfrm>
            <a:custGeom>
              <a:rect b="b" l="l" r="r" t="t"/>
              <a:pathLst>
                <a:path extrusionOk="0" h="783" w="783">
                  <a:moveTo>
                    <a:pt x="391" y="221"/>
                  </a:moveTo>
                  <a:cubicBezTo>
                    <a:pt x="485" y="221"/>
                    <a:pt x="562" y="297"/>
                    <a:pt x="562" y="392"/>
                  </a:cubicBezTo>
                  <a:cubicBezTo>
                    <a:pt x="562" y="486"/>
                    <a:pt x="485" y="561"/>
                    <a:pt x="391" y="561"/>
                  </a:cubicBezTo>
                  <a:cubicBezTo>
                    <a:pt x="297" y="561"/>
                    <a:pt x="221" y="486"/>
                    <a:pt x="221" y="392"/>
                  </a:cubicBezTo>
                  <a:cubicBezTo>
                    <a:pt x="221" y="297"/>
                    <a:pt x="297" y="221"/>
                    <a:pt x="391" y="221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4"/>
                    <a:pt x="0" y="392"/>
                  </a:cubicBezTo>
                  <a:cubicBezTo>
                    <a:pt x="0" y="605"/>
                    <a:pt x="174" y="783"/>
                    <a:pt x="391" y="783"/>
                  </a:cubicBezTo>
                  <a:cubicBezTo>
                    <a:pt x="605" y="783"/>
                    <a:pt x="782" y="605"/>
                    <a:pt x="782" y="392"/>
                  </a:cubicBezTo>
                  <a:cubicBezTo>
                    <a:pt x="782" y="174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" name="Google Shape;1294;p28"/>
          <p:cNvGrpSpPr/>
          <p:nvPr/>
        </p:nvGrpSpPr>
        <p:grpSpPr>
          <a:xfrm rot="-5400000">
            <a:off x="2419479" y="3377400"/>
            <a:ext cx="1540572" cy="211596"/>
            <a:chOff x="3142900" y="4220007"/>
            <a:chExt cx="1540572" cy="211596"/>
          </a:xfrm>
        </p:grpSpPr>
        <p:sp>
          <p:nvSpPr>
            <p:cNvPr id="1295" name="Google Shape;1295;p28"/>
            <p:cNvSpPr/>
            <p:nvPr/>
          </p:nvSpPr>
          <p:spPr>
            <a:xfrm>
              <a:off x="3149579" y="4226627"/>
              <a:ext cx="1145455" cy="198356"/>
            </a:xfrm>
            <a:custGeom>
              <a:rect b="b" l="l" r="r" t="t"/>
              <a:pathLst>
                <a:path extrusionOk="0" h="3356" w="19380">
                  <a:moveTo>
                    <a:pt x="1" y="1"/>
                  </a:moveTo>
                  <a:lnTo>
                    <a:pt x="1" y="3356"/>
                  </a:lnTo>
                  <a:lnTo>
                    <a:pt x="19380" y="3356"/>
                  </a:lnTo>
                  <a:lnTo>
                    <a:pt x="1938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8"/>
            <p:cNvSpPr/>
            <p:nvPr/>
          </p:nvSpPr>
          <p:spPr>
            <a:xfrm>
              <a:off x="3142900" y="4220007"/>
              <a:ext cx="1540572" cy="211596"/>
            </a:xfrm>
            <a:custGeom>
              <a:rect b="b" l="l" r="r" t="t"/>
              <a:pathLst>
                <a:path extrusionOk="0" h="3580" w="26065">
                  <a:moveTo>
                    <a:pt x="25847" y="222"/>
                  </a:moveTo>
                  <a:lnTo>
                    <a:pt x="25847" y="3359"/>
                  </a:lnTo>
                  <a:lnTo>
                    <a:pt x="222" y="3359"/>
                  </a:lnTo>
                  <a:lnTo>
                    <a:pt x="222" y="222"/>
                  </a:lnTo>
                  <a:close/>
                  <a:moveTo>
                    <a:pt x="114" y="1"/>
                  </a:moveTo>
                  <a:cubicBezTo>
                    <a:pt x="52" y="1"/>
                    <a:pt x="1" y="51"/>
                    <a:pt x="1" y="113"/>
                  </a:cubicBezTo>
                  <a:lnTo>
                    <a:pt x="1" y="3468"/>
                  </a:lnTo>
                  <a:cubicBezTo>
                    <a:pt x="1" y="3529"/>
                    <a:pt x="52" y="3580"/>
                    <a:pt x="114" y="3580"/>
                  </a:cubicBezTo>
                  <a:lnTo>
                    <a:pt x="25956" y="3580"/>
                  </a:lnTo>
                  <a:cubicBezTo>
                    <a:pt x="26016" y="3580"/>
                    <a:pt x="26064" y="3529"/>
                    <a:pt x="26064" y="3468"/>
                  </a:cubicBezTo>
                  <a:lnTo>
                    <a:pt x="26064" y="113"/>
                  </a:lnTo>
                  <a:cubicBezTo>
                    <a:pt x="26064" y="51"/>
                    <a:pt x="26016" y="1"/>
                    <a:pt x="259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8"/>
            <p:cNvSpPr/>
            <p:nvPr/>
          </p:nvSpPr>
          <p:spPr>
            <a:xfrm>
              <a:off x="3142900" y="4319361"/>
              <a:ext cx="1142086" cy="12885"/>
            </a:xfrm>
            <a:custGeom>
              <a:rect b="b" l="l" r="r" t="t"/>
              <a:pathLst>
                <a:path extrusionOk="0" h="218" w="19323">
                  <a:moveTo>
                    <a:pt x="114" y="0"/>
                  </a:moveTo>
                  <a:cubicBezTo>
                    <a:pt x="52" y="0"/>
                    <a:pt x="1" y="48"/>
                    <a:pt x="1" y="109"/>
                  </a:cubicBezTo>
                  <a:cubicBezTo>
                    <a:pt x="1" y="171"/>
                    <a:pt x="52" y="218"/>
                    <a:pt x="114" y="218"/>
                  </a:cubicBezTo>
                  <a:lnTo>
                    <a:pt x="19214" y="218"/>
                  </a:lnTo>
                  <a:cubicBezTo>
                    <a:pt x="19275" y="218"/>
                    <a:pt x="19322" y="171"/>
                    <a:pt x="19322" y="109"/>
                  </a:cubicBezTo>
                  <a:cubicBezTo>
                    <a:pt x="19322" y="48"/>
                    <a:pt x="19275" y="0"/>
                    <a:pt x="1921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8"/>
            <p:cNvSpPr/>
            <p:nvPr/>
          </p:nvSpPr>
          <p:spPr>
            <a:xfrm>
              <a:off x="4272085" y="4302635"/>
              <a:ext cx="46043" cy="46338"/>
            </a:xfrm>
            <a:custGeom>
              <a:rect b="b" l="l" r="r" t="t"/>
              <a:pathLst>
                <a:path extrusionOk="0" h="784" w="779">
                  <a:moveTo>
                    <a:pt x="391" y="222"/>
                  </a:moveTo>
                  <a:cubicBezTo>
                    <a:pt x="486" y="222"/>
                    <a:pt x="562" y="298"/>
                    <a:pt x="562" y="392"/>
                  </a:cubicBezTo>
                  <a:cubicBezTo>
                    <a:pt x="562" y="487"/>
                    <a:pt x="486" y="562"/>
                    <a:pt x="391" y="562"/>
                  </a:cubicBezTo>
                  <a:cubicBezTo>
                    <a:pt x="294" y="562"/>
                    <a:pt x="217" y="487"/>
                    <a:pt x="217" y="392"/>
                  </a:cubicBezTo>
                  <a:cubicBezTo>
                    <a:pt x="217" y="298"/>
                    <a:pt x="294" y="222"/>
                    <a:pt x="391" y="222"/>
                  </a:cubicBezTo>
                  <a:close/>
                  <a:moveTo>
                    <a:pt x="391" y="1"/>
                  </a:moveTo>
                  <a:cubicBezTo>
                    <a:pt x="174" y="1"/>
                    <a:pt x="0" y="179"/>
                    <a:pt x="0" y="392"/>
                  </a:cubicBezTo>
                  <a:cubicBezTo>
                    <a:pt x="0" y="606"/>
                    <a:pt x="174" y="783"/>
                    <a:pt x="391" y="783"/>
                  </a:cubicBezTo>
                  <a:cubicBezTo>
                    <a:pt x="605" y="783"/>
                    <a:pt x="779" y="606"/>
                    <a:pt x="779" y="392"/>
                  </a:cubicBezTo>
                  <a:cubicBezTo>
                    <a:pt x="779" y="179"/>
                    <a:pt x="605" y="1"/>
                    <a:pt x="3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9" name="Google Shape;1299;p28"/>
          <p:cNvSpPr/>
          <p:nvPr/>
        </p:nvSpPr>
        <p:spPr>
          <a:xfrm>
            <a:off x="2186239" y="4345881"/>
            <a:ext cx="172720" cy="170604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0" name="Google Shape;1300;p28"/>
          <p:cNvGrpSpPr/>
          <p:nvPr/>
        </p:nvGrpSpPr>
        <p:grpSpPr>
          <a:xfrm>
            <a:off x="3892908" y="3855450"/>
            <a:ext cx="1789206" cy="398025"/>
            <a:chOff x="3901706" y="3855450"/>
            <a:chExt cx="1789206" cy="398025"/>
          </a:xfrm>
        </p:grpSpPr>
        <p:sp>
          <p:nvSpPr>
            <p:cNvPr id="1301" name="Google Shape;1301;p28"/>
            <p:cNvSpPr/>
            <p:nvPr/>
          </p:nvSpPr>
          <p:spPr>
            <a:xfrm>
              <a:off x="3901706" y="3855450"/>
              <a:ext cx="919200" cy="3954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8"/>
            <p:cNvSpPr/>
            <p:nvPr/>
          </p:nvSpPr>
          <p:spPr>
            <a:xfrm>
              <a:off x="3901712" y="3858075"/>
              <a:ext cx="1789200" cy="3954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" name="Google Shape;1303;p28"/>
          <p:cNvGrpSpPr/>
          <p:nvPr/>
        </p:nvGrpSpPr>
        <p:grpSpPr>
          <a:xfrm>
            <a:off x="3892905" y="2715525"/>
            <a:ext cx="1789211" cy="398000"/>
            <a:chOff x="3901701" y="2715525"/>
            <a:chExt cx="1789211" cy="398000"/>
          </a:xfrm>
        </p:grpSpPr>
        <p:sp>
          <p:nvSpPr>
            <p:cNvPr id="1304" name="Google Shape;1304;p28"/>
            <p:cNvSpPr/>
            <p:nvPr/>
          </p:nvSpPr>
          <p:spPr>
            <a:xfrm>
              <a:off x="3901701" y="2715525"/>
              <a:ext cx="575700" cy="3954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8"/>
            <p:cNvSpPr/>
            <p:nvPr/>
          </p:nvSpPr>
          <p:spPr>
            <a:xfrm>
              <a:off x="3901712" y="2718125"/>
              <a:ext cx="1789200" cy="3954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" name="Google Shape;1306;p28"/>
          <p:cNvGrpSpPr/>
          <p:nvPr/>
        </p:nvGrpSpPr>
        <p:grpSpPr>
          <a:xfrm>
            <a:off x="3892904" y="3285475"/>
            <a:ext cx="1789213" cy="398025"/>
            <a:chOff x="3901699" y="3285475"/>
            <a:chExt cx="1789213" cy="398025"/>
          </a:xfrm>
        </p:grpSpPr>
        <p:sp>
          <p:nvSpPr>
            <p:cNvPr id="1307" name="Google Shape;1307;p28"/>
            <p:cNvSpPr/>
            <p:nvPr/>
          </p:nvSpPr>
          <p:spPr>
            <a:xfrm>
              <a:off x="3901699" y="3285475"/>
              <a:ext cx="1372200" cy="3954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8"/>
            <p:cNvSpPr/>
            <p:nvPr/>
          </p:nvSpPr>
          <p:spPr>
            <a:xfrm>
              <a:off x="3901712" y="3288100"/>
              <a:ext cx="1789200" cy="3954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" name="Google Shape;1309;p28"/>
          <p:cNvSpPr txBox="1"/>
          <p:nvPr/>
        </p:nvSpPr>
        <p:spPr>
          <a:xfrm>
            <a:off x="4149261" y="2750558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20 - 35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10" name="Google Shape;1310;p28"/>
          <p:cNvSpPr txBox="1"/>
          <p:nvPr/>
        </p:nvSpPr>
        <p:spPr>
          <a:xfrm>
            <a:off x="4149261" y="3310195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35 - 45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11" name="Google Shape;1311;p28"/>
          <p:cNvSpPr txBox="1"/>
          <p:nvPr/>
        </p:nvSpPr>
        <p:spPr>
          <a:xfrm>
            <a:off x="4149261" y="3883150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45 - 50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12" name="Google Shape;1312;p28"/>
          <p:cNvSpPr txBox="1"/>
          <p:nvPr/>
        </p:nvSpPr>
        <p:spPr>
          <a:xfrm>
            <a:off x="3550161" y="2455338"/>
            <a:ext cx="2474700" cy="143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AGE</a:t>
            </a:r>
            <a:endParaRPr sz="11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16" name="Shape 1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7" name="Google Shape;1317;p29"/>
          <p:cNvPicPr preferRelativeResize="0"/>
          <p:nvPr/>
        </p:nvPicPr>
        <p:blipFill rotWithShape="1">
          <a:blip r:embed="rId3">
            <a:alphaModFix/>
          </a:blip>
          <a:srcRect b="35406" l="11342" r="63069" t="25305"/>
          <a:stretch/>
        </p:blipFill>
        <p:spPr>
          <a:xfrm>
            <a:off x="1663278" y="1407225"/>
            <a:ext cx="1863598" cy="1909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8" name="Google Shape;1318;p29"/>
          <p:cNvPicPr preferRelativeResize="0"/>
          <p:nvPr/>
        </p:nvPicPr>
        <p:blipFill rotWithShape="1">
          <a:blip r:embed="rId4">
            <a:alphaModFix/>
          </a:blip>
          <a:srcRect b="34835" l="46813" r="17820" t="10860"/>
          <a:stretch/>
        </p:blipFill>
        <p:spPr>
          <a:xfrm>
            <a:off x="3787917" y="1407225"/>
            <a:ext cx="1863598" cy="1909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9" name="Google Shape;1319;p29"/>
          <p:cNvPicPr preferRelativeResize="0"/>
          <p:nvPr/>
        </p:nvPicPr>
        <p:blipFill rotWithShape="1">
          <a:blip r:embed="rId5">
            <a:alphaModFix/>
          </a:blip>
          <a:srcRect b="36621" l="42779" r="38721" t="34932"/>
          <a:stretch/>
        </p:blipFill>
        <p:spPr>
          <a:xfrm flipH="1">
            <a:off x="5912541" y="1407225"/>
            <a:ext cx="1863598" cy="1909976"/>
          </a:xfrm>
          <a:prstGeom prst="rect">
            <a:avLst/>
          </a:prstGeom>
          <a:noFill/>
          <a:ln>
            <a:noFill/>
          </a:ln>
        </p:spPr>
      </p:pic>
      <p:sp>
        <p:nvSpPr>
          <p:cNvPr id="1320" name="Google Shape;1320;p29"/>
          <p:cNvSpPr txBox="1"/>
          <p:nvPr>
            <p:ph type="ctrTitle"/>
          </p:nvPr>
        </p:nvSpPr>
        <p:spPr>
          <a:xfrm>
            <a:off x="590550" y="410775"/>
            <a:ext cx="15699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sp>
        <p:nvSpPr>
          <p:cNvPr id="1321" name="Google Shape;1321;p29"/>
          <p:cNvSpPr txBox="1"/>
          <p:nvPr>
            <p:ph idx="1" type="subTitle"/>
          </p:nvPr>
        </p:nvSpPr>
        <p:spPr>
          <a:xfrm>
            <a:off x="1752227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 bit about this person</a:t>
            </a:r>
            <a:endParaRPr sz="1100"/>
          </a:p>
        </p:txBody>
      </p:sp>
      <p:cxnSp>
        <p:nvCxnSpPr>
          <p:cNvPr id="1322" name="Google Shape;1322;p29"/>
          <p:cNvCxnSpPr/>
          <p:nvPr/>
        </p:nvCxnSpPr>
        <p:spPr>
          <a:xfrm>
            <a:off x="2595077" y="3052151"/>
            <a:ext cx="0" cy="607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323" name="Google Shape;1323;p29"/>
          <p:cNvCxnSpPr/>
          <p:nvPr/>
        </p:nvCxnSpPr>
        <p:spPr>
          <a:xfrm>
            <a:off x="4719716" y="3052151"/>
            <a:ext cx="0" cy="607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324" name="Google Shape;1324;p29"/>
          <p:cNvCxnSpPr/>
          <p:nvPr/>
        </p:nvCxnSpPr>
        <p:spPr>
          <a:xfrm>
            <a:off x="6844340" y="3052151"/>
            <a:ext cx="0" cy="607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1325" name="Google Shape;1325;p29"/>
          <p:cNvSpPr txBox="1"/>
          <p:nvPr>
            <p:ph idx="2" type="subTitle"/>
          </p:nvPr>
        </p:nvSpPr>
        <p:spPr>
          <a:xfrm>
            <a:off x="3876866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 bit about this person</a:t>
            </a:r>
            <a:endParaRPr sz="1100"/>
          </a:p>
        </p:txBody>
      </p:sp>
      <p:sp>
        <p:nvSpPr>
          <p:cNvPr id="1326" name="Google Shape;1326;p29"/>
          <p:cNvSpPr txBox="1"/>
          <p:nvPr>
            <p:ph idx="3" type="subTitle"/>
          </p:nvPr>
        </p:nvSpPr>
        <p:spPr>
          <a:xfrm>
            <a:off x="6001490" y="3786125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 bit about this person</a:t>
            </a:r>
            <a:endParaRPr sz="1100"/>
          </a:p>
        </p:txBody>
      </p:sp>
      <p:sp>
        <p:nvSpPr>
          <p:cNvPr id="1327" name="Google Shape;1327;p29"/>
          <p:cNvSpPr txBox="1"/>
          <p:nvPr>
            <p:ph idx="4" type="subTitle"/>
          </p:nvPr>
        </p:nvSpPr>
        <p:spPr>
          <a:xfrm>
            <a:off x="1752227" y="1278511"/>
            <a:ext cx="1685700" cy="31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JAMES</a:t>
            </a:r>
            <a:endParaRPr/>
          </a:p>
        </p:txBody>
      </p:sp>
      <p:sp>
        <p:nvSpPr>
          <p:cNvPr id="1328" name="Google Shape;1328;p29"/>
          <p:cNvSpPr txBox="1"/>
          <p:nvPr>
            <p:ph idx="5" type="subTitle"/>
          </p:nvPr>
        </p:nvSpPr>
        <p:spPr>
          <a:xfrm>
            <a:off x="3876866" y="1278500"/>
            <a:ext cx="1685700" cy="31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PATTERSON</a:t>
            </a:r>
            <a:endParaRPr/>
          </a:p>
        </p:txBody>
      </p:sp>
      <p:sp>
        <p:nvSpPr>
          <p:cNvPr id="1329" name="Google Shape;1329;p29"/>
          <p:cNvSpPr txBox="1"/>
          <p:nvPr>
            <p:ph idx="6" type="subTitle"/>
          </p:nvPr>
        </p:nvSpPr>
        <p:spPr>
          <a:xfrm>
            <a:off x="6001490" y="1278500"/>
            <a:ext cx="1685700" cy="31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DOE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33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p30"/>
          <p:cNvSpPr/>
          <p:nvPr/>
        </p:nvSpPr>
        <p:spPr>
          <a:xfrm>
            <a:off x="2112700" y="1625650"/>
            <a:ext cx="790500" cy="8586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30"/>
          <p:cNvSpPr/>
          <p:nvPr/>
        </p:nvSpPr>
        <p:spPr>
          <a:xfrm>
            <a:off x="4368713" y="1625650"/>
            <a:ext cx="790500" cy="8586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30"/>
          <p:cNvSpPr/>
          <p:nvPr/>
        </p:nvSpPr>
        <p:spPr>
          <a:xfrm>
            <a:off x="6624600" y="1625650"/>
            <a:ext cx="790500" cy="8586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30"/>
          <p:cNvSpPr/>
          <p:nvPr/>
        </p:nvSpPr>
        <p:spPr>
          <a:xfrm rot="10800000">
            <a:off x="2029097" y="1544783"/>
            <a:ext cx="957694" cy="1208195"/>
          </a:xfrm>
          <a:custGeom>
            <a:rect b="b" l="l" r="r" t="t"/>
            <a:pathLst>
              <a:path extrusionOk="0" h="16225" w="12861">
                <a:moveTo>
                  <a:pt x="12625" y="341"/>
                </a:moveTo>
                <a:lnTo>
                  <a:pt x="12625" y="15990"/>
                </a:lnTo>
                <a:lnTo>
                  <a:pt x="233" y="15990"/>
                </a:lnTo>
                <a:lnTo>
                  <a:pt x="233" y="2811"/>
                </a:lnTo>
                <a:lnTo>
                  <a:pt x="8945" y="2811"/>
                </a:lnTo>
                <a:cubicBezTo>
                  <a:pt x="8970" y="2811"/>
                  <a:pt x="8992" y="2804"/>
                  <a:pt x="9013" y="2789"/>
                </a:cubicBezTo>
                <a:lnTo>
                  <a:pt x="12625" y="341"/>
                </a:lnTo>
                <a:close/>
                <a:moveTo>
                  <a:pt x="12744" y="1"/>
                </a:moveTo>
                <a:cubicBezTo>
                  <a:pt x="12721" y="1"/>
                  <a:pt x="12699" y="8"/>
                  <a:pt x="12679" y="22"/>
                </a:cubicBezTo>
                <a:lnTo>
                  <a:pt x="8912" y="2575"/>
                </a:lnTo>
                <a:lnTo>
                  <a:pt x="116" y="2575"/>
                </a:lnTo>
                <a:cubicBezTo>
                  <a:pt x="51" y="2575"/>
                  <a:pt x="1" y="2630"/>
                  <a:pt x="1" y="2695"/>
                </a:cubicBezTo>
                <a:lnTo>
                  <a:pt x="1" y="16105"/>
                </a:lnTo>
                <a:cubicBezTo>
                  <a:pt x="1" y="16171"/>
                  <a:pt x="51" y="16224"/>
                  <a:pt x="116" y="16224"/>
                </a:cubicBezTo>
                <a:lnTo>
                  <a:pt x="12744" y="16224"/>
                </a:lnTo>
                <a:cubicBezTo>
                  <a:pt x="12809" y="16224"/>
                  <a:pt x="12860" y="16171"/>
                  <a:pt x="12860" y="16105"/>
                </a:cubicBezTo>
                <a:lnTo>
                  <a:pt x="12860" y="119"/>
                </a:lnTo>
                <a:cubicBezTo>
                  <a:pt x="12860" y="76"/>
                  <a:pt x="12835" y="37"/>
                  <a:pt x="12799" y="15"/>
                </a:cubicBezTo>
                <a:cubicBezTo>
                  <a:pt x="12781" y="5"/>
                  <a:pt x="12762" y="1"/>
                  <a:pt x="12744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30"/>
          <p:cNvSpPr/>
          <p:nvPr/>
        </p:nvSpPr>
        <p:spPr>
          <a:xfrm rot="10800000">
            <a:off x="4285106" y="1544783"/>
            <a:ext cx="957694" cy="1208195"/>
          </a:xfrm>
          <a:custGeom>
            <a:rect b="b" l="l" r="r" t="t"/>
            <a:pathLst>
              <a:path extrusionOk="0" h="16225" w="12861">
                <a:moveTo>
                  <a:pt x="12625" y="341"/>
                </a:moveTo>
                <a:lnTo>
                  <a:pt x="12625" y="15990"/>
                </a:lnTo>
                <a:lnTo>
                  <a:pt x="233" y="15990"/>
                </a:lnTo>
                <a:lnTo>
                  <a:pt x="233" y="2811"/>
                </a:lnTo>
                <a:lnTo>
                  <a:pt x="8945" y="2811"/>
                </a:lnTo>
                <a:cubicBezTo>
                  <a:pt x="8970" y="2811"/>
                  <a:pt x="8992" y="2804"/>
                  <a:pt x="9013" y="2789"/>
                </a:cubicBezTo>
                <a:lnTo>
                  <a:pt x="12625" y="341"/>
                </a:lnTo>
                <a:close/>
                <a:moveTo>
                  <a:pt x="12744" y="1"/>
                </a:moveTo>
                <a:cubicBezTo>
                  <a:pt x="12721" y="1"/>
                  <a:pt x="12699" y="8"/>
                  <a:pt x="12679" y="22"/>
                </a:cubicBezTo>
                <a:lnTo>
                  <a:pt x="8912" y="2575"/>
                </a:lnTo>
                <a:lnTo>
                  <a:pt x="116" y="2575"/>
                </a:lnTo>
                <a:cubicBezTo>
                  <a:pt x="51" y="2575"/>
                  <a:pt x="1" y="2630"/>
                  <a:pt x="1" y="2695"/>
                </a:cubicBezTo>
                <a:lnTo>
                  <a:pt x="1" y="16105"/>
                </a:lnTo>
                <a:cubicBezTo>
                  <a:pt x="1" y="16171"/>
                  <a:pt x="51" y="16224"/>
                  <a:pt x="116" y="16224"/>
                </a:cubicBezTo>
                <a:lnTo>
                  <a:pt x="12744" y="16224"/>
                </a:lnTo>
                <a:cubicBezTo>
                  <a:pt x="12809" y="16224"/>
                  <a:pt x="12860" y="16171"/>
                  <a:pt x="12860" y="16105"/>
                </a:cubicBezTo>
                <a:lnTo>
                  <a:pt x="12860" y="119"/>
                </a:lnTo>
                <a:cubicBezTo>
                  <a:pt x="12860" y="76"/>
                  <a:pt x="12835" y="37"/>
                  <a:pt x="12799" y="15"/>
                </a:cubicBezTo>
                <a:cubicBezTo>
                  <a:pt x="12781" y="5"/>
                  <a:pt x="12762" y="1"/>
                  <a:pt x="12744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30"/>
          <p:cNvSpPr/>
          <p:nvPr/>
        </p:nvSpPr>
        <p:spPr>
          <a:xfrm rot="10800000">
            <a:off x="6541006" y="1544783"/>
            <a:ext cx="957694" cy="1208195"/>
          </a:xfrm>
          <a:custGeom>
            <a:rect b="b" l="l" r="r" t="t"/>
            <a:pathLst>
              <a:path extrusionOk="0" h="16225" w="12861">
                <a:moveTo>
                  <a:pt x="12625" y="341"/>
                </a:moveTo>
                <a:lnTo>
                  <a:pt x="12625" y="15990"/>
                </a:lnTo>
                <a:lnTo>
                  <a:pt x="233" y="15990"/>
                </a:lnTo>
                <a:lnTo>
                  <a:pt x="233" y="2811"/>
                </a:lnTo>
                <a:lnTo>
                  <a:pt x="8945" y="2811"/>
                </a:lnTo>
                <a:cubicBezTo>
                  <a:pt x="8970" y="2811"/>
                  <a:pt x="8992" y="2804"/>
                  <a:pt x="9013" y="2789"/>
                </a:cubicBezTo>
                <a:lnTo>
                  <a:pt x="12625" y="341"/>
                </a:lnTo>
                <a:close/>
                <a:moveTo>
                  <a:pt x="12744" y="1"/>
                </a:moveTo>
                <a:cubicBezTo>
                  <a:pt x="12721" y="1"/>
                  <a:pt x="12699" y="8"/>
                  <a:pt x="12679" y="22"/>
                </a:cubicBezTo>
                <a:lnTo>
                  <a:pt x="8912" y="2575"/>
                </a:lnTo>
                <a:lnTo>
                  <a:pt x="116" y="2575"/>
                </a:lnTo>
                <a:cubicBezTo>
                  <a:pt x="51" y="2575"/>
                  <a:pt x="1" y="2630"/>
                  <a:pt x="1" y="2695"/>
                </a:cubicBezTo>
                <a:lnTo>
                  <a:pt x="1" y="16105"/>
                </a:lnTo>
                <a:cubicBezTo>
                  <a:pt x="1" y="16171"/>
                  <a:pt x="51" y="16224"/>
                  <a:pt x="116" y="16224"/>
                </a:cubicBezTo>
                <a:lnTo>
                  <a:pt x="12744" y="16224"/>
                </a:lnTo>
                <a:cubicBezTo>
                  <a:pt x="12809" y="16224"/>
                  <a:pt x="12860" y="16171"/>
                  <a:pt x="12860" y="16105"/>
                </a:cubicBezTo>
                <a:lnTo>
                  <a:pt x="12860" y="119"/>
                </a:lnTo>
                <a:cubicBezTo>
                  <a:pt x="12860" y="76"/>
                  <a:pt x="12835" y="37"/>
                  <a:pt x="12799" y="15"/>
                </a:cubicBezTo>
                <a:cubicBezTo>
                  <a:pt x="12781" y="5"/>
                  <a:pt x="12762" y="1"/>
                  <a:pt x="12744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0" name="Google Shape;1340;p30"/>
          <p:cNvGrpSpPr/>
          <p:nvPr/>
        </p:nvGrpSpPr>
        <p:grpSpPr>
          <a:xfrm>
            <a:off x="2346168" y="1916227"/>
            <a:ext cx="323395" cy="312872"/>
            <a:chOff x="3270550" y="832575"/>
            <a:chExt cx="499375" cy="483125"/>
          </a:xfrm>
        </p:grpSpPr>
        <p:sp>
          <p:nvSpPr>
            <p:cNvPr id="1341" name="Google Shape;1341;p30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42" name="Google Shape;1342;p30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43" name="Google Shape;1343;p30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344" name="Google Shape;1344;p30"/>
          <p:cNvGrpSpPr/>
          <p:nvPr/>
        </p:nvGrpSpPr>
        <p:grpSpPr>
          <a:xfrm>
            <a:off x="6870964" y="1925432"/>
            <a:ext cx="297621" cy="294545"/>
            <a:chOff x="3282325" y="2035675"/>
            <a:chExt cx="459575" cy="454825"/>
          </a:xfrm>
        </p:grpSpPr>
        <p:sp>
          <p:nvSpPr>
            <p:cNvPr id="1345" name="Google Shape;1345;p30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46" name="Google Shape;1346;p30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47" name="Google Shape;1347;p30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48" name="Google Shape;1348;p30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349" name="Google Shape;1349;p30"/>
          <p:cNvGrpSpPr/>
          <p:nvPr/>
        </p:nvGrpSpPr>
        <p:grpSpPr>
          <a:xfrm>
            <a:off x="4602086" y="1919181"/>
            <a:ext cx="323444" cy="307043"/>
            <a:chOff x="6222125" y="2025975"/>
            <a:chExt cx="499450" cy="474125"/>
          </a:xfrm>
        </p:grpSpPr>
        <p:sp>
          <p:nvSpPr>
            <p:cNvPr id="1350" name="Google Shape;1350;p30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51" name="Google Shape;1351;p30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52" name="Google Shape;1352;p30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1353" name="Google Shape;1353;p30"/>
          <p:cNvSpPr txBox="1"/>
          <p:nvPr>
            <p:ph type="ctrTitle"/>
          </p:nvPr>
        </p:nvSpPr>
        <p:spPr>
          <a:xfrm>
            <a:off x="590550" y="410775"/>
            <a:ext cx="13545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PARTNERS</a:t>
            </a:r>
            <a:endParaRPr/>
          </a:p>
        </p:txBody>
      </p:sp>
      <p:sp>
        <p:nvSpPr>
          <p:cNvPr id="1354" name="Google Shape;1354;p30"/>
          <p:cNvSpPr txBox="1"/>
          <p:nvPr>
            <p:ph idx="4294967295" type="subTitle"/>
          </p:nvPr>
        </p:nvSpPr>
        <p:spPr>
          <a:xfrm>
            <a:off x="1475850" y="2915475"/>
            <a:ext cx="20640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VENUS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55" name="Google Shape;1355;p30"/>
          <p:cNvSpPr txBox="1"/>
          <p:nvPr>
            <p:ph idx="4294967295" type="subTitle"/>
          </p:nvPr>
        </p:nvSpPr>
        <p:spPr>
          <a:xfrm>
            <a:off x="3731813" y="2915475"/>
            <a:ext cx="20640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MARS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56" name="Google Shape;1356;p30"/>
          <p:cNvSpPr txBox="1"/>
          <p:nvPr>
            <p:ph idx="4294967295" type="subTitle"/>
          </p:nvPr>
        </p:nvSpPr>
        <p:spPr>
          <a:xfrm>
            <a:off x="5987775" y="2915475"/>
            <a:ext cx="20640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JUPITER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57" name="Google Shape;1357;p30"/>
          <p:cNvSpPr txBox="1"/>
          <p:nvPr>
            <p:ph idx="4294967295" type="subTitle"/>
          </p:nvPr>
        </p:nvSpPr>
        <p:spPr>
          <a:xfrm>
            <a:off x="1475850" y="3293275"/>
            <a:ext cx="20640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 and is the second planet from the Sun. It’s terribly hot and its atmosphere is extremely poisonous</a:t>
            </a:r>
            <a:endParaRPr sz="1000"/>
          </a:p>
        </p:txBody>
      </p:sp>
      <p:sp>
        <p:nvSpPr>
          <p:cNvPr id="1358" name="Google Shape;1358;p30"/>
          <p:cNvSpPr txBox="1"/>
          <p:nvPr>
            <p:ph idx="4294967295" type="subTitle"/>
          </p:nvPr>
        </p:nvSpPr>
        <p:spPr>
          <a:xfrm>
            <a:off x="3731813" y="3293275"/>
            <a:ext cx="20640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place, not hot. It’s full of iron oxide, which gives the planet its reddish cast</a:t>
            </a:r>
            <a:endParaRPr sz="1000"/>
          </a:p>
        </p:txBody>
      </p:sp>
      <p:sp>
        <p:nvSpPr>
          <p:cNvPr id="1359" name="Google Shape;1359;p30"/>
          <p:cNvSpPr txBox="1"/>
          <p:nvPr>
            <p:ph idx="4294967295" type="subTitle"/>
          </p:nvPr>
        </p:nvSpPr>
        <p:spPr>
          <a:xfrm>
            <a:off x="5987775" y="3293275"/>
            <a:ext cx="2064000" cy="9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It’s a gas giant and the biggest planet in our Solar System. It’s also the fourth-brightest object in the sky</a:t>
            </a:r>
            <a:endParaRPr sz="1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63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4" name="Google Shape;1364;p31"/>
          <p:cNvPicPr preferRelativeResize="0"/>
          <p:nvPr/>
        </p:nvPicPr>
        <p:blipFill rotWithShape="1">
          <a:blip r:embed="rId3">
            <a:alphaModFix/>
          </a:blip>
          <a:srcRect b="38044" l="6452" r="41042" t="18663"/>
          <a:stretch/>
        </p:blipFill>
        <p:spPr>
          <a:xfrm>
            <a:off x="2476975" y="1064249"/>
            <a:ext cx="1500667" cy="18565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31"/>
          <p:cNvPicPr preferRelativeResize="0"/>
          <p:nvPr/>
        </p:nvPicPr>
        <p:blipFill rotWithShape="1">
          <a:blip r:embed="rId3">
            <a:alphaModFix/>
          </a:blip>
          <a:srcRect b="43748" l="51651" r="0" t="16405"/>
          <a:stretch/>
        </p:blipFill>
        <p:spPr>
          <a:xfrm>
            <a:off x="5442602" y="1064263"/>
            <a:ext cx="1500466" cy="1855324"/>
          </a:xfrm>
          <a:prstGeom prst="rect">
            <a:avLst/>
          </a:prstGeom>
          <a:noFill/>
          <a:ln>
            <a:noFill/>
          </a:ln>
        </p:spPr>
      </p:pic>
      <p:sp>
        <p:nvSpPr>
          <p:cNvPr id="1366" name="Google Shape;1366;p31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TESTIMONIALS</a:t>
            </a:r>
            <a:endParaRPr/>
          </a:p>
        </p:txBody>
      </p:sp>
      <p:sp>
        <p:nvSpPr>
          <p:cNvPr id="1367" name="Google Shape;1367;p31"/>
          <p:cNvSpPr txBox="1"/>
          <p:nvPr>
            <p:ph idx="1" type="subTitle"/>
          </p:nvPr>
        </p:nvSpPr>
        <p:spPr>
          <a:xfrm>
            <a:off x="2384475" y="3116180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“</a:t>
            </a:r>
            <a:r>
              <a:rPr lang="es" sz="1100"/>
              <a:t>Despite being red, Mars is a cold place, not hot. It’s full of iron oxide, which gives the planet its reddish cast”</a:t>
            </a:r>
            <a:endParaRPr sz="1100"/>
          </a:p>
        </p:txBody>
      </p:sp>
      <p:sp>
        <p:nvSpPr>
          <p:cNvPr id="1368" name="Google Shape;1368;p31"/>
          <p:cNvSpPr txBox="1"/>
          <p:nvPr>
            <p:ph idx="2" type="subTitle"/>
          </p:nvPr>
        </p:nvSpPr>
        <p:spPr>
          <a:xfrm>
            <a:off x="5416026" y="3116180"/>
            <a:ext cx="1685700" cy="9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“Jupiter is a gas giant and the biggest planet in our Solar System. It’s also the fourth-brightest object in the sky”</a:t>
            </a:r>
            <a:endParaRPr sz="1100"/>
          </a:p>
        </p:txBody>
      </p:sp>
      <p:sp>
        <p:nvSpPr>
          <p:cNvPr id="1369" name="Google Shape;1369;p31"/>
          <p:cNvSpPr txBox="1"/>
          <p:nvPr>
            <p:ph idx="3" type="subTitle"/>
          </p:nvPr>
        </p:nvSpPr>
        <p:spPr>
          <a:xfrm>
            <a:off x="2384550" y="4251663"/>
            <a:ext cx="1685700" cy="36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1370" name="Google Shape;1370;p31"/>
          <p:cNvSpPr txBox="1"/>
          <p:nvPr>
            <p:ph idx="4" type="subTitle"/>
          </p:nvPr>
        </p:nvSpPr>
        <p:spPr>
          <a:xfrm>
            <a:off x="5423970" y="4251650"/>
            <a:ext cx="1685700" cy="36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74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32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1376" name="Google Shape;1376;p32"/>
          <p:cNvSpPr txBox="1"/>
          <p:nvPr>
            <p:ph idx="1" type="subTitle"/>
          </p:nvPr>
        </p:nvSpPr>
        <p:spPr>
          <a:xfrm>
            <a:off x="1643725" y="3434625"/>
            <a:ext cx="1685700" cy="9108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Mercury is the closest planet to the Sun and the smallest one in the Solar System—it’s only a bit larger than our Moon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1377" name="Google Shape;1377;p32"/>
          <p:cNvSpPr txBox="1"/>
          <p:nvPr>
            <p:ph idx="2" type="subTitle"/>
          </p:nvPr>
        </p:nvSpPr>
        <p:spPr>
          <a:xfrm>
            <a:off x="3914925" y="3434625"/>
            <a:ext cx="1685700" cy="9108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Venus has a beautiful name and is the second planet from the Sun. It’s terribly hot and its atmosphere is extremely poisonous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1378" name="Google Shape;1378;p32"/>
          <p:cNvSpPr txBox="1"/>
          <p:nvPr>
            <p:ph idx="3" type="subTitle"/>
          </p:nvPr>
        </p:nvSpPr>
        <p:spPr>
          <a:xfrm>
            <a:off x="6186125" y="3434625"/>
            <a:ext cx="1685700" cy="9108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Despite being red, Mars is a cold place, not hot. It’s full of iron oxide dust, which gives the planet its reddish cast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grpSp>
        <p:nvGrpSpPr>
          <p:cNvPr id="1379" name="Google Shape;1379;p32"/>
          <p:cNvGrpSpPr/>
          <p:nvPr/>
        </p:nvGrpSpPr>
        <p:grpSpPr>
          <a:xfrm>
            <a:off x="2292876" y="1838635"/>
            <a:ext cx="387388" cy="389184"/>
            <a:chOff x="-12199250" y="2530225"/>
            <a:chExt cx="352075" cy="353675"/>
          </a:xfrm>
        </p:grpSpPr>
        <p:sp>
          <p:nvSpPr>
            <p:cNvPr id="1380" name="Google Shape;1380;p3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" name="Google Shape;1384;p32"/>
          <p:cNvGrpSpPr/>
          <p:nvPr/>
        </p:nvGrpSpPr>
        <p:grpSpPr>
          <a:xfrm>
            <a:off x="6859426" y="1865354"/>
            <a:ext cx="339097" cy="337779"/>
            <a:chOff x="-42062025" y="2316000"/>
            <a:chExt cx="319000" cy="317700"/>
          </a:xfrm>
        </p:grpSpPr>
        <p:sp>
          <p:nvSpPr>
            <p:cNvPr id="1385" name="Google Shape;1385;p3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" name="Google Shape;1387;p32"/>
          <p:cNvGrpSpPr/>
          <p:nvPr/>
        </p:nvGrpSpPr>
        <p:grpSpPr>
          <a:xfrm>
            <a:off x="4595706" y="1872181"/>
            <a:ext cx="324131" cy="324129"/>
            <a:chOff x="5648375" y="1427025"/>
            <a:chExt cx="483200" cy="483125"/>
          </a:xfrm>
        </p:grpSpPr>
        <p:sp>
          <p:nvSpPr>
            <p:cNvPr id="1388" name="Google Shape;1388;p3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389" name="Google Shape;1389;p3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93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4" name="Google Shape;1394;p33"/>
          <p:cNvGrpSpPr/>
          <p:nvPr/>
        </p:nvGrpSpPr>
        <p:grpSpPr>
          <a:xfrm>
            <a:off x="3359825" y="2891775"/>
            <a:ext cx="2578800" cy="308100"/>
            <a:chOff x="3359825" y="2891775"/>
            <a:chExt cx="2578800" cy="308100"/>
          </a:xfrm>
        </p:grpSpPr>
        <p:grpSp>
          <p:nvGrpSpPr>
            <p:cNvPr id="1395" name="Google Shape;1395;p33"/>
            <p:cNvGrpSpPr/>
            <p:nvPr/>
          </p:nvGrpSpPr>
          <p:grpSpPr>
            <a:xfrm>
              <a:off x="3596225" y="2891775"/>
              <a:ext cx="2342400" cy="308100"/>
              <a:chOff x="3610475" y="3703600"/>
              <a:chExt cx="2342400" cy="308100"/>
            </a:xfrm>
          </p:grpSpPr>
          <p:grpSp>
            <p:nvGrpSpPr>
              <p:cNvPr id="1396" name="Google Shape;1396;p33"/>
              <p:cNvGrpSpPr/>
              <p:nvPr/>
            </p:nvGrpSpPr>
            <p:grpSpPr>
              <a:xfrm>
                <a:off x="3619725" y="3704541"/>
                <a:ext cx="2332563" cy="302772"/>
                <a:chOff x="3906325" y="3110025"/>
                <a:chExt cx="646175" cy="83875"/>
              </a:xfrm>
            </p:grpSpPr>
            <p:sp>
              <p:nvSpPr>
                <p:cNvPr id="1397" name="Google Shape;1397;p33"/>
                <p:cNvSpPr/>
                <p:nvPr/>
              </p:nvSpPr>
              <p:spPr>
                <a:xfrm>
                  <a:off x="3906325" y="3110025"/>
                  <a:ext cx="18325" cy="18300"/>
                </a:xfrm>
                <a:custGeom>
                  <a:rect b="b" l="l" r="r" t="t"/>
                  <a:pathLst>
                    <a:path extrusionOk="0" h="732" w="733">
                      <a:moveTo>
                        <a:pt x="425" y="1"/>
                      </a:moveTo>
                      <a:lnTo>
                        <a:pt x="1" y="421"/>
                      </a:lnTo>
                      <a:lnTo>
                        <a:pt x="1" y="732"/>
                      </a:lnTo>
                      <a:lnTo>
                        <a:pt x="733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" name="Google Shape;1398;p33"/>
                <p:cNvSpPr/>
                <p:nvPr/>
              </p:nvSpPr>
              <p:spPr>
                <a:xfrm>
                  <a:off x="3906325" y="3110025"/>
                  <a:ext cx="47125" cy="47025"/>
                </a:xfrm>
                <a:custGeom>
                  <a:rect b="b" l="l" r="r" t="t"/>
                  <a:pathLst>
                    <a:path extrusionOk="0" h="1881" w="1885">
                      <a:moveTo>
                        <a:pt x="1574" y="1"/>
                      </a:moveTo>
                      <a:lnTo>
                        <a:pt x="1" y="1572"/>
                      </a:lnTo>
                      <a:lnTo>
                        <a:pt x="1" y="1880"/>
                      </a:lnTo>
                      <a:lnTo>
                        <a:pt x="188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" name="Google Shape;1399;p33"/>
                <p:cNvSpPr/>
                <p:nvPr/>
              </p:nvSpPr>
              <p:spPr>
                <a:xfrm>
                  <a:off x="3906325" y="3110025"/>
                  <a:ext cx="75925" cy="75825"/>
                </a:xfrm>
                <a:custGeom>
                  <a:rect b="b" l="l" r="r" t="t"/>
                  <a:pathLst>
                    <a:path extrusionOk="0" h="3033" w="3037">
                      <a:moveTo>
                        <a:pt x="2725" y="1"/>
                      </a:moveTo>
                      <a:lnTo>
                        <a:pt x="1" y="2724"/>
                      </a:lnTo>
                      <a:lnTo>
                        <a:pt x="1" y="3032"/>
                      </a:lnTo>
                      <a:lnTo>
                        <a:pt x="303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" name="Google Shape;1400;p33"/>
                <p:cNvSpPr/>
                <p:nvPr/>
              </p:nvSpPr>
              <p:spPr>
                <a:xfrm>
                  <a:off x="3919275" y="3110025"/>
                  <a:ext cx="91775" cy="83875"/>
                </a:xfrm>
                <a:custGeom>
                  <a:rect b="b" l="l" r="r" t="t"/>
                  <a:pathLst>
                    <a:path extrusionOk="0" h="3355" w="3671">
                      <a:moveTo>
                        <a:pt x="3359" y="1"/>
                      </a:moveTo>
                      <a:lnTo>
                        <a:pt x="1" y="3355"/>
                      </a:lnTo>
                      <a:lnTo>
                        <a:pt x="312" y="3355"/>
                      </a:lnTo>
                      <a:lnTo>
                        <a:pt x="3671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" name="Google Shape;1401;p33"/>
                <p:cNvSpPr/>
                <p:nvPr/>
              </p:nvSpPr>
              <p:spPr>
                <a:xfrm>
                  <a:off x="3948075" y="3110025"/>
                  <a:ext cx="91700" cy="83875"/>
                </a:xfrm>
                <a:custGeom>
                  <a:rect b="b" l="l" r="r" t="t"/>
                  <a:pathLst>
                    <a:path extrusionOk="0" h="3355" w="3668">
                      <a:moveTo>
                        <a:pt x="3359" y="1"/>
                      </a:moveTo>
                      <a:lnTo>
                        <a:pt x="1" y="3355"/>
                      </a:lnTo>
                      <a:lnTo>
                        <a:pt x="312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" name="Google Shape;1402;p33"/>
                <p:cNvSpPr/>
                <p:nvPr/>
              </p:nvSpPr>
              <p:spPr>
                <a:xfrm>
                  <a:off x="3976875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5" y="1"/>
                      </a:moveTo>
                      <a:lnTo>
                        <a:pt x="1" y="3355"/>
                      </a:lnTo>
                      <a:lnTo>
                        <a:pt x="312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" name="Google Shape;1403;p33"/>
                <p:cNvSpPr/>
                <p:nvPr/>
              </p:nvSpPr>
              <p:spPr>
                <a:xfrm>
                  <a:off x="4005675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5" y="1"/>
                      </a:moveTo>
                      <a:lnTo>
                        <a:pt x="1" y="3355"/>
                      </a:lnTo>
                      <a:lnTo>
                        <a:pt x="308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" name="Google Shape;1404;p33"/>
                <p:cNvSpPr/>
                <p:nvPr/>
              </p:nvSpPr>
              <p:spPr>
                <a:xfrm>
                  <a:off x="4034400" y="3110025"/>
                  <a:ext cx="91750" cy="83875"/>
                </a:xfrm>
                <a:custGeom>
                  <a:rect b="b" l="l" r="r" t="t"/>
                  <a:pathLst>
                    <a:path extrusionOk="0" h="3355" w="3670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1" y="3355"/>
                      </a:lnTo>
                      <a:lnTo>
                        <a:pt x="3670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" name="Google Shape;1405;p33"/>
                <p:cNvSpPr/>
                <p:nvPr/>
              </p:nvSpPr>
              <p:spPr>
                <a:xfrm>
                  <a:off x="4063200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1" y="3355"/>
                      </a:lnTo>
                      <a:lnTo>
                        <a:pt x="366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" name="Google Shape;1406;p33"/>
                <p:cNvSpPr/>
                <p:nvPr/>
              </p:nvSpPr>
              <p:spPr>
                <a:xfrm>
                  <a:off x="4091975" y="3110025"/>
                  <a:ext cx="91700" cy="83875"/>
                </a:xfrm>
                <a:custGeom>
                  <a:rect b="b" l="l" r="r" t="t"/>
                  <a:pathLst>
                    <a:path extrusionOk="0" h="3355" w="3668">
                      <a:moveTo>
                        <a:pt x="3358" y="1"/>
                      </a:moveTo>
                      <a:lnTo>
                        <a:pt x="1" y="3355"/>
                      </a:lnTo>
                      <a:lnTo>
                        <a:pt x="312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" name="Google Shape;1407;p33"/>
                <p:cNvSpPr/>
                <p:nvPr/>
              </p:nvSpPr>
              <p:spPr>
                <a:xfrm>
                  <a:off x="4120775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5" y="1"/>
                      </a:moveTo>
                      <a:lnTo>
                        <a:pt x="1" y="3355"/>
                      </a:lnTo>
                      <a:lnTo>
                        <a:pt x="309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" name="Google Shape;1408;p33"/>
                <p:cNvSpPr/>
                <p:nvPr/>
              </p:nvSpPr>
              <p:spPr>
                <a:xfrm>
                  <a:off x="4149500" y="3110025"/>
                  <a:ext cx="91750" cy="83875"/>
                </a:xfrm>
                <a:custGeom>
                  <a:rect b="b" l="l" r="r" t="t"/>
                  <a:pathLst>
                    <a:path extrusionOk="0" h="3355" w="3670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2" y="3355"/>
                      </a:lnTo>
                      <a:lnTo>
                        <a:pt x="3670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" name="Google Shape;1409;p33"/>
                <p:cNvSpPr/>
                <p:nvPr/>
              </p:nvSpPr>
              <p:spPr>
                <a:xfrm>
                  <a:off x="41783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1" y="3355"/>
                      </a:lnTo>
                      <a:lnTo>
                        <a:pt x="366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" name="Google Shape;1410;p33"/>
                <p:cNvSpPr/>
                <p:nvPr/>
              </p:nvSpPr>
              <p:spPr>
                <a:xfrm>
                  <a:off x="42071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1" y="3355"/>
                      </a:lnTo>
                      <a:lnTo>
                        <a:pt x="366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" name="Google Shape;1411;p33"/>
                <p:cNvSpPr/>
                <p:nvPr/>
              </p:nvSpPr>
              <p:spPr>
                <a:xfrm>
                  <a:off x="42359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4" y="1"/>
                      </a:moveTo>
                      <a:lnTo>
                        <a:pt x="0" y="3355"/>
                      </a:lnTo>
                      <a:lnTo>
                        <a:pt x="308" y="3355"/>
                      </a:lnTo>
                      <a:lnTo>
                        <a:pt x="366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" name="Google Shape;1412;p33"/>
                <p:cNvSpPr/>
                <p:nvPr/>
              </p:nvSpPr>
              <p:spPr>
                <a:xfrm>
                  <a:off x="4264675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5" y="1"/>
                      </a:moveTo>
                      <a:lnTo>
                        <a:pt x="1" y="3355"/>
                      </a:lnTo>
                      <a:lnTo>
                        <a:pt x="309" y="3355"/>
                      </a:lnTo>
                      <a:lnTo>
                        <a:pt x="366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" name="Google Shape;1413;p33"/>
                <p:cNvSpPr/>
                <p:nvPr/>
              </p:nvSpPr>
              <p:spPr>
                <a:xfrm>
                  <a:off x="42934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2" y="3355"/>
                      </a:lnTo>
                      <a:lnTo>
                        <a:pt x="366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" name="Google Shape;1414;p33"/>
                <p:cNvSpPr/>
                <p:nvPr/>
              </p:nvSpPr>
              <p:spPr>
                <a:xfrm>
                  <a:off x="43222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8" y="1"/>
                      </a:moveTo>
                      <a:lnTo>
                        <a:pt x="0" y="3355"/>
                      </a:lnTo>
                      <a:lnTo>
                        <a:pt x="312" y="3355"/>
                      </a:lnTo>
                      <a:lnTo>
                        <a:pt x="366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" name="Google Shape;1415;p33"/>
                <p:cNvSpPr/>
                <p:nvPr/>
              </p:nvSpPr>
              <p:spPr>
                <a:xfrm>
                  <a:off x="43510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4" y="1"/>
                      </a:moveTo>
                      <a:lnTo>
                        <a:pt x="0" y="3355"/>
                      </a:lnTo>
                      <a:lnTo>
                        <a:pt x="308" y="3355"/>
                      </a:lnTo>
                      <a:lnTo>
                        <a:pt x="366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" name="Google Shape;1416;p33"/>
                <p:cNvSpPr/>
                <p:nvPr/>
              </p:nvSpPr>
              <p:spPr>
                <a:xfrm>
                  <a:off x="4379800" y="3110025"/>
                  <a:ext cx="91650" cy="83875"/>
                </a:xfrm>
                <a:custGeom>
                  <a:rect b="b" l="l" r="r" t="t"/>
                  <a:pathLst>
                    <a:path extrusionOk="0" h="3355" w="3666">
                      <a:moveTo>
                        <a:pt x="3354" y="1"/>
                      </a:moveTo>
                      <a:lnTo>
                        <a:pt x="0" y="3355"/>
                      </a:lnTo>
                      <a:lnTo>
                        <a:pt x="308" y="3355"/>
                      </a:lnTo>
                      <a:lnTo>
                        <a:pt x="3665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" name="Google Shape;1417;p33"/>
                <p:cNvSpPr/>
                <p:nvPr/>
              </p:nvSpPr>
              <p:spPr>
                <a:xfrm>
                  <a:off x="4408475" y="3110025"/>
                  <a:ext cx="91775" cy="83875"/>
                </a:xfrm>
                <a:custGeom>
                  <a:rect b="b" l="l" r="r" t="t"/>
                  <a:pathLst>
                    <a:path extrusionOk="0" h="3355" w="3671">
                      <a:moveTo>
                        <a:pt x="3359" y="1"/>
                      </a:moveTo>
                      <a:lnTo>
                        <a:pt x="1" y="3355"/>
                      </a:lnTo>
                      <a:lnTo>
                        <a:pt x="313" y="3355"/>
                      </a:lnTo>
                      <a:lnTo>
                        <a:pt x="3670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" name="Google Shape;1418;p33"/>
                <p:cNvSpPr/>
                <p:nvPr/>
              </p:nvSpPr>
              <p:spPr>
                <a:xfrm>
                  <a:off x="4437275" y="3110025"/>
                  <a:ext cx="91675" cy="83875"/>
                </a:xfrm>
                <a:custGeom>
                  <a:rect b="b" l="l" r="r" t="t"/>
                  <a:pathLst>
                    <a:path extrusionOk="0" h="3355" w="3667">
                      <a:moveTo>
                        <a:pt x="3359" y="1"/>
                      </a:moveTo>
                      <a:lnTo>
                        <a:pt x="1" y="3355"/>
                      </a:lnTo>
                      <a:lnTo>
                        <a:pt x="313" y="3355"/>
                      </a:lnTo>
                      <a:lnTo>
                        <a:pt x="366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" name="Google Shape;1419;p33"/>
                <p:cNvSpPr/>
                <p:nvPr/>
              </p:nvSpPr>
              <p:spPr>
                <a:xfrm>
                  <a:off x="4466075" y="3110025"/>
                  <a:ext cx="86425" cy="83875"/>
                </a:xfrm>
                <a:custGeom>
                  <a:rect b="b" l="l" r="r" t="t"/>
                  <a:pathLst>
                    <a:path extrusionOk="0" h="3355" w="3457">
                      <a:moveTo>
                        <a:pt x="3355" y="1"/>
                      </a:moveTo>
                      <a:lnTo>
                        <a:pt x="1" y="3355"/>
                      </a:lnTo>
                      <a:lnTo>
                        <a:pt x="309" y="3355"/>
                      </a:lnTo>
                      <a:lnTo>
                        <a:pt x="3456" y="210"/>
                      </a:lnTo>
                      <a:lnTo>
                        <a:pt x="345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" name="Google Shape;1420;p33"/>
                <p:cNvSpPr/>
                <p:nvPr/>
              </p:nvSpPr>
              <p:spPr>
                <a:xfrm>
                  <a:off x="4494875" y="3136275"/>
                  <a:ext cx="57625" cy="57625"/>
                </a:xfrm>
                <a:custGeom>
                  <a:rect b="b" l="l" r="r" t="t"/>
                  <a:pathLst>
                    <a:path extrusionOk="0" h="2305" w="2305">
                      <a:moveTo>
                        <a:pt x="2304" y="1"/>
                      </a:moveTo>
                      <a:lnTo>
                        <a:pt x="0" y="2305"/>
                      </a:lnTo>
                      <a:lnTo>
                        <a:pt x="309" y="2305"/>
                      </a:lnTo>
                      <a:lnTo>
                        <a:pt x="2304" y="312"/>
                      </a:lnTo>
                      <a:lnTo>
                        <a:pt x="2304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" name="Google Shape;1421;p33"/>
                <p:cNvSpPr/>
                <p:nvPr/>
              </p:nvSpPr>
              <p:spPr>
                <a:xfrm>
                  <a:off x="4523575" y="3165075"/>
                  <a:ext cx="28925" cy="28825"/>
                </a:xfrm>
                <a:custGeom>
                  <a:rect b="b" l="l" r="r" t="t"/>
                  <a:pathLst>
                    <a:path extrusionOk="0" h="1153" w="1157">
                      <a:moveTo>
                        <a:pt x="1156" y="1"/>
                      </a:moveTo>
                      <a:lnTo>
                        <a:pt x="1" y="1153"/>
                      </a:lnTo>
                      <a:lnTo>
                        <a:pt x="313" y="1153"/>
                      </a:lnTo>
                      <a:lnTo>
                        <a:pt x="1156" y="312"/>
                      </a:ln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" name="Google Shape;1422;p33"/>
                <p:cNvSpPr/>
                <p:nvPr/>
              </p:nvSpPr>
              <p:spPr>
                <a:xfrm>
                  <a:off x="4552375" y="3193875"/>
                  <a:ext cx="125" cy="25"/>
                </a:xfrm>
                <a:custGeom>
                  <a:rect b="b" l="l" r="r" t="t"/>
                  <a:pathLst>
                    <a:path extrusionOk="0" h="1" w="5">
                      <a:moveTo>
                        <a:pt x="4" y="1"/>
                      </a:move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23" name="Google Shape;1423;p33"/>
              <p:cNvSpPr/>
              <p:nvPr/>
            </p:nvSpPr>
            <p:spPr>
              <a:xfrm>
                <a:off x="3610475" y="3703600"/>
                <a:ext cx="2342400" cy="308100"/>
              </a:xfrm>
              <a:prstGeom prst="rect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24" name="Google Shape;1424;p33"/>
            <p:cNvCxnSpPr>
              <a:stCxn id="1423" idx="1"/>
              <a:endCxn id="1425" idx="3"/>
            </p:cNvCxnSpPr>
            <p:nvPr/>
          </p:nvCxnSpPr>
          <p:spPr>
            <a:xfrm rot="10800000">
              <a:off x="3359825" y="3045825"/>
              <a:ext cx="236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26" name="Google Shape;1426;p33"/>
          <p:cNvGrpSpPr/>
          <p:nvPr/>
        </p:nvGrpSpPr>
        <p:grpSpPr>
          <a:xfrm>
            <a:off x="3951575" y="2431000"/>
            <a:ext cx="1908000" cy="308100"/>
            <a:chOff x="3951575" y="2431000"/>
            <a:chExt cx="1908000" cy="308100"/>
          </a:xfrm>
        </p:grpSpPr>
        <p:sp>
          <p:nvSpPr>
            <p:cNvPr id="1427" name="Google Shape;1427;p33"/>
            <p:cNvSpPr/>
            <p:nvPr/>
          </p:nvSpPr>
          <p:spPr>
            <a:xfrm>
              <a:off x="3951575" y="2431000"/>
              <a:ext cx="1631700" cy="308100"/>
            </a:xfrm>
            <a:prstGeom prst="rect">
              <a:avLst/>
            </a:prstGeom>
            <a:solidFill>
              <a:srgbClr val="F1D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28" name="Google Shape;1428;p33"/>
            <p:cNvCxnSpPr>
              <a:stCxn id="1427" idx="3"/>
              <a:endCxn id="1429" idx="1"/>
            </p:cNvCxnSpPr>
            <p:nvPr/>
          </p:nvCxnSpPr>
          <p:spPr>
            <a:xfrm>
              <a:off x="5583275" y="2585050"/>
              <a:ext cx="276300" cy="9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30" name="Google Shape;1430;p33"/>
          <p:cNvGrpSpPr/>
          <p:nvPr/>
        </p:nvGrpSpPr>
        <p:grpSpPr>
          <a:xfrm>
            <a:off x="3359675" y="3352550"/>
            <a:ext cx="2815500" cy="542877"/>
            <a:chOff x="3359675" y="3352550"/>
            <a:chExt cx="2815500" cy="542877"/>
          </a:xfrm>
        </p:grpSpPr>
        <p:sp>
          <p:nvSpPr>
            <p:cNvPr id="1431" name="Google Shape;1431;p33"/>
            <p:cNvSpPr/>
            <p:nvPr/>
          </p:nvSpPr>
          <p:spPr>
            <a:xfrm>
              <a:off x="3359675" y="3352550"/>
              <a:ext cx="2815500" cy="308100"/>
            </a:xfrm>
            <a:prstGeom prst="rect">
              <a:avLst/>
            </a:prstGeom>
            <a:solidFill>
              <a:srgbClr val="F1D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32" name="Google Shape;1432;p33"/>
            <p:cNvCxnSpPr/>
            <p:nvPr/>
          </p:nvCxnSpPr>
          <p:spPr>
            <a:xfrm>
              <a:off x="4767425" y="3656027"/>
              <a:ext cx="0" cy="2394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33" name="Google Shape;1433;p33"/>
          <p:cNvGrpSpPr/>
          <p:nvPr/>
        </p:nvGrpSpPr>
        <p:grpSpPr>
          <a:xfrm>
            <a:off x="4212275" y="1728995"/>
            <a:ext cx="1110300" cy="551625"/>
            <a:chOff x="4212275" y="1728995"/>
            <a:chExt cx="1110300" cy="551625"/>
          </a:xfrm>
        </p:grpSpPr>
        <p:cxnSp>
          <p:nvCxnSpPr>
            <p:cNvPr id="1434" name="Google Shape;1434;p33"/>
            <p:cNvCxnSpPr/>
            <p:nvPr/>
          </p:nvCxnSpPr>
          <p:spPr>
            <a:xfrm>
              <a:off x="4767425" y="1728995"/>
              <a:ext cx="0" cy="2394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35" name="Google Shape;1435;p33"/>
            <p:cNvSpPr/>
            <p:nvPr/>
          </p:nvSpPr>
          <p:spPr>
            <a:xfrm>
              <a:off x="4212275" y="1972521"/>
              <a:ext cx="1110300" cy="308100"/>
            </a:xfrm>
            <a:prstGeom prst="rect">
              <a:avLst/>
            </a:prstGeom>
            <a:solidFill>
              <a:srgbClr val="F1D77B"/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6" name="Google Shape;1436;p33"/>
          <p:cNvSpPr txBox="1"/>
          <p:nvPr/>
        </p:nvSpPr>
        <p:spPr>
          <a:xfrm>
            <a:off x="4281425" y="2011379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GOAL 1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25" name="Google Shape;1425;p33"/>
          <p:cNvSpPr txBox="1"/>
          <p:nvPr/>
        </p:nvSpPr>
        <p:spPr>
          <a:xfrm>
            <a:off x="1439976" y="2835625"/>
            <a:ext cx="1919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Despite being red, Mars is a cold place, not hot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1437" name="Google Shape;1437;p33"/>
          <p:cNvSpPr txBox="1"/>
          <p:nvPr/>
        </p:nvSpPr>
        <p:spPr>
          <a:xfrm>
            <a:off x="3563225" y="3846525"/>
            <a:ext cx="2408400" cy="44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Jupiter is the biggest planet in our Solar System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1438" name="Google Shape;1438;p33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GOALS</a:t>
            </a:r>
            <a:endParaRPr/>
          </a:p>
        </p:txBody>
      </p:sp>
      <p:sp>
        <p:nvSpPr>
          <p:cNvPr id="1439" name="Google Shape;1439;p33"/>
          <p:cNvSpPr txBox="1"/>
          <p:nvPr/>
        </p:nvSpPr>
        <p:spPr>
          <a:xfrm>
            <a:off x="4281425" y="3405738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GOAL 4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40" name="Google Shape;1440;p33"/>
          <p:cNvSpPr txBox="1"/>
          <p:nvPr/>
        </p:nvSpPr>
        <p:spPr>
          <a:xfrm>
            <a:off x="4281425" y="2475490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GOAL 2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41" name="Google Shape;1441;p33"/>
          <p:cNvSpPr/>
          <p:nvPr/>
        </p:nvSpPr>
        <p:spPr>
          <a:xfrm>
            <a:off x="4362725" y="2936275"/>
            <a:ext cx="809400" cy="219000"/>
          </a:xfrm>
          <a:prstGeom prst="rect">
            <a:avLst/>
          </a:prstGeom>
          <a:solidFill>
            <a:srgbClr val="F1D7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33"/>
          <p:cNvSpPr txBox="1"/>
          <p:nvPr/>
        </p:nvSpPr>
        <p:spPr>
          <a:xfrm>
            <a:off x="4281425" y="2936265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GOAL 3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29" name="Google Shape;1429;p33"/>
          <p:cNvSpPr txBox="1"/>
          <p:nvPr/>
        </p:nvSpPr>
        <p:spPr>
          <a:xfrm>
            <a:off x="5859615" y="2375927"/>
            <a:ext cx="1919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Venus has a beautiful name, but it’s very hot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1443" name="Google Shape;1443;p33"/>
          <p:cNvSpPr txBox="1"/>
          <p:nvPr/>
        </p:nvSpPr>
        <p:spPr>
          <a:xfrm>
            <a:off x="3563225" y="1207716"/>
            <a:ext cx="2408400" cy="44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Inconsolata"/>
                <a:ea typeface="Inconsolata"/>
                <a:cs typeface="Inconsolata"/>
                <a:sym typeface="Inconsolata"/>
              </a:rPr>
              <a:t>Mercury is the closest planet to the Sun and the smallest one</a:t>
            </a:r>
            <a:endParaRPr sz="1100">
              <a:solidFill>
                <a:srgbClr val="434343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447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8" name="Google Shape;1448;p34"/>
          <p:cNvPicPr preferRelativeResize="0"/>
          <p:nvPr/>
        </p:nvPicPr>
        <p:blipFill rotWithShape="1">
          <a:blip r:embed="rId3">
            <a:alphaModFix/>
          </a:blip>
          <a:srcRect b="0" l="13831" r="13831" t="0"/>
          <a:stretch/>
        </p:blipFill>
        <p:spPr>
          <a:xfrm>
            <a:off x="4306342" y="227925"/>
            <a:ext cx="4637752" cy="427934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49" name="Google Shape;1449;p34"/>
          <p:cNvGrpSpPr/>
          <p:nvPr/>
        </p:nvGrpSpPr>
        <p:grpSpPr>
          <a:xfrm flipH="1">
            <a:off x="3186850" y="83896"/>
            <a:ext cx="2219245" cy="288063"/>
            <a:chOff x="3906325" y="2716500"/>
            <a:chExt cx="3677900" cy="477400"/>
          </a:xfrm>
        </p:grpSpPr>
        <p:sp>
          <p:nvSpPr>
            <p:cNvPr id="1450" name="Google Shape;1450;p34"/>
            <p:cNvSpPr/>
            <p:nvPr/>
          </p:nvSpPr>
          <p:spPr>
            <a:xfrm>
              <a:off x="3906325" y="2716500"/>
              <a:ext cx="268226" cy="267657"/>
            </a:xfrm>
            <a:custGeom>
              <a:rect b="b" l="l" r="r" t="t"/>
              <a:pathLst>
                <a:path extrusionOk="0" h="1881" w="1885">
                  <a:moveTo>
                    <a:pt x="1574" y="1"/>
                  </a:moveTo>
                  <a:lnTo>
                    <a:pt x="1" y="1572"/>
                  </a:lnTo>
                  <a:lnTo>
                    <a:pt x="1" y="1880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4"/>
            <p:cNvSpPr/>
            <p:nvPr/>
          </p:nvSpPr>
          <p:spPr>
            <a:xfrm>
              <a:off x="3906325" y="2716500"/>
              <a:ext cx="432150" cy="431581"/>
            </a:xfrm>
            <a:custGeom>
              <a:rect b="b" l="l" r="r" t="t"/>
              <a:pathLst>
                <a:path extrusionOk="0" h="3033" w="3037">
                  <a:moveTo>
                    <a:pt x="2725" y="1"/>
                  </a:moveTo>
                  <a:lnTo>
                    <a:pt x="1" y="2724"/>
                  </a:lnTo>
                  <a:lnTo>
                    <a:pt x="1" y="3032"/>
                  </a:lnTo>
                  <a:lnTo>
                    <a:pt x="303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4"/>
            <p:cNvSpPr/>
            <p:nvPr/>
          </p:nvSpPr>
          <p:spPr>
            <a:xfrm>
              <a:off x="3980034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7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4"/>
            <p:cNvSpPr/>
            <p:nvPr/>
          </p:nvSpPr>
          <p:spPr>
            <a:xfrm>
              <a:off x="414395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9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4"/>
            <p:cNvSpPr/>
            <p:nvPr/>
          </p:nvSpPr>
          <p:spPr>
            <a:xfrm>
              <a:off x="43078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4"/>
            <p:cNvSpPr/>
            <p:nvPr/>
          </p:nvSpPr>
          <p:spPr>
            <a:xfrm>
              <a:off x="447180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8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4"/>
            <p:cNvSpPr/>
            <p:nvPr/>
          </p:nvSpPr>
          <p:spPr>
            <a:xfrm>
              <a:off x="4635303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4"/>
            <p:cNvSpPr/>
            <p:nvPr/>
          </p:nvSpPr>
          <p:spPr>
            <a:xfrm>
              <a:off x="4799226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4"/>
            <p:cNvSpPr/>
            <p:nvPr/>
          </p:nvSpPr>
          <p:spPr>
            <a:xfrm>
              <a:off x="4963008" y="2716500"/>
              <a:ext cx="521938" cy="477400"/>
            </a:xfrm>
            <a:custGeom>
              <a:rect b="b" l="l" r="r" t="t"/>
              <a:pathLst>
                <a:path extrusionOk="0" h="3355" w="3668">
                  <a:moveTo>
                    <a:pt x="3358" y="1"/>
                  </a:moveTo>
                  <a:lnTo>
                    <a:pt x="1" y="3355"/>
                  </a:lnTo>
                  <a:lnTo>
                    <a:pt x="312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4"/>
            <p:cNvSpPr/>
            <p:nvPr/>
          </p:nvSpPr>
          <p:spPr>
            <a:xfrm>
              <a:off x="512693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4"/>
            <p:cNvSpPr/>
            <p:nvPr/>
          </p:nvSpPr>
          <p:spPr>
            <a:xfrm>
              <a:off x="5290429" y="2716500"/>
              <a:ext cx="522223" cy="477400"/>
            </a:xfrm>
            <a:custGeom>
              <a:rect b="b" l="l" r="r" t="t"/>
              <a:pathLst>
                <a:path extrusionOk="0" h="3355" w="3670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4"/>
            <p:cNvSpPr/>
            <p:nvPr/>
          </p:nvSpPr>
          <p:spPr>
            <a:xfrm>
              <a:off x="545435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4"/>
            <p:cNvSpPr/>
            <p:nvPr/>
          </p:nvSpPr>
          <p:spPr>
            <a:xfrm>
              <a:off x="561827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1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4"/>
            <p:cNvSpPr/>
            <p:nvPr/>
          </p:nvSpPr>
          <p:spPr>
            <a:xfrm>
              <a:off x="578220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4"/>
            <p:cNvSpPr/>
            <p:nvPr/>
          </p:nvSpPr>
          <p:spPr>
            <a:xfrm>
              <a:off x="5945982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4"/>
            <p:cNvSpPr/>
            <p:nvPr/>
          </p:nvSpPr>
          <p:spPr>
            <a:xfrm>
              <a:off x="6109479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4"/>
            <p:cNvSpPr/>
            <p:nvPr/>
          </p:nvSpPr>
          <p:spPr>
            <a:xfrm>
              <a:off x="6273403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8" y="1"/>
                  </a:moveTo>
                  <a:lnTo>
                    <a:pt x="0" y="3355"/>
                  </a:lnTo>
                  <a:lnTo>
                    <a:pt x="312" y="3355"/>
                  </a:lnTo>
                  <a:lnTo>
                    <a:pt x="366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4"/>
            <p:cNvSpPr/>
            <p:nvPr/>
          </p:nvSpPr>
          <p:spPr>
            <a:xfrm>
              <a:off x="6437327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4"/>
            <p:cNvSpPr/>
            <p:nvPr/>
          </p:nvSpPr>
          <p:spPr>
            <a:xfrm>
              <a:off x="6601251" y="2716500"/>
              <a:ext cx="521653" cy="477400"/>
            </a:xfrm>
            <a:custGeom>
              <a:rect b="b" l="l" r="r" t="t"/>
              <a:pathLst>
                <a:path extrusionOk="0" h="3355" w="3666">
                  <a:moveTo>
                    <a:pt x="3354" y="1"/>
                  </a:moveTo>
                  <a:lnTo>
                    <a:pt x="0" y="3355"/>
                  </a:lnTo>
                  <a:lnTo>
                    <a:pt x="308" y="3355"/>
                  </a:lnTo>
                  <a:lnTo>
                    <a:pt x="36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4"/>
            <p:cNvSpPr/>
            <p:nvPr/>
          </p:nvSpPr>
          <p:spPr>
            <a:xfrm>
              <a:off x="6764463" y="2716500"/>
              <a:ext cx="522365" cy="477400"/>
            </a:xfrm>
            <a:custGeom>
              <a:rect b="b" l="l" r="r" t="t"/>
              <a:pathLst>
                <a:path extrusionOk="0" h="3355" w="3671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7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4"/>
            <p:cNvSpPr/>
            <p:nvPr/>
          </p:nvSpPr>
          <p:spPr>
            <a:xfrm>
              <a:off x="6928387" y="2716500"/>
              <a:ext cx="521796" cy="477400"/>
            </a:xfrm>
            <a:custGeom>
              <a:rect b="b" l="l" r="r" t="t"/>
              <a:pathLst>
                <a:path extrusionOk="0" h="3355" w="3667">
                  <a:moveTo>
                    <a:pt x="3359" y="1"/>
                  </a:moveTo>
                  <a:lnTo>
                    <a:pt x="1" y="3355"/>
                  </a:lnTo>
                  <a:lnTo>
                    <a:pt x="313" y="335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4"/>
            <p:cNvSpPr/>
            <p:nvPr/>
          </p:nvSpPr>
          <p:spPr>
            <a:xfrm>
              <a:off x="7092311" y="2716500"/>
              <a:ext cx="491914" cy="477400"/>
            </a:xfrm>
            <a:custGeom>
              <a:rect b="b" l="l" r="r" t="t"/>
              <a:pathLst>
                <a:path extrusionOk="0" h="3355" w="3457">
                  <a:moveTo>
                    <a:pt x="3355" y="1"/>
                  </a:moveTo>
                  <a:lnTo>
                    <a:pt x="1" y="3355"/>
                  </a:lnTo>
                  <a:lnTo>
                    <a:pt x="309" y="3355"/>
                  </a:lnTo>
                  <a:lnTo>
                    <a:pt x="3456" y="210"/>
                  </a:lnTo>
                  <a:lnTo>
                    <a:pt x="34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4"/>
            <p:cNvSpPr/>
            <p:nvPr/>
          </p:nvSpPr>
          <p:spPr>
            <a:xfrm>
              <a:off x="7256235" y="2865910"/>
              <a:ext cx="327990" cy="327990"/>
            </a:xfrm>
            <a:custGeom>
              <a:rect b="b" l="l" r="r" t="t"/>
              <a:pathLst>
                <a:path extrusionOk="0" h="2305" w="2305">
                  <a:moveTo>
                    <a:pt x="2304" y="1"/>
                  </a:moveTo>
                  <a:lnTo>
                    <a:pt x="0" y="2305"/>
                  </a:lnTo>
                  <a:lnTo>
                    <a:pt x="309" y="2305"/>
                  </a:lnTo>
                  <a:lnTo>
                    <a:pt x="2304" y="312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4"/>
            <p:cNvSpPr/>
            <p:nvPr/>
          </p:nvSpPr>
          <p:spPr>
            <a:xfrm>
              <a:off x="7419590" y="3029834"/>
              <a:ext cx="164635" cy="164066"/>
            </a:xfrm>
            <a:custGeom>
              <a:rect b="b" l="l" r="r" t="t"/>
              <a:pathLst>
                <a:path extrusionOk="0" h="1153" w="1157">
                  <a:moveTo>
                    <a:pt x="1156" y="1"/>
                  </a:moveTo>
                  <a:lnTo>
                    <a:pt x="1" y="1153"/>
                  </a:lnTo>
                  <a:lnTo>
                    <a:pt x="313" y="1153"/>
                  </a:lnTo>
                  <a:lnTo>
                    <a:pt x="1156" y="3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7583514" y="3193758"/>
              <a:ext cx="711" cy="142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5" name="Google Shape;1475;p34"/>
          <p:cNvSpPr/>
          <p:nvPr/>
        </p:nvSpPr>
        <p:spPr>
          <a:xfrm>
            <a:off x="1462730" y="673204"/>
            <a:ext cx="214638" cy="204980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34"/>
          <p:cNvSpPr/>
          <p:nvPr/>
        </p:nvSpPr>
        <p:spPr>
          <a:xfrm>
            <a:off x="1031503" y="730402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34"/>
          <p:cNvSpPr/>
          <p:nvPr/>
        </p:nvSpPr>
        <p:spPr>
          <a:xfrm>
            <a:off x="689237" y="656435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34"/>
          <p:cNvSpPr txBox="1"/>
          <p:nvPr>
            <p:ph type="ctrTitle"/>
          </p:nvPr>
        </p:nvSpPr>
        <p:spPr>
          <a:xfrm flipH="1">
            <a:off x="1102475" y="2156300"/>
            <a:ext cx="29235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THANKS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79" name="Google Shape;1479;p34"/>
          <p:cNvSpPr txBox="1"/>
          <p:nvPr>
            <p:ph idx="1" type="subTitle"/>
          </p:nvPr>
        </p:nvSpPr>
        <p:spPr>
          <a:xfrm flipH="1">
            <a:off x="1102600" y="3292525"/>
            <a:ext cx="25437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Inconsolata"/>
                <a:ea typeface="Inconsolata"/>
                <a:cs typeface="Inconsolata"/>
                <a:sym typeface="Inconsolata"/>
              </a:rPr>
              <a:t>Does anyone have any questions?</a:t>
            </a:r>
            <a:endParaRPr sz="1100"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Inconsolata"/>
                <a:ea typeface="Inconsolata"/>
                <a:cs typeface="Inconsolata"/>
                <a:sym typeface="Inconsolata"/>
              </a:rPr>
              <a:t>addyouremail@freepik.com </a:t>
            </a:r>
            <a:endParaRPr sz="1100"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Inconsolata"/>
                <a:ea typeface="Inconsolata"/>
                <a:cs typeface="Inconsolata"/>
                <a:sym typeface="Inconsolata"/>
              </a:rPr>
              <a:t>+91  620 421 838 </a:t>
            </a:r>
            <a:endParaRPr sz="1100">
              <a:latin typeface="Inconsolata"/>
              <a:ea typeface="Inconsolata"/>
              <a:cs typeface="Inconsolata"/>
              <a:sym typeface="Inconsolat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Inconsolata"/>
                <a:ea typeface="Inconsolata"/>
                <a:cs typeface="Inconsolata"/>
                <a:sym typeface="Inconsolata"/>
              </a:rPr>
              <a:t>yourcompany.com</a:t>
            </a:r>
            <a:endParaRPr sz="1100">
              <a:latin typeface="Inconsolata"/>
              <a:ea typeface="Inconsolata"/>
              <a:cs typeface="Inconsolata"/>
              <a:sym typeface="Inconsolata"/>
            </a:endParaRPr>
          </a:p>
        </p:txBody>
      </p:sp>
      <p:cxnSp>
        <p:nvCxnSpPr>
          <p:cNvPr id="1480" name="Google Shape;1480;p34"/>
          <p:cNvCxnSpPr/>
          <p:nvPr/>
        </p:nvCxnSpPr>
        <p:spPr>
          <a:xfrm>
            <a:off x="1270050" y="2156166"/>
            <a:ext cx="39180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484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35"/>
          <p:cNvSpPr txBox="1"/>
          <p:nvPr>
            <p:ph idx="1" type="body"/>
          </p:nvPr>
        </p:nvSpPr>
        <p:spPr>
          <a:xfrm>
            <a:off x="1981650" y="2403200"/>
            <a:ext cx="5308200" cy="209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those who are part of this project.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Did you like the resources on this template? Get them for free at our other websites.</a:t>
            </a:r>
            <a:endParaRPr sz="1100"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Presentation template by </a:t>
            </a:r>
            <a:r>
              <a:rPr lang="es" sz="1100">
                <a:highlight>
                  <a:srgbClr val="F3F3F3"/>
                </a:highlight>
                <a:uFill>
                  <a:noFill/>
                </a:uFill>
                <a:hlinkClick r:id="rId3"/>
              </a:rPr>
              <a:t>Slidesgo</a:t>
            </a:r>
            <a:endParaRPr sz="1100">
              <a:highlight>
                <a:srgbClr val="F3F3F3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Icons by </a:t>
            </a:r>
            <a:r>
              <a:rPr lang="es" sz="1100">
                <a:highlight>
                  <a:srgbClr val="F3F3F3"/>
                </a:highlight>
                <a:uFill>
                  <a:noFill/>
                </a:uFill>
                <a:hlinkClick r:id="rId4"/>
              </a:rPr>
              <a:t>Flaticon</a:t>
            </a:r>
            <a:endParaRPr sz="1100">
              <a:highlight>
                <a:srgbClr val="F3F3F3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Infographics by </a:t>
            </a:r>
            <a:r>
              <a:rPr lang="es" sz="1100">
                <a:highlight>
                  <a:srgbClr val="F3F3F3"/>
                </a:highlight>
                <a:uFill>
                  <a:noFill/>
                </a:uFill>
                <a:hlinkClick r:id="rId5"/>
              </a:rPr>
              <a:t>Freepik</a:t>
            </a:r>
            <a:endParaRPr sz="1100">
              <a:highlight>
                <a:srgbClr val="F3F3F3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Images created by </a:t>
            </a:r>
            <a:r>
              <a:rPr lang="es" sz="1100">
                <a:highlight>
                  <a:srgbClr val="F3F3F3"/>
                </a:highlight>
              </a:rPr>
              <a:t>Freepik</a:t>
            </a:r>
            <a:r>
              <a:rPr lang="es" sz="1100">
                <a:highlight>
                  <a:srgbClr val="B7B7B7"/>
                </a:highlight>
              </a:rPr>
              <a:t> </a:t>
            </a:r>
            <a:endParaRPr sz="1100"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Roboto Slab Regular"/>
              <a:buChar char="◂"/>
            </a:pPr>
            <a:r>
              <a:rPr lang="es" sz="1100"/>
              <a:t>Text &amp; Image slide photo created by Freepik.com</a:t>
            </a:r>
            <a:endParaRPr sz="1100"/>
          </a:p>
        </p:txBody>
      </p:sp>
      <p:sp>
        <p:nvSpPr>
          <p:cNvPr id="1486" name="Google Shape;1486;p35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490" name="Shape 1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" name="Google Shape;1491;p36"/>
          <p:cNvSpPr txBox="1"/>
          <p:nvPr>
            <p:ph idx="4294967295" type="body"/>
          </p:nvPr>
        </p:nvSpPr>
        <p:spPr>
          <a:xfrm>
            <a:off x="2010625" y="1421775"/>
            <a:ext cx="5231700" cy="322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PHOTOS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Anton"/>
              <a:ea typeface="Anton"/>
              <a:cs typeface="Anton"/>
              <a:sym typeface="Anton"/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3"/>
              </a:rPr>
              <a:t>Ethnic young woman writing clipboard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4"/>
              </a:rPr>
              <a:t>Young businessman sitting bench using digital tablet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5"/>
              </a:rPr>
              <a:t>Businesswoman posing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6"/>
              </a:rPr>
              <a:t>Lifestyle portrait businesswoman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7"/>
              </a:rPr>
              <a:t>Portrait two african colleague standing front building talking each other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8"/>
              </a:rPr>
              <a:t>Brunette businesswoman through glass</a:t>
            </a:r>
            <a:endParaRPr sz="1000"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9"/>
              </a:rPr>
              <a:t>Businessman holding standing street holding takeaway coffee cup hand talking mobile phone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>
                <a:latin typeface="Fjalla One"/>
                <a:ea typeface="Fjalla One"/>
                <a:cs typeface="Fjalla One"/>
                <a:sym typeface="Fjalla One"/>
              </a:rPr>
              <a:t>VECTOR</a:t>
            </a:r>
            <a:endParaRPr sz="1000"/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10"/>
              </a:rPr>
              <a:t>Infographic steps collection flat design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 sz="1000">
                <a:uFill>
                  <a:noFill/>
                </a:uFill>
                <a:hlinkClick r:id="rId11"/>
              </a:rPr>
              <a:t>Infographic element collection flat design</a:t>
            </a:r>
            <a:endParaRPr sz="1000"/>
          </a:p>
        </p:txBody>
      </p:sp>
      <p:sp>
        <p:nvSpPr>
          <p:cNvPr id="1492" name="Google Shape;1492;p36"/>
          <p:cNvSpPr txBox="1"/>
          <p:nvPr>
            <p:ph type="ctrTitle"/>
          </p:nvPr>
        </p:nvSpPr>
        <p:spPr>
          <a:xfrm>
            <a:off x="590550" y="410777"/>
            <a:ext cx="2092800" cy="7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96" name="Shape 1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" name="Google Shape;1497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498" name="Google Shape;1498;p37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499" name="Google Shape;1499;p3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03" name="Shape 1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4" name="Google Shape;1504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05" name="Google Shape;1505;p3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06" name="Google Shape;1506;p3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Inconsolata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https://fonts.google.com/specimen/Inconsolata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Fjalla One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https://fonts.google.com/specimen/Fjalla+One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507" name="Google Shape;1507;p38"/>
          <p:cNvGrpSpPr/>
          <p:nvPr/>
        </p:nvGrpSpPr>
        <p:grpSpPr>
          <a:xfrm>
            <a:off x="3190901" y="3550879"/>
            <a:ext cx="2801683" cy="724862"/>
            <a:chOff x="2170376" y="3550879"/>
            <a:chExt cx="2801683" cy="724862"/>
          </a:xfrm>
        </p:grpSpPr>
        <p:grpSp>
          <p:nvGrpSpPr>
            <p:cNvPr id="1508" name="Google Shape;1508;p38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509" name="Google Shape;1509;p38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3434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10" name="Google Shape;1510;p38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#434343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511" name="Google Shape;1511;p38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512" name="Google Shape;1512;p38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1D77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8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#f1d77b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514" name="Google Shape;1514;p38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515" name="Google Shape;1515;p38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F3F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16" name="Google Shape;1516;p38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#f3f3f3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20" name="Shape 1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1" name="Google Shape;1521;p3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522" name="Google Shape;1522;p3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" name="Google Shape;1535;p3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536" name="Google Shape;1536;p3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" name="Google Shape;1538;p3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539" name="Google Shape;1539;p3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" name="Google Shape;1543;p3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544" name="Google Shape;1544;p3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3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547" name="Google Shape;1547;p3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" name="Google Shape;1550;p3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551" name="Google Shape;1551;p3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" name="Google Shape;1554;p3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555" name="Google Shape;1555;p3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" name="Google Shape;1557;p3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558" name="Google Shape;1558;p3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" name="Google Shape;1562;p3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563" name="Google Shape;1563;p3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3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568" name="Google Shape;1568;p3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" name="Google Shape;1573;p3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574" name="Google Shape;1574;p3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3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597" name="Google Shape;1597;p3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3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657" name="Google Shape;1657;p3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" name="Google Shape;1669;p3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670" name="Google Shape;1670;p3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3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681" name="Google Shape;1681;p3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" name="Google Shape;1685;p3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686" name="Google Shape;1686;p3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" name="Google Shape;1689;p3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690" name="Google Shape;1690;p3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3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697" name="Google Shape;1697;p3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3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705" name="Google Shape;1705;p3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3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711" name="Google Shape;1711;p3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1" name="Google Shape;1721;p3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3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3" name="Google Shape;1723;p3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" name="Google Shape;1724;p3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5" name="Google Shape;1725;p3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726" name="Google Shape;1726;p3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" name="Google Shape;1728;p3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729" name="Google Shape;1729;p3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3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732" name="Google Shape;1732;p3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" name="Google Shape;1734;p3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735" name="Google Shape;1735;p3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3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738" name="Google Shape;1738;p3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" name="Google Shape;1740;p3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741" name="Google Shape;1741;p3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" name="Google Shape;1743;p3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744" name="Google Shape;1744;p3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" name="Google Shape;1746;p3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747" name="Google Shape;1747;p3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" name="Google Shape;1750;p3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751" name="Google Shape;1751;p3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" name="Google Shape;1754;p3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755" name="Google Shape;1755;p3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" name="Google Shape;1758;p3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759" name="Google Shape;1759;p3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" name="Google Shape;1762;p3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763" name="Google Shape;1763;p3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" name="Google Shape;1766;p3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767" name="Google Shape;1767;p3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" name="Google Shape;1770;p3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771" name="Google Shape;1771;p3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3" name="Google Shape;1773;p3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3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3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3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3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3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3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3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3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3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3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4" name="Google Shape;1784;p3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785" name="Google Shape;1785;p3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7" name="Google Shape;1787;p3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8" name="Google Shape;1788;p3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789" name="Google Shape;1789;p3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" name="Google Shape;1791;p3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792" name="Google Shape;1792;p3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4" name="Google Shape;1794;p3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3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3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7" name="Google Shape;1797;p3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798" name="Google Shape;1798;p3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3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808" name="Google Shape;1808;p3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" name="Google Shape;1824;p3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825" name="Google Shape;1825;p3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3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828" name="Google Shape;1828;p3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8" name="Google Shape;1848;p3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849" name="Google Shape;1849;p3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7" name="Google Shape;1927;p3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3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3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3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3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3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3" name="Google Shape;1933;p3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4" name="Google Shape;1934;p3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" name="Google Shape;1935;p3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3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3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3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3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3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3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2" name="Google Shape;1942;p3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3" name="Google Shape;1943;p3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4" name="Google Shape;1944;p3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5" name="Google Shape;1945;p3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6" name="Google Shape;1946;p3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7" name="Google Shape;1947;p3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8" name="Google Shape;1948;p3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3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0" name="Google Shape;1950;p3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951" name="Google Shape;1951;p3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1" name="Google Shape;2131;p39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132" name="Google Shape;2132;p39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136" name="Shape 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7" name="Google Shape;2137;p4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138" name="Google Shape;2138;p4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1" name="Google Shape;2141;p4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142" name="Google Shape;2142;p4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4" name="Google Shape;2144;p4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145" name="Google Shape;2145;p4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7" name="Google Shape;2147;p4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148" name="Google Shape;2148;p4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0" name="Google Shape;2150;p4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151" name="Google Shape;2151;p4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52" name="Google Shape;2152;p4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153" name="Google Shape;2153;p4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4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4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6" name="Google Shape;2156;p4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157" name="Google Shape;2157;p4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58" name="Google Shape;2158;p4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159" name="Google Shape;2159;p4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4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61" name="Google Shape;2161;p4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162" name="Google Shape;2162;p4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4" name="Google Shape;2164;p4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165" name="Google Shape;2165;p4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166" name="Google Shape;2166;p4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67" name="Google Shape;2167;p4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168" name="Google Shape;2168;p4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9" name="Google Shape;2169;p4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70" name="Google Shape;2170;p4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1" name="Google Shape;2171;p4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172" name="Google Shape;2172;p4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6" name="Google Shape;2176;p4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177" name="Google Shape;2177;p4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4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4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4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81" name="Google Shape;2181;p4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182" name="Google Shape;2182;p4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183" name="Google Shape;2183;p4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184" name="Google Shape;2184;p4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5" name="Google Shape;2185;p4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86" name="Google Shape;2186;p4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187" name="Google Shape;2187;p4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188" name="Google Shape;2188;p4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189" name="Google Shape;2189;p4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190" name="Google Shape;2190;p4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191" name="Google Shape;2191;p4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192" name="Google Shape;2192;p4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4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4" name="Google Shape;2194;p4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195" name="Google Shape;2195;p4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196" name="Google Shape;2196;p4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97" name="Google Shape;2197;p4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4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199" name="Google Shape;2199;p4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4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203" name="Google Shape;2203;p4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7" name="Google Shape;2207;p4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208" name="Google Shape;2208;p4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4" name="Google Shape;2214;p4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215" name="Google Shape;2215;p4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217" name="Google Shape;2217;p4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8" name="Google Shape;2218;p4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219" name="Google Shape;2219;p4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220" name="Google Shape;2220;p4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4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4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3" name="Google Shape;2223;p4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224" name="Google Shape;2224;p4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4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4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7" name="Google Shape;2227;p4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228" name="Google Shape;2228;p4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4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4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1" name="Google Shape;2231;p4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232" name="Google Shape;2232;p4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4" name="Google Shape;2234;p4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235" name="Google Shape;2235;p4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236" name="Google Shape;2236;p4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4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8" name="Google Shape;2238;p4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239" name="Google Shape;2239;p4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4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1" name="Google Shape;2241;p4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242" name="Google Shape;2242;p4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4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4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245" name="Google Shape;2245;p4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4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47" name="Google Shape;2247;p4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248" name="Google Shape;2248;p4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0" name="Google Shape;2250;p4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251" name="Google Shape;2251;p4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4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262" name="Google Shape;2262;p4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263" name="Google Shape;2263;p4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4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65" name="Google Shape;2265;p4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266" name="Google Shape;2266;p4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267" name="Google Shape;2267;p4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68" name="Google Shape;2268;p4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69" name="Google Shape;2269;p4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270" name="Google Shape;2270;p4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1" name="Google Shape;2271;p4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72" name="Google Shape;2272;p4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273" name="Google Shape;2273;p4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4" name="Google Shape;2274;p4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75" name="Google Shape;2275;p4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276" name="Google Shape;2276;p4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7" name="Google Shape;2277;p4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278" name="Google Shape;2278;p4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79" name="Google Shape;2279;p4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280" name="Google Shape;2280;p4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281" name="Google Shape;2281;p4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4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4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4" name="Google Shape;2284;p4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285" name="Google Shape;2285;p4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4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4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8" name="Google Shape;2288;p4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289" name="Google Shape;2289;p4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4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4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2" name="Google Shape;2292;p4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293" name="Google Shape;2293;p4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4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4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6" name="Google Shape;2296;p4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297" name="Google Shape;2297;p4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4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00" name="Google Shape;2300;p4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301" name="Google Shape;2301;p4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8" name="Google Shape;2318;p4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9" name="Google Shape;2319;p4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320" name="Google Shape;2320;p4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2" name="Google Shape;2322;p4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323" name="Google Shape;2323;p4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4" name="Google Shape;2334;p4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335" name="Google Shape;2335;p4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2" name="Google Shape;2362;p4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363" name="Google Shape;2363;p4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64" name="Google Shape;2364;p4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65" name="Google Shape;2365;p4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67" name="Google Shape;2367;p4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70" name="Google Shape;2370;p4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71" name="Google Shape;2371;p4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72" name="Google Shape;2372;p4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77" name="Google Shape;2377;p4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83" name="Google Shape;2383;p4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8" name="Google Shape;2418;p4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419" name="Google Shape;2419;p4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20" name="Google Shape;2420;p4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421" name="Google Shape;2421;p4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4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4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4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5" name="Google Shape;2425;p4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426" name="Google Shape;2426;p4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4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4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4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30" name="Google Shape;2430;p4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431" name="Google Shape;2431;p4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5" name="Google Shape;2435;p4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436" name="Google Shape;2436;p4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437" name="Google Shape;2437;p4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4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4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4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1" name="Google Shape;2441;p4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442" name="Google Shape;2442;p4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4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4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5" name="Google Shape;2445;p4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446" name="Google Shape;2446;p4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47" name="Google Shape;2447;p4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4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49" name="Google Shape;2449;p4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450" name="Google Shape;2450;p4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4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4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4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4" name="Google Shape;2454;p4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455" name="Google Shape;2455;p4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4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4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8" name="Google Shape;2458;p4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459" name="Google Shape;2459;p4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4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1" name="Google Shape;2461;p4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462" name="Google Shape;2462;p4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463" name="Google Shape;2463;p4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4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4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4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4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4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4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4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4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4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4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4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4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4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4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4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4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4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4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4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4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4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4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4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4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4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4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4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4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4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4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4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4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6" name="Google Shape;2496;p4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497" name="Google Shape;2497;p4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4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4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4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4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4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4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04" name="Google Shape;2504;p4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505" name="Google Shape;2505;p4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1" name="Google Shape;2511;p4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512" name="Google Shape;2512;p4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6" name="Google Shape;2516;p4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517" name="Google Shape;2517;p4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0" name="Google Shape;2520;p4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521" name="Google Shape;2521;p4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522" name="Google Shape;2522;p4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4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4" name="Google Shape;2524;p4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525" name="Google Shape;2525;p4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4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7" name="Google Shape;2527;p4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528" name="Google Shape;2528;p4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4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4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31" name="Google Shape;2531;p4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532" name="Google Shape;2532;p4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533" name="Google Shape;2533;p4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4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4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6" name="Google Shape;2536;p4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537" name="Google Shape;2537;p4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4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4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0" name="Google Shape;2540;p4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541" name="Google Shape;2541;p4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4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43" name="Google Shape;2543;p4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544" name="Google Shape;2544;p4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7" name="Google Shape;2557;p4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558" name="Google Shape;2558;p4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559" name="Google Shape;2559;p4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4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4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2" name="Google Shape;2562;p4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563" name="Google Shape;2563;p4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4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4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6" name="Google Shape;2566;p4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567" name="Google Shape;2567;p4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4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4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70" name="Google Shape;2570;p4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571" name="Google Shape;2571;p4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2" name="Google Shape;2582;p4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583" name="Google Shape;2583;p4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5" name="Google Shape;2585;p4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586" name="Google Shape;2586;p4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3" name="Google Shape;2623;p4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624" name="Google Shape;2624;p4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9" name="Google Shape;2639;p4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640" name="Google Shape;2640;p4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641" name="Google Shape;2641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3" name="Google Shape;2643;p4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644" name="Google Shape;2644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6" name="Google Shape;2646;p4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647" name="Google Shape;2647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48" name="Google Shape;2648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649" name="Google Shape;2649;p4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650" name="Google Shape;2650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51" name="Google Shape;2651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52" name="Google Shape;2652;p4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653" name="Google Shape;2653;p4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654" name="Google Shape;2654;p4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4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4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7" name="Google Shape;2657;p4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658" name="Google Shape;2658;p4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4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4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1" name="Google Shape;2661;p4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662" name="Google Shape;2662;p4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4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4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5" name="Google Shape;2665;p4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666" name="Google Shape;2666;p4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4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4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9" name="Google Shape;2669;p4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670" name="Google Shape;2670;p4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4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4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3" name="Google Shape;2673;p4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674" name="Google Shape;2674;p4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4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4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7" name="Google Shape;2677;p4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678" name="Google Shape;2678;p4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4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4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1" name="Google Shape;2681;p4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682" name="Google Shape;2682;p4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4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4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5" name="Google Shape;2685;p4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686" name="Google Shape;2686;p4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4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4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9" name="Google Shape;2689;p4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690" name="Google Shape;2690;p4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4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4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3" name="Google Shape;2693;p4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694" name="Google Shape;2694;p4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695" name="Google Shape;2695;p4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4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7" name="Google Shape;2697;p4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698" name="Google Shape;2698;p4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4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0" name="Google Shape;2700;p4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701" name="Google Shape;2701;p4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4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3" name="Google Shape;2703;p4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704" name="Google Shape;2704;p4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4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6" name="Google Shape;2706;p4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707" name="Google Shape;2707;p4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4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9" name="Google Shape;2709;p4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710" name="Google Shape;2710;p4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4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2" name="Google Shape;2712;p4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713" name="Google Shape;2713;p4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4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5" name="Google Shape;2715;p4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716" name="Google Shape;2716;p4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4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8" name="Google Shape;2718;p4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719" name="Google Shape;2719;p4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4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1" name="Google Shape;2721;p4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724" name="Google Shape;2724;p4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5" name="Google Shape;2725;p4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6" name="Google Shape;2726;p4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7" name="Google Shape;2727;p4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8" name="Google Shape;2728;p4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9" name="Google Shape;2729;p4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0" name="Google Shape;2730;p4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1" name="Google Shape;2731;p4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2" name="Google Shape;2732;p4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3" name="Google Shape;2733;p4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4" name="Google Shape;2734;p4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5" name="Google Shape;2735;p4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6" name="Google Shape;2736;p4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7" name="Google Shape;2737;p4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8" name="Google Shape;2738;p4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9" name="Google Shape;2739;p4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0" name="Google Shape;2740;p4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1" name="Google Shape;2741;p4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2" name="Google Shape;2742;p4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3" name="Google Shape;2743;p4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4" name="Google Shape;2744;p4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5" name="Google Shape;2745;p4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6" name="Google Shape;2746;p4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7" name="Google Shape;2747;p4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8" name="Google Shape;2748;p4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9" name="Google Shape;2749;p4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0" name="Google Shape;2750;p4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1" name="Google Shape;2751;p4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2" name="Google Shape;2752;p4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3" name="Google Shape;2753;p4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4" name="Google Shape;2754;p4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5" name="Google Shape;2755;p4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6" name="Google Shape;2756;p4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7" name="Google Shape;2757;p4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8" name="Google Shape;2758;p4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9" name="Google Shape;2759;p4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760" name="Google Shape;2760;p4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3" name="Google Shape;3713;p4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714" name="Google Shape;3714;p4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715" name="Google Shape;3715;p4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7" name="Google Shape;3717;p4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9" name="Google Shape;3719;p4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720" name="Google Shape;3720;p4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721" name="Google Shape;3721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22" name="Google Shape;3722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3" name="Google Shape;3723;p4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724" name="Google Shape;3724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725" name="Google Shape;3725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726" name="Google Shape;3726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727" name="Google Shape;3727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8" name="Google Shape;3728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9" name="Google Shape;3729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0" name="Google Shape;3730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1" name="Google Shape;3731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32" name="Google Shape;3732;p4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733" name="Google Shape;3733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34" name="Google Shape;3734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5" name="Google Shape;3735;p4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736" name="Google Shape;3736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37" name="Google Shape;3737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2" name="Google Shape;3742;p4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743" name="Google Shape;3743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45" name="Google Shape;3745;p4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746" name="Google Shape;3746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48" name="Google Shape;3748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49" name="Google Shape;3749;p4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750" name="Google Shape;3750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52" name="Google Shape;3752;p4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753" name="Google Shape;3753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54" name="Google Shape;3754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5" name="Google Shape;3755;p4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756" name="Google Shape;3756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757" name="Google Shape;3757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758" name="Google Shape;3758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9" name="Google Shape;3759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60" name="Google Shape;3760;p4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761" name="Google Shape;3761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62" name="Google Shape;3762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3" name="Google Shape;3763;p4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764" name="Google Shape;3764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65" name="Google Shape;3765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6" name="Google Shape;3766;p4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767" name="Google Shape;3767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68" name="Google Shape;3768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69" name="Google Shape;3769;p4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2" name="Google Shape;3772;p4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773" name="Google Shape;3773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89" name="Google Shape;3789;p4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1" name="Google Shape;3811;p4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812" name="Google Shape;3812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14" name="Google Shape;3814;p4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5" name="Google Shape;3815;p4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816" name="Google Shape;3816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0" name="Google Shape;3820;p4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27" name="Google Shape;3827;p4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828" name="Google Shape;3828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32" name="Google Shape;3832;p4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1" name="Google Shape;3861;p4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862" name="Google Shape;3862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64" name="Google Shape;3864;p4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5" name="Google Shape;3865;p4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866" name="Google Shape;3866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8" name="Google Shape;3868;p4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869" name="Google Shape;3869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71" name="Google Shape;3871;p4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79" name="Google Shape;3879;p4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880" name="Google Shape;3880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4" name="Google Shape;3884;p4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92" name="Google Shape;3892;p4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893" name="Google Shape;3893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97" name="Google Shape;3897;p4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39" name="Google Shape;3939;p4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940" name="Google Shape;3940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2" name="Google Shape;3942;p4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7" name="Google Shape;3977;p4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978" name="Google Shape;3978;p4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979" name="Google Shape;3979;p4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4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4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4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4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4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4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4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4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4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4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4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4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4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4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4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4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4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4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4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4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4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4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4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4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4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4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4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4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4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4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4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4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4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4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4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4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4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4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4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4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4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4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4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4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4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4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4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4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4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4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4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4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4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4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4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4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4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4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4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4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4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4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4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4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4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4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4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4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4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4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4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4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4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4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4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4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4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4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4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4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4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4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4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4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4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4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4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4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4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4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4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4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4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4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4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4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4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4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4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4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4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4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4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4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4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4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4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4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4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4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4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4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4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4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4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4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4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4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4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4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4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4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4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4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4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4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4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4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4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4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4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4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4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4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4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4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4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4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4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4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4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4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4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4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4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4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4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4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4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4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4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4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4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4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4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4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4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4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4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4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4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4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4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4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4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4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4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4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4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4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4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4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4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4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4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4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4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4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4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4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4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4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4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4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4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4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4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4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4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4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4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4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4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4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4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4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4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4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4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4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4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4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4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4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4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4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4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4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4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4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4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4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4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4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4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4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4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4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4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4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4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4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4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4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4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4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4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4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4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4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4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4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4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4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4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4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4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4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4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4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4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4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4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4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4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4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4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4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4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4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4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4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4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3" name="Google Shape;4253;p4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54" name="Google Shape;4254;p4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255" name="Google Shape;4255;p4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4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4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4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4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4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4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4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4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4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4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4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4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4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4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4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4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4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4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4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4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4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4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4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4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4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4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4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4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4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4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4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4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4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4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4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91" name="Google Shape;4291;p4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292" name="Google Shape;4292;p4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293" name="Google Shape;4293;p4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4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4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4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4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4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4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4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4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4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4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4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4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4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4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4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9" name="Google Shape;4309;p4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310" name="Google Shape;4310;p4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4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4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4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4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4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4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4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4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4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4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4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4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4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4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4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4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4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4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4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4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4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4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4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4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4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4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4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4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4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4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4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4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4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4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4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4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4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4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4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4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4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4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4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4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4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4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4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4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4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4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4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4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4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4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4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4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4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4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4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4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4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4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4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4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4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4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4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4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4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4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4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4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4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4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4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4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4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4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4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4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4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4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4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4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4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4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4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4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4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4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4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4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4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4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4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4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4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4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4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4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4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4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4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4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4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4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4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4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4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4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4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4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4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4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4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4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4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4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4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4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4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4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4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4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4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4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4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4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4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4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4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4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4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4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4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4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4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4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4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4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4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4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4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4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4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4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4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4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4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4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4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4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4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4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4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4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4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4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4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4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4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4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4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4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4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4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4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4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4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4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4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4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4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4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4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4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4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4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4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4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4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4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4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4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4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4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4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4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4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4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4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4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4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4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4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4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4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4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4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4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4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4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4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4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4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4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4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4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4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4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4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4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4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4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4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4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4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4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4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4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4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4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4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4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4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4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4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4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4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4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4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4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4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4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4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4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4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4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4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4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4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4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4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4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4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4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4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4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4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4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4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4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4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4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4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4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4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4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4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4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4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4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4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4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4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4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4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4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4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4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4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4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4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4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4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4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4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4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4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4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4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4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4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4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4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4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4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4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4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4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4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4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4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4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4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4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4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4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4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4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4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4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4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4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4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4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4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23" name="Google Shape;4623;p4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27" name="Shape 4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" name="Google Shape;4628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629" name="Google Shape;4629;p4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630" name="Google Shape;4630;p4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631" name="Google Shape;4631;p4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4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4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4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4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4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4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638" name="Google Shape;4638;p4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4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4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641" name="Google Shape;4641;p4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4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3" name="Google Shape;4643;p4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644" name="Google Shape;4644;p4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4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4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647" name="Google Shape;4647;p4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4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4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4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4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4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4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654" name="Google Shape;4654;p4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4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4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4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4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4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4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4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2" name="Google Shape;4662;p4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663" name="Google Shape;4663;p4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4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5" name="Google Shape;4665;p4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666" name="Google Shape;4666;p4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4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4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669" name="Google Shape;4669;p4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4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4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672" name="Google Shape;4672;p4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4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4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4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4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4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678" name="Google Shape;4678;p4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4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4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4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2" name="Google Shape;4682;p4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3" name="Google Shape;4683;p4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684" name="Google Shape;4684;p4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4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4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7" name="Google Shape;4687;p4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688" name="Google Shape;4688;p4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4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4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691" name="Google Shape;4691;p4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4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4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4" name="Google Shape;4694;p4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5" name="Google Shape;4695;p4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696" name="Google Shape;4696;p4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4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4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4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0" name="Google Shape;4700;p4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701" name="Google Shape;4701;p4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4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4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704" name="Google Shape;4704;p4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4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4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4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4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4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0" name="Google Shape;4710;p4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711" name="Google Shape;4711;p4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4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4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4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4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4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4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4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719" name="Google Shape;4719;p4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4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4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4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3" name="Google Shape;4723;p4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724" name="Google Shape;4724;p4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4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6" name="Google Shape;4726;p4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727" name="Google Shape;4727;p4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4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4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0" name="Google Shape;4730;p4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731" name="Google Shape;4731;p4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4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4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4" name="Google Shape;4734;p4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735" name="Google Shape;4735;p4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4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7" name="Google Shape;4737;p4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738" name="Google Shape;4738;p4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4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4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4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4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3" name="Google Shape;4743;p4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744" name="Google Shape;4744;p4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4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4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4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4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4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4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4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4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4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4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4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4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4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4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4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4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4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4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3" name="Google Shape;4763;p4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764" name="Google Shape;4764;p4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4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4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4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8" name="Google Shape;4768;p4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769" name="Google Shape;4769;p4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4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4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2" name="Google Shape;4772;p4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773" name="Google Shape;4773;p4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4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4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4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4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8" name="Google Shape;4778;p4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779" name="Google Shape;4779;p4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4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4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2" name="Google Shape;4782;p4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783" name="Google Shape;4783;p4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4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4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4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787" name="Google Shape;4787;p4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4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4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4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4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2" name="Google Shape;4792;p4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793" name="Google Shape;4793;p4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4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4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96" name="Google Shape;4796;p4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7" name="Google Shape;4797;p4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798" name="Google Shape;4798;p4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4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4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801" name="Google Shape;4801;p4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4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4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4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4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4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4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4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9" name="Google Shape;4809;p4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810" name="Google Shape;4810;p4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4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4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4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814" name="Google Shape;4814;p4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4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6" name="Google Shape;4816;p4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817" name="Google Shape;4817;p4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4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4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4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821" name="Google Shape;4821;p4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4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4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4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4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4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827" name="Google Shape;4827;p4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4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9" name="Google Shape;4829;p4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0" name="Google Shape;4830;p4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831" name="Google Shape;4831;p4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4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4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4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4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4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4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8" name="Google Shape;4838;p4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839" name="Google Shape;4839;p4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4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4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2" name="Google Shape;4842;p4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843" name="Google Shape;4843;p4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4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4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4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7" name="Google Shape;4847;p4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848" name="Google Shape;4848;p4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4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4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4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4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4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4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855" name="Google Shape;4855;p4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4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4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8" name="Google Shape;4858;p4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859" name="Google Shape;4859;p4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4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4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4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4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4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4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6" name="Google Shape;4866;p4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867" name="Google Shape;4867;p4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4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4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4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4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2" name="Google Shape;4872;p4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3" name="Google Shape;4873;p4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874" name="Google Shape;4874;p4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4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4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7" name="Google Shape;4877;p4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878" name="Google Shape;4878;p4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4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0" name="Google Shape;4880;p4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1" name="Google Shape;4881;p4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882" name="Google Shape;4882;p4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4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4" name="Google Shape;4884;p4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885" name="Google Shape;4885;p4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4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7" name="Google Shape;4887;p4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88" name="Google Shape;4888;p4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9" name="Google Shape;4889;p4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890" name="Google Shape;4890;p4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4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4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4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4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5" name="Google Shape;4895;p4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896" name="Google Shape;4896;p4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4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4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4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4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4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2" name="Google Shape;4902;p4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903" name="Google Shape;4903;p4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4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4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4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4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8" name="Google Shape;4908;p4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909" name="Google Shape;4909;p4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4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4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4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4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914" name="Google Shape;4914;p4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4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6" name="Google Shape;4916;p4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917" name="Google Shape;4917;p4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4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9" name="Google Shape;4919;p4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920" name="Google Shape;4920;p4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4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2" name="Google Shape;4922;p4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923" name="Google Shape;4923;p4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4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5" name="Google Shape;4925;p4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926" name="Google Shape;4926;p4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4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4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4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4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4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2" name="Google Shape;4932;p4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933" name="Google Shape;4933;p4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4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4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4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937" name="Google Shape;4937;p4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4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4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4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1" name="Google Shape;4941;p4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942" name="Google Shape;4942;p4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4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4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5" name="Google Shape;4945;p4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946" name="Google Shape;4946;p4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4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4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4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4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4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4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4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4" name="Google Shape;4954;p4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955" name="Google Shape;4955;p4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4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4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4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4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0" name="Google Shape;4960;p4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961" name="Google Shape;4961;p4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4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4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4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4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6" name="Google Shape;4966;p4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7" name="Google Shape;4967;p4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968" name="Google Shape;4968;p4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4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4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4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4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4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4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4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4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4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4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4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0" name="Google Shape;4980;p4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981" name="Google Shape;4981;p4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4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4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4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4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4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4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8" name="Google Shape;4988;p4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989" name="Google Shape;4989;p4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4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4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4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4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4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995" name="Google Shape;4995;p4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4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7" name="Google Shape;4997;p4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98" name="Google Shape;4998;p4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999" name="Google Shape;4999;p4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4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1" name="Google Shape;5001;p4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002" name="Google Shape;5002;p4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4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4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5" name="Google Shape;5005;p4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006" name="Google Shape;5006;p4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4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4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9" name="Google Shape;5009;p4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010" name="Google Shape;5010;p4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4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2" name="Google Shape;5012;p4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013" name="Google Shape;5013;p4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4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5" name="Google Shape;5015;p4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016" name="Google Shape;5016;p4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4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4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9" name="Google Shape;5019;p4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020" name="Google Shape;5020;p4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4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4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3" name="Google Shape;5023;p4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024" name="Google Shape;5024;p4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4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4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4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8" name="Google Shape;5028;p4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029" name="Google Shape;5029;p4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4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4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4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4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034" name="Google Shape;5034;p4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4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4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4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8" name="Google Shape;5038;p4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039" name="Google Shape;5039;p4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4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4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2" name="Google Shape;5042;p4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043" name="Google Shape;5043;p4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4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5" name="Google Shape;5045;p4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046" name="Google Shape;5046;p4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4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8" name="Google Shape;5048;p4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049" name="Google Shape;5049;p4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4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4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4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3" name="Google Shape;5053;p4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054" name="Google Shape;5054;p4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4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4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4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4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4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060" name="Google Shape;5060;p4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4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4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4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4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4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4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67" name="Google Shape;5067;p4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68" name="Google Shape;5068;p4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069" name="Google Shape;5069;p4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4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4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4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3" name="Google Shape;5073;p4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074" name="Google Shape;5074;p4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4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4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4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8" name="Google Shape;5078;p4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9" name="Google Shape;5079;p4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4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4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4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4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4" name="Google Shape;5084;p4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085" name="Google Shape;5085;p4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4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4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8" name="Google Shape;5088;p4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089" name="Google Shape;5089;p4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4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4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4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93" name="Google Shape;5093;p4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94" name="Google Shape;5094;p4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95" name="Google Shape;5095;p4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096" name="Google Shape;5096;p4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4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4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9" name="Google Shape;5099;p4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100" name="Google Shape;5100;p4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4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4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3" name="Google Shape;5103;p4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104" name="Google Shape;5104;p4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4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4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4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8" name="Google Shape;5108;p4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109" name="Google Shape;5109;p4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4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4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2" name="Google Shape;5112;p4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113" name="Google Shape;5113;p4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4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15" name="Google Shape;5115;p4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16" name="Google Shape;5116;p4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117" name="Google Shape;5117;p4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4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4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120" name="Google Shape;5120;p4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4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4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4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24" name="Google Shape;5124;p4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25" name="Google Shape;5125;p4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26" name="Google Shape;5126;p4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127" name="Google Shape;5127;p4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4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4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0" name="Google Shape;5130;p4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131" name="Google Shape;5131;p4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4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4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4" name="Google Shape;5134;p4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135" name="Google Shape;5135;p4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4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4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8" name="Google Shape;5138;p4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39" name="Google Shape;5139;p4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40" name="Google Shape;5140;p4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141" name="Google Shape;5141;p4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4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3" name="Google Shape;5143;p4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144" name="Google Shape;5144;p4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4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4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47" name="Google Shape;5147;p4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48" name="Google Shape;5148;p4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149" name="Google Shape;5149;p4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4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4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4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3" name="Google Shape;5153;p4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154" name="Google Shape;5154;p4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4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4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4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4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4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0" name="Google Shape;5160;p4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161" name="Google Shape;5161;p4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4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3" name="Google Shape;5163;p4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164" name="Google Shape;5164;p4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4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4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4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8" name="Google Shape;5168;p4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69" name="Google Shape;5169;p4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70" name="Google Shape;5170;p4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171" name="Google Shape;5171;p4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4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4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4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4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4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7" name="Google Shape;5177;p4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4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79" name="Google Shape;5179;p4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0" name="Google Shape;5180;p4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181" name="Google Shape;5181;p4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4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4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4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185" name="Google Shape;5185;p4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4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4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8" name="Google Shape;5188;p4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189" name="Google Shape;5189;p4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4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4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2" name="Google Shape;5192;p4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193" name="Google Shape;5193;p4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4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4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4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7" name="Google Shape;5197;p4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198" name="Google Shape;5198;p4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4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4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4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2" name="Google Shape;5202;p4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203" name="Google Shape;5203;p4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4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05" name="Google Shape;5205;p4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06" name="Google Shape;5206;p4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07" name="Google Shape;5207;p4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08" name="Google Shape;5208;p4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209" name="Google Shape;5209;p4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4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1" name="Google Shape;5211;p4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212" name="Google Shape;5212;p4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4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4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4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4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17" name="Google Shape;5217;p4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18" name="Google Shape;5218;p4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219" name="Google Shape;5219;p4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4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4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22" name="Google Shape;5222;p4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23" name="Google Shape;5223;p4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24" name="Google Shape;5224;p4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225" name="Google Shape;5225;p4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4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7" name="Google Shape;5227;p4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228" name="Google Shape;5228;p4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4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0" name="Google Shape;5230;p4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231" name="Google Shape;5231;p4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4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33" name="Google Shape;5233;p4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4" name="Google Shape;5234;p4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235" name="Google Shape;5235;p4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4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4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4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4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0" name="Google Shape;5240;p4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241" name="Google Shape;5241;p4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4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4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4" name="Google Shape;5244;p4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245" name="Google Shape;5245;p4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4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47" name="Google Shape;5247;p4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48" name="Google Shape;5248;p4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249" name="Google Shape;5249;p4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4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1" name="Google Shape;5251;p4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252" name="Google Shape;5252;p4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4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4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4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6" name="Google Shape;5256;p4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57" name="Google Shape;5257;p4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8" name="Google Shape;5258;p4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259" name="Google Shape;5259;p4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4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4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4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3" name="Google Shape;5263;p4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264" name="Google Shape;5264;p4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4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4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4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8" name="Google Shape;5268;p4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269" name="Google Shape;5269;p4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4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4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4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3" name="Google Shape;5273;p4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274" name="Google Shape;5274;p4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4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4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4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8" name="Google Shape;5278;p4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279" name="Google Shape;5279;p4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4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4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2" name="Google Shape;5282;p4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283" name="Google Shape;5283;p4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4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4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4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7" name="Google Shape;5287;p4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288" name="Google Shape;5288;p4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4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0" name="Google Shape;5290;p4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1" name="Google Shape;5291;p4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292" name="Google Shape;5292;p4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4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4" name="Google Shape;5294;p4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295" name="Google Shape;5295;p4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4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7" name="Google Shape;5297;p4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8" name="Google Shape;5298;p4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299" name="Google Shape;5299;p4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4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4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2" name="Google Shape;5302;p4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303" name="Google Shape;5303;p4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4" name="Google Shape;5304;p4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5" name="Google Shape;5305;p4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306" name="Google Shape;5306;p4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4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4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9" name="Google Shape;5309;p4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310" name="Google Shape;5310;p4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4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4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3" name="Google Shape;5313;p4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314" name="Google Shape;5314;p4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4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6" name="Google Shape;5316;p4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317" name="Google Shape;5317;p4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4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9" name="Google Shape;5319;p4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320" name="Google Shape;5320;p4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1" name="Google Shape;5321;p4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4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3" name="Google Shape;5323;p4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324" name="Google Shape;5324;p4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5" name="Google Shape;5325;p4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4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27" name="Google Shape;5327;p4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8" name="Google Shape;5328;p4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329" name="Google Shape;5329;p4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4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1" name="Google Shape;5331;p4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332" name="Google Shape;5332;p4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4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37" name="Shape 5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8" name="Google Shape;5338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39" name="Google Shape;5339;p4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340" name="Google Shape;5340;p4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4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343" name="Google Shape;5343;p4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4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346" name="Google Shape;5346;p4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4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349" name="Google Shape;5349;p4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1" name="Google Shape;5351;p4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2" name="Google Shape;5352;p4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353" name="Google Shape;5353;p4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4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356" name="Google Shape;5356;p4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4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361" name="Google Shape;5361;p4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4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365" name="Google Shape;5365;p4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4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4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371" name="Google Shape;5371;p4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4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375" name="Google Shape;5375;p4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4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378" name="Google Shape;5378;p4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0" name="Google Shape;5380;p4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1" name="Google Shape;5381;p4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382" name="Google Shape;5382;p4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4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385" name="Google Shape;5385;p4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4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389" name="Google Shape;5389;p4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1" name="Google Shape;5391;p4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2" name="Google Shape;5392;p4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393" name="Google Shape;5393;p4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4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400" name="Google Shape;5400;p4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4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403" name="Google Shape;5403;p4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410" name="Google Shape;5410;p4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4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414" name="Google Shape;5414;p4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6" name="Google Shape;5416;p4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7" name="Google Shape;5417;p4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418" name="Google Shape;5418;p4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4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421" name="Google Shape;5421;p4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4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424" name="Google Shape;5424;p4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4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427" name="Google Shape;5427;p4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4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430" name="Google Shape;5430;p4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4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4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434" name="Google Shape;5434;p4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4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4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437" name="Google Shape;5437;p4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4" name="Google Shape;5444;p4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5" name="Google Shape;5445;p4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6" name="Google Shape;5446;p4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447" name="Google Shape;5447;p4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4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450" name="Google Shape;5450;p4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4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4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453" name="Google Shape;5453;p4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4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459" name="Google Shape;5459;p4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4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464" name="Google Shape;5464;p4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4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469" name="Google Shape;5469;p4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70" name="Google Shape;5470;p4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471" name="Google Shape;5471;p4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4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4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4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4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4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4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78" name="Google Shape;5478;p4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479" name="Google Shape;5479;p4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4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482" name="Google Shape;5482;p4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4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493" name="Google Shape;5493;p4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4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496" name="Google Shape;5496;p4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4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499" name="Google Shape;5499;p4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4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502" name="Google Shape;5502;p4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4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507" name="Google Shape;5507;p4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4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510" name="Google Shape;5510;p4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4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514" name="Google Shape;5514;p4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8" name="Google Shape;5518;p4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9" name="Google Shape;5519;p4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520" name="Google Shape;5520;p4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4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525" name="Google Shape;5525;p4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7" name="Google Shape;5527;p4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8" name="Google Shape;5528;p4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529" name="Google Shape;5529;p4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4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532" name="Google Shape;5532;p4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5" name="Google Shape;5535;p4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6" name="Google Shape;5536;p4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537" name="Google Shape;5537;p4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4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541" name="Google Shape;5541;p4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4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551" name="Google Shape;5551;p4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4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555" name="Google Shape;5555;p4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4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559" name="Google Shape;5559;p4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4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4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562" name="Google Shape;5562;p4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4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4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572" name="Google Shape;5572;p4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6" name="Google Shape;5576;p4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7" name="Google Shape;5577;p4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8" name="Google Shape;5578;p4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9" name="Google Shape;5579;p4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580" name="Google Shape;5580;p4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4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4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595" name="Google Shape;5595;p4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4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598" name="Google Shape;5598;p4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4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602" name="Google Shape;5602;p4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4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606" name="Google Shape;5606;p4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4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612" name="Google Shape;5612;p4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4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617" name="Google Shape;5617;p4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9" name="Google Shape;5619;p4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0" name="Google Shape;5620;p4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621" name="Google Shape;5621;p4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4" name="Google Shape;5624;p4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5" name="Google Shape;5625;p4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626" name="Google Shape;5626;p4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4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629" name="Google Shape;5629;p4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4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635" name="Google Shape;5635;p4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0" name="Google Shape;5640;p4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1" name="Google Shape;5641;p4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642" name="Google Shape;5642;p4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4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646" name="Google Shape;5646;p4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4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653" name="Google Shape;5653;p4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4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657" name="Google Shape;5657;p4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4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661" name="Google Shape;5661;p4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4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666" name="Google Shape;5666;p4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4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669" name="Google Shape;5669;p4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4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672" name="Google Shape;5672;p4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4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677" name="Google Shape;5677;p4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4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682" name="Google Shape;5682;p4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4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690" name="Google Shape;5690;p4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2" name="Google Shape;5692;p4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3" name="Google Shape;5693;p4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694" name="Google Shape;5694;p4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8" name="Google Shape;5698;p4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9" name="Google Shape;5699;p4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700" name="Google Shape;5700;p4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4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4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704" name="Google Shape;5704;p4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4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712" name="Google Shape;5712;p4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4" name="Google Shape;5714;p4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5" name="Google Shape;5715;p4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6" name="Google Shape;5716;p4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7" name="Google Shape;5717;p4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718" name="Google Shape;5718;p4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4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723" name="Google Shape;5723;p4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33" name="Shape 5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" name="Google Shape;5734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35" name="Google Shape;5735;p4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736" name="Google Shape;5736;p4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4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741" name="Google Shape;5741;p4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4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746" name="Google Shape;5746;p4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4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751" name="Google Shape;5751;p4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4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754" name="Google Shape;5754;p4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4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759" name="Google Shape;5759;p4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4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764" name="Google Shape;5764;p4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4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767" name="Google Shape;5767;p4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4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772" name="Google Shape;5772;p4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4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777" name="Google Shape;5777;p4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4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782" name="Google Shape;5782;p4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4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787" name="Google Shape;5787;p4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4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793" name="Google Shape;5793;p4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4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796" name="Google Shape;5796;p4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4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803" name="Google Shape;5803;p4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4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808" name="Google Shape;5808;p4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4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813" name="Google Shape;5813;p4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4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818" name="Google Shape;5818;p4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4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823" name="Google Shape;5823;p4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4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829" name="Google Shape;5829;p4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4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835" name="Google Shape;5835;p4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4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840" name="Google Shape;5840;p4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4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843" name="Google Shape;5843;p4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4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849" name="Google Shape;5849;p4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4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4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854" name="Google Shape;5854;p4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8" name="Google Shape;5858;p4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859" name="Google Shape;5859;p4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4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863" name="Google Shape;5863;p4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4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866" name="Google Shape;5866;p4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4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871" name="Google Shape;5871;p4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4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876" name="Google Shape;5876;p4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4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879" name="Google Shape;5879;p4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4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883" name="Google Shape;5883;p4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4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887" name="Google Shape;5887;p4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4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891" name="Google Shape;5891;p4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4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896" name="Google Shape;5896;p4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4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901" name="Google Shape;5901;p4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4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904" name="Google Shape;5904;p4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4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908" name="Google Shape;5908;p4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4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913" name="Google Shape;5913;p4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4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918" name="Google Shape;5918;p4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4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922" name="Google Shape;5922;p4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4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927" name="Google Shape;5927;p4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4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932" name="Google Shape;5932;p4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4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4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938" name="Google Shape;5938;p4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4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944" name="Google Shape;5944;p4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4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947" name="Google Shape;5947;p4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4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952" name="Google Shape;5952;p4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4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957" name="Google Shape;5957;p4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4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961" name="Google Shape;5961;p4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4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969" name="Google Shape;5969;p4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4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975" name="Google Shape;5975;p4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4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980" name="Google Shape;5980;p4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4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985" name="Google Shape;5985;p4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4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991" name="Google Shape;5991;p4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4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997" name="Google Shape;5997;p4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4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4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006" name="Google Shape;6006;p4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4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013" name="Google Shape;6013;p4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4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018" name="Google Shape;6018;p4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4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030" name="Google Shape;6030;p4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4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037" name="Google Shape;6037;p4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4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042" name="Google Shape;6042;p4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4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047" name="Google Shape;6047;p4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4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052" name="Google Shape;6052;p4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4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057" name="Google Shape;6057;p4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4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064" name="Google Shape;6064;p4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4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068" name="Google Shape;6068;p4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4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072" name="Google Shape;6072;p4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4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081" name="Google Shape;6081;p4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4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089" name="Google Shape;6089;p4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4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094" name="Google Shape;6094;p4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4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100" name="Google Shape;6100;p4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109" name="Google Shape;6109;p4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4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112" name="Google Shape;6112;p4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4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118" name="Google Shape;6118;p4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4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122" name="Google Shape;6122;p4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4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131" name="Google Shape;6131;p4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4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137" name="Google Shape;6137;p4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4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4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145" name="Google Shape;6145;p4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4" name="Google Shape;6154;p4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155" name="Google Shape;6155;p4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4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163" name="Google Shape;6163;p4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4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168" name="Google Shape;6168;p4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4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176" name="Google Shape;6176;p4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4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184" name="Google Shape;6184;p4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1" name="Google Shape;6191;p4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4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3" name="Google Shape;6193;p4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194" name="Google Shape;6194;p4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4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202" name="Google Shape;6202;p4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4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211" name="Google Shape;6211;p4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4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218" name="Google Shape;6218;p4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224" name="Google Shape;6224;p4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1" name="Google Shape;6231;p4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232" name="Google Shape;6232;p4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4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239" name="Google Shape;6239;p4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4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243" name="Google Shape;6243;p4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4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252" name="Google Shape;6252;p4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4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264" name="Google Shape;6264;p4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4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271" name="Google Shape;6271;p4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4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277" name="Google Shape;6277;p4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5" name="Google Shape;6285;p4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286" name="Google Shape;6286;p4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4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294" name="Google Shape;6294;p4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4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303" name="Google Shape;6303;p4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4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313" name="Google Shape;6313;p4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18" name="Google Shape;6318;p4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19" name="Google Shape;6319;p4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20" name="Google Shape;6320;p4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2" name="Google Shape;6322;p4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26" name="Shape 6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7" name="Google Shape;6327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328" name="Google Shape;6328;p4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329" name="Google Shape;6329;p4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4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332" name="Google Shape;6332;p4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4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335" name="Google Shape;6335;p4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342" name="Google Shape;6342;p4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4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345" name="Google Shape;6345;p4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4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354" name="Google Shape;6354;p4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4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357" name="Google Shape;6357;p4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4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360" name="Google Shape;6360;p4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4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363" name="Google Shape;6363;p4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5" name="Google Shape;6365;p4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6" name="Google Shape;6366;p4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367" name="Google Shape;6367;p4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4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370" name="Google Shape;6370;p4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4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373" name="Google Shape;6373;p4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4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376" name="Google Shape;6376;p4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4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383" name="Google Shape;6383;p4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4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387" name="Google Shape;6387;p4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4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392" name="Google Shape;6392;p4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6" name="Google Shape;6396;p4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7" name="Google Shape;6397;p4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398" name="Google Shape;6398;p4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1" name="Google Shape;6401;p4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2" name="Google Shape;6402;p4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403" name="Google Shape;6403;p4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0" name="Google Shape;6410;p4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4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2" name="Google Shape;6412;p4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413" name="Google Shape;6413;p4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4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417" name="Google Shape;6417;p4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4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422" name="Google Shape;6422;p4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4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426" name="Google Shape;6426;p4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4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430" name="Google Shape;6430;p4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7" name="Google Shape;6437;p4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8" name="Google Shape;6438;p4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9" name="Google Shape;6439;p4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0" name="Google Shape;6440;p4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4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2" name="Google Shape;6442;p4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443" name="Google Shape;6443;p4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4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447" name="Google Shape;6447;p4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4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453" name="Google Shape;6453;p4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4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456" name="Google Shape;6456;p4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2" name="Google Shape;6462;p4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3" name="Google Shape;6463;p4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464" name="Google Shape;6464;p4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4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472" name="Google Shape;6472;p4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4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477" name="Google Shape;6477;p4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4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4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486" name="Google Shape;6486;p4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0" name="Google Shape;6490;p4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1" name="Google Shape;6491;p4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492" name="Google Shape;6492;p4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4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495" name="Google Shape;6495;p4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4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501" name="Google Shape;6501;p4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8" name="Google Shape;6508;p4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4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510" name="Google Shape;6510;p4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4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515" name="Google Shape;6515;p4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9" name="Google Shape;6519;p4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0" name="Google Shape;6520;p4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521" name="Google Shape;6521;p4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4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525" name="Google Shape;6525;p4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4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530" name="Google Shape;6530;p4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4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536" name="Google Shape;6536;p4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4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540" name="Google Shape;6540;p4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4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551" name="Google Shape;6551;p4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4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556" name="Google Shape;6556;p4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4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562" name="Google Shape;6562;p4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4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567" name="Google Shape;6567;p4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4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570" name="Google Shape;6570;p4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4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576" name="Google Shape;6576;p4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4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587" name="Google Shape;6587;p4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4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4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590" name="Google Shape;6590;p4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4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594" name="Google Shape;6594;p4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4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604" name="Google Shape;6604;p4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4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608" name="Google Shape;6608;p4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4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613" name="Google Shape;6613;p4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4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619" name="Google Shape;6619;p4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4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625" name="Google Shape;6625;p4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4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628" name="Google Shape;6628;p4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4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634" name="Google Shape;6634;p4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4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644" name="Google Shape;6644;p4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4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4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656" name="Google Shape;6656;p4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4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661" name="Google Shape;6661;p4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4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668" name="Google Shape;6668;p4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4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675" name="Google Shape;6675;p4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4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684" name="Google Shape;6684;p4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4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4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691" name="Google Shape;6691;p4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4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696" name="Google Shape;6696;p4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4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707" name="Google Shape;6707;p4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4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714" name="Google Shape;6714;p4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4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722" name="Google Shape;6722;p4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4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734" name="Google Shape;6734;p4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4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742" name="Google Shape;6742;p4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756" name="Google Shape;6756;p4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4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762" name="Google Shape;6762;p4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768" name="Google Shape;6768;p4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4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772" name="Google Shape;6772;p4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775" name="Google Shape;6775;p4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4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782" name="Google Shape;6782;p4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4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786" name="Google Shape;6786;p4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4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791" name="Google Shape;6791;p4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4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802" name="Google Shape;6802;p4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4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809" name="Google Shape;6809;p4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4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4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816" name="Google Shape;6816;p4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4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823" name="Google Shape;6823;p4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4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828" name="Google Shape;6828;p4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4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832" name="Google Shape;6832;p4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4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839" name="Google Shape;6839;p4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844" name="Google Shape;6844;p4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4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4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848" name="Google Shape;6848;p4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851" name="Google Shape;6851;p4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852" name="Google Shape;6852;p4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853" name="Google Shape;6853;p4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61" name="Shape 6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2" name="Google Shape;6862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63" name="Google Shape;6863;p4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4" name="Google Shape;6864;p4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5" name="Google Shape;6865;p4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6" name="Google Shape;6866;p4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867" name="Google Shape;6867;p4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4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872" name="Google Shape;6872;p4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4" name="Google Shape;6874;p4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5" name="Google Shape;6875;p4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6" name="Google Shape;6876;p4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7" name="Google Shape;6877;p4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8" name="Google Shape;6878;p4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9" name="Google Shape;6879;p4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0" name="Google Shape;6880;p4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881" name="Google Shape;6881;p4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885" name="Google Shape;6885;p4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4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888" name="Google Shape;6888;p4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3" name="Google Shape;6893;p4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4" name="Google Shape;6894;p4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5" name="Google Shape;6895;p4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6" name="Google Shape;6896;p4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7" name="Google Shape;6897;p4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8" name="Google Shape;6898;p4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899" name="Google Shape;6899;p4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1" name="Google Shape;6901;p4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2" name="Google Shape;6902;p4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3" name="Google Shape;6903;p4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904" name="Google Shape;6904;p4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8" name="Google Shape;6908;p4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9" name="Google Shape;6909;p4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0" name="Google Shape;6910;p4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4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2" name="Google Shape;6912;p4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3" name="Google Shape;6913;p4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4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915" name="Google Shape;6915;p4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4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918" name="Google Shape;6918;p4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4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4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921" name="Google Shape;6921;p4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3" name="Google Shape;6923;p4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4" name="Google Shape;6924;p4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925" name="Google Shape;6925;p4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7" name="Google Shape;6927;p4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8" name="Google Shape;6928;p4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929" name="Google Shape;6929;p4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4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934" name="Google Shape;6934;p4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4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4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939" name="Google Shape;6939;p4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4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942" name="Google Shape;6942;p4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4" name="Google Shape;6944;p4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5" name="Google Shape;6945;p4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6" name="Google Shape;6946;p4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947" name="Google Shape;6947;p4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2" name="Google Shape;6952;p4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3" name="Google Shape;6953;p4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954" name="Google Shape;6954;p4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4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957" name="Google Shape;6957;p4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4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961" name="Google Shape;6961;p4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4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964" name="Google Shape;6964;p4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4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6" name="Google Shape;6966;p4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7" name="Google Shape;6967;p4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968" name="Google Shape;6968;p4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4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972" name="Google Shape;6972;p4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7" name="Google Shape;6977;p4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8" name="Google Shape;6978;p4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9" name="Google Shape;6979;p4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980" name="Google Shape;6980;p4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4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984" name="Google Shape;6984;p4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4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988" name="Google Shape;6988;p4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4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992" name="Google Shape;6992;p4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4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997" name="Google Shape;6997;p4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0" name="Google Shape;7000;p4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1" name="Google Shape;7001;p4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002" name="Google Shape;7002;p4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4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4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005" name="Google Shape;7005;p4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7" name="Google Shape;7007;p4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8" name="Google Shape;7008;p4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9" name="Google Shape;7009;p4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010" name="Google Shape;7010;p4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4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4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015" name="Google Shape;7015;p4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7" name="Google Shape;7017;p4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8" name="Google Shape;7018;p4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019" name="Google Shape;7019;p4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4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026" name="Google Shape;7026;p4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4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034" name="Google Shape;7034;p4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4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037" name="Google Shape;7037;p4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4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042" name="Google Shape;7042;p4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5" name="Google Shape;7045;p4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6" name="Google Shape;7046;p4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047" name="Google Shape;7047;p4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9" name="Google Shape;7049;p4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0" name="Google Shape;7050;p4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1" name="Google Shape;7051;p4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052" name="Google Shape;7052;p4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4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055" name="Google Shape;7055;p4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4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060" name="Google Shape;7060;p4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4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3" name="Google Shape;7063;p4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4" name="Google Shape;7064;p4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065" name="Google Shape;7065;p4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4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069" name="Google Shape;7069;p4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4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074" name="Google Shape;7074;p4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4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077" name="Google Shape;7077;p4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080" name="Google Shape;7080;p4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4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086" name="Google Shape;7086;p4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0" name="Google Shape;7090;p4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1" name="Google Shape;7091;p4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2" name="Google Shape;7092;p4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093" name="Google Shape;7093;p4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4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096" name="Google Shape;7096;p4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4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099" name="Google Shape;7099;p4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4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102" name="Google Shape;7102;p4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4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111" name="Google Shape;7111;p4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3" name="Google Shape;7113;p4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4" name="Google Shape;7114;p4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115" name="Google Shape;7115;p4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4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118" name="Google Shape;7118;p4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4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121" name="Google Shape;7121;p4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4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125" name="Google Shape;7125;p4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7" name="Google Shape;7127;p4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8" name="Google Shape;7128;p4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129" name="Google Shape;7129;p4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4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133" name="Google Shape;7133;p4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4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136" name="Google Shape;7136;p4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4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139" name="Google Shape;7139;p4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4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46" name="Shape 7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7" name="Google Shape;7147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148" name="Google Shape;7148;p4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149" name="Google Shape;7149;p4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4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152" name="Google Shape;7152;p4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4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156" name="Google Shape;7156;p4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4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162" name="Google Shape;7162;p4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4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7" name="Google Shape;7167;p4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168" name="Google Shape;7168;p4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4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172" name="Google Shape;7172;p4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4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176" name="Google Shape;7176;p4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8" name="Google Shape;7178;p4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9" name="Google Shape;7179;p4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180" name="Google Shape;7180;p4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4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4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185" name="Google Shape;7185;p4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4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190" name="Google Shape;7190;p4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4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195" name="Google Shape;7195;p4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4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199" name="Google Shape;7199;p4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4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202" name="Google Shape;7202;p4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4" name="Google Shape;7204;p4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5" name="Google Shape;7205;p4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206" name="Google Shape;7206;p4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4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4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210" name="Google Shape;7210;p4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4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214" name="Google Shape;7214;p4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4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219" name="Google Shape;7219;p4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3" name="Google Shape;7223;p4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4" name="Google Shape;7224;p4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225" name="Google Shape;7225;p4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4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4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230" name="Google Shape;7230;p4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4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242" name="Google Shape;7242;p4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5" name="Google Shape;7245;p4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6" name="Google Shape;7246;p4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7" name="Google Shape;7247;p4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248" name="Google Shape;7248;p4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4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252" name="Google Shape;7252;p4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4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256" name="Google Shape;7256;p4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4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260" name="Google Shape;7260;p4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2" name="Google Shape;7262;p4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3" name="Google Shape;7263;p4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4" name="Google Shape;7264;p4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265" name="Google Shape;7265;p4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4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277" name="Google Shape;7277;p4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4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281" name="Google Shape;7281;p4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5" name="Google Shape;7285;p4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6" name="Google Shape;7286;p4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287" name="Google Shape;7287;p4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4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290" name="Google Shape;7290;p4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4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296" name="Google Shape;7296;p4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4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1" name="Google Shape;7301;p4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2" name="Google Shape;7302;p4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3" name="Google Shape;7303;p4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304" name="Google Shape;7304;p4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4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307" name="Google Shape;7307;p4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4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312" name="Google Shape;7312;p4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4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316" name="Google Shape;7316;p4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4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320" name="Google Shape;7320;p4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4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328" name="Google Shape;7328;p4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4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6" name="Google Shape;7336;p4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337" name="Google Shape;7337;p4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4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343" name="Google Shape;7343;p4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4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349" name="Google Shape;7349;p4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4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353" name="Google Shape;7353;p4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7" name="Google Shape;7357;p4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8" name="Google Shape;7358;p4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9" name="Google Shape;7359;p4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360" name="Google Shape;7360;p4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4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366" name="Google Shape;7366;p4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4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4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374" name="Google Shape;7374;p4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4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378" name="Google Shape;7378;p4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4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387" name="Google Shape;7387;p4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4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395" name="Google Shape;7395;p4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4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398" name="Google Shape;7398;p4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4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409" name="Google Shape;7409;p4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4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4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414" name="Google Shape;7414;p4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4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4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422" name="Google Shape;7422;p4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4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426" name="Google Shape;7426;p4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4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433" name="Google Shape;7433;p4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4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438" name="Google Shape;7438;p4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4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441" name="Google Shape;7441;p4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4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444" name="Google Shape;7444;p4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4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452" name="Google Shape;7452;p4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4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4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458" name="Google Shape;7458;p4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4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463" name="Google Shape;7463;p4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4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4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4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468" name="Google Shape;7468;p4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4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473" name="Google Shape;7473;p4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4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476" name="Google Shape;7476;p4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4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482" name="Google Shape;7482;p4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4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4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490" name="Google Shape;7490;p4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4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3" name="Google Shape;7493;p4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4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495" name="Google Shape;7495;p4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4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4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501" name="Google Shape;7501;p4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4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507" name="Google Shape;7507;p4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4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4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517" name="Google Shape;7517;p4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4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526" name="Google Shape;7526;p4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4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531" name="Google Shape;7531;p4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4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534" name="Google Shape;7534;p4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4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541" name="Google Shape;7541;p4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4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546" name="Google Shape;7546;p4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4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550" name="Google Shape;7550;p4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4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558" name="Google Shape;7558;p4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4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561" name="Google Shape;7561;p4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4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564" name="Google Shape;7564;p4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4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567" name="Google Shape;7567;p4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4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575" name="Google Shape;7575;p4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4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578" name="Google Shape;7578;p4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0" name="Google Shape;7580;p4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1" name="Google Shape;7581;p4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582" name="Google Shape;7582;p4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88" name="Shape 7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9" name="Google Shape;7589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90" name="Google Shape;7590;p4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1" name="Google Shape;7591;p4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592" name="Google Shape;7592;p4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4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595" name="Google Shape;7595;p4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4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599" name="Google Shape;7599;p4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4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605" name="Google Shape;7605;p4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4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611" name="Google Shape;7611;p4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4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624" name="Google Shape;7624;p4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4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627" name="Google Shape;7627;p4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1" name="Google Shape;7631;p4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2" name="Google Shape;7632;p4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633" name="Google Shape;7633;p4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9" name="Google Shape;7639;p4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0" name="Google Shape;7640;p4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1" name="Google Shape;7641;p4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642" name="Google Shape;7642;p4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4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648" name="Google Shape;7648;p4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4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657" name="Google Shape;7657;p4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4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660" name="Google Shape;7660;p4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664" name="Google Shape;7664;p4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4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667" name="Google Shape;7667;p4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4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675" name="Google Shape;7675;p4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678" name="Google Shape;7678;p4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4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682" name="Google Shape;7682;p4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4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685" name="Google Shape;7685;p4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8" name="Google Shape;7688;p4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9" name="Google Shape;7689;p4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0" name="Google Shape;7690;p4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691" name="Google Shape;7691;p4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7" name="Google Shape;7697;p4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8" name="Google Shape;7698;p4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699" name="Google Shape;7699;p4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4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703" name="Google Shape;7703;p4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5" name="Google Shape;7705;p4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6" name="Google Shape;7706;p4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707" name="Google Shape;7707;p4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4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711" name="Google Shape;7711;p4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3" name="Google Shape;7713;p4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4" name="Google Shape;7714;p4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5" name="Google Shape;7715;p4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6" name="Google Shape;7716;p4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717" name="Google Shape;7717;p4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9" name="Google Shape;7719;p4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0" name="Google Shape;7720;p4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721" name="Google Shape;7721;p4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4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4" name="Google Shape;7724;p4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5" name="Google Shape;7725;p4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6" name="Google Shape;7726;p4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727" name="Google Shape;7727;p4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4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731" name="Google Shape;7731;p4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4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734" name="Google Shape;7734;p4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6" name="Google Shape;7736;p4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7" name="Google Shape;7737;p4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738" name="Google Shape;7738;p4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4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7" name="Google Shape;7747;p4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8" name="Google Shape;7748;p4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749" name="Google Shape;7749;p4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4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754" name="Google Shape;7754;p4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4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757" name="Google Shape;7757;p4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9" name="Google Shape;7759;p4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0" name="Google Shape;7760;p4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761" name="Google Shape;7761;p4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4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765" name="Google Shape;7765;p4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4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772" name="Google Shape;7772;p4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4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775" name="Google Shape;7775;p4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4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778" name="Google Shape;7778;p4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4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784" name="Google Shape;7784;p4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8" name="Google Shape;7788;p4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9" name="Google Shape;7789;p4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790" name="Google Shape;7790;p4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4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4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795" name="Google Shape;7795;p4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4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799" name="Google Shape;7799;p4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4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4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803" name="Google Shape;7803;p4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2" name="Google Shape;7812;p4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3" name="Google Shape;7813;p4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814" name="Google Shape;7814;p4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4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818" name="Google Shape;7818;p4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4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4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821" name="Google Shape;7821;p4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3" name="Google Shape;7823;p4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4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825" name="Google Shape;7825;p4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4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4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828" name="Google Shape;7828;p4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4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831" name="Google Shape;7831;p4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4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834" name="Google Shape;7834;p4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4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837" name="Google Shape;7837;p4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4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842" name="Google Shape;7842;p4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4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845" name="Google Shape;7845;p4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4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848" name="Google Shape;7848;p4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4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854" name="Google Shape;7854;p4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4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863" name="Google Shape;7863;p4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4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867" name="Google Shape;7867;p4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4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872" name="Google Shape;7872;p4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4" name="Google Shape;7874;p4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4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876" name="Google Shape;7876;p4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4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881" name="Google Shape;7881;p4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4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886" name="Google Shape;7886;p4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4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890" name="Google Shape;7890;p4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4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893" name="Google Shape;7893;p4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4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897" name="Google Shape;7897;p4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4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900" name="Google Shape;7900;p4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4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903" name="Google Shape;7903;p4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7" name="Google Shape;7907;p4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8" name="Google Shape;7908;p4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909" name="Google Shape;7909;p4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2" name="Google Shape;7912;p4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3" name="Google Shape;7913;p4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914" name="Google Shape;7914;p4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7" name="Google Shape;7917;p4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8" name="Google Shape;7918;p4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919" name="Google Shape;7919;p4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4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923" name="Google Shape;7923;p4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4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927" name="Google Shape;7927;p4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4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2" name="Google Shape;7932;p4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3" name="Google Shape;7933;p4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934" name="Google Shape;7934;p4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7" name="Google Shape;7937;p4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8" name="Google Shape;7938;p4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939" name="Google Shape;7939;p4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4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0" name="Google Shape;7950;p4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54" name="Shape 7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5" name="Google Shape;7955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56" name="Google Shape;7956;p4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7" name="Google Shape;7957;p4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958" name="Google Shape;7958;p4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4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962" name="Google Shape;7962;p4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4" name="Google Shape;7974;p4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5" name="Google Shape;7975;p4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6" name="Google Shape;7976;p4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7" name="Google Shape;7977;p4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978" name="Google Shape;7978;p4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2" name="Google Shape;7982;p4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3" name="Google Shape;7983;p4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984" name="Google Shape;7984;p4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9" name="Google Shape;7989;p4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0" name="Google Shape;7990;p4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1" name="Google Shape;7991;p4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4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993" name="Google Shape;7993;p4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4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996" name="Google Shape;7996;p4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4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1" name="Google Shape;8001;p4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2" name="Google Shape;8002;p4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003" name="Google Shape;8003;p4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6" name="Google Shape;8006;p4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4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008" name="Google Shape;8008;p4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4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1" name="Google Shape;8011;p4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2" name="Google Shape;8012;p4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4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014" name="Google Shape;8014;p4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4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017" name="Google Shape;8017;p4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4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020" name="Google Shape;8020;p4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4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023" name="Google Shape;8023;p4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4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033" name="Google Shape;8033;p4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4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037" name="Google Shape;8037;p4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4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4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046" name="Google Shape;8046;p4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4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054" name="Google Shape;8054;p4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6" name="Google Shape;8056;p4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7" name="Google Shape;8057;p4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058" name="Google Shape;8058;p4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4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066" name="Google Shape;8066;p4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4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070" name="Google Shape;8070;p4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3" name="Google Shape;8073;p4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4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075" name="Google Shape;8075;p4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4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079" name="Google Shape;8079;p4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2" name="Google Shape;8082;p4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3" name="Google Shape;8083;p4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4" name="Google Shape;8084;p4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085" name="Google Shape;8085;p4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4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091" name="Google Shape;8091;p4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4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098" name="Google Shape;8098;p4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4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102" name="Google Shape;8102;p4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4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105" name="Google Shape;8105;p4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4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109" name="Google Shape;8109;p4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4" name="Google Shape;8114;p4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5" name="Google Shape;8115;p4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4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4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4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119" name="Google Shape;8119;p4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4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124" name="Google Shape;8124;p4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4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137" name="Google Shape;8137;p4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4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147" name="Google Shape;8147;p4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4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151" name="Google Shape;8151;p4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4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4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158" name="Google Shape;8158;p4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4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4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164" name="Google Shape;8164;p4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4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172" name="Google Shape;8172;p4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179" name="Google Shape;8179;p4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4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189" name="Google Shape;8189;p4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4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193" name="Google Shape;8193;p4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4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198" name="Google Shape;8198;p4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4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201" name="Google Shape;8201;p4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4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206" name="Google Shape;8206;p4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4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211" name="Google Shape;8211;p4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4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4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221" name="Google Shape;8221;p4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4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224" name="Google Shape;8224;p4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4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232" name="Google Shape;8232;p4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4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4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4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4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250" name="Google Shape;8250;p4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4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4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257" name="Google Shape;8257;p4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4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260" name="Google Shape;8260;p4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4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4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268" name="Google Shape;8268;p4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4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4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275" name="Google Shape;8275;p4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4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4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4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281" name="Google Shape;8281;p4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4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289" name="Google Shape;8289;p4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4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294" name="Google Shape;8294;p4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4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298" name="Google Shape;8298;p4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4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302" name="Google Shape;8302;p4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4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1" name="Google Shape;8311;p4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2" name="Google Shape;8312;p4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313" name="Google Shape;8313;p4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4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4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4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321" name="Google Shape;8321;p4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4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328" name="Google Shape;8328;p4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4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337" name="Google Shape;8337;p4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4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343" name="Google Shape;8343;p4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4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4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350" name="Google Shape;8350;p4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4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354" name="Google Shape;8354;p4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4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362" name="Google Shape;8362;p4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4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370" name="Google Shape;8370;p4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4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4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4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378" name="Google Shape;8378;p4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4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384" name="Google Shape;8384;p4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4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388" name="Google Shape;8388;p4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4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4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394" name="Google Shape;8394;p4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4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401" name="Google Shape;8401;p4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4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409" name="Google Shape;8409;p4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4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414" name="Google Shape;8414;p4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4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422" name="Google Shape;8422;p4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4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4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6" name="Google Shape;8426;p4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7" name="Google Shape;8427;p4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428" name="Google Shape;8428;p4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2" name="Google Shape;8432;p4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3" name="Google Shape;8433;p4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434" name="Google Shape;8434;p4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37" name="Google Shape;8437;p4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438" name="Google Shape;8438;p4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9" name="Google Shape;8439;p4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440" name="Google Shape;8440;p4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441" name="Google Shape;8441;p4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4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449" name="Google Shape;8449;p4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4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454" name="Google Shape;8454;p4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58" name="Shape 8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9" name="Google Shape;8459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460" name="Google Shape;8460;p4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461" name="Google Shape;8461;p4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6" name="Google Shape;8466;p4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7" name="Google Shape;8467;p4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4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469" name="Google Shape;8469;p4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4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4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4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473" name="Google Shape;8473;p4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4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476" name="Google Shape;8476;p4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4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0" name="Google Shape;8480;p4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1" name="Google Shape;8481;p4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482" name="Google Shape;8482;p4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4" name="Google Shape;8484;p4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5" name="Google Shape;8485;p4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486" name="Google Shape;8486;p4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4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489" name="Google Shape;8489;p4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4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498" name="Google Shape;8498;p4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4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501" name="Google Shape;8501;p4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4" name="Google Shape;8504;p4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5" name="Google Shape;8505;p4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6" name="Google Shape;8506;p4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507" name="Google Shape;8507;p4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4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510" name="Google Shape;8510;p4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4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4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7" name="Google Shape;8517;p4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518" name="Google Shape;8518;p4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4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523" name="Google Shape;8523;p4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6" name="Google Shape;8526;p4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7" name="Google Shape;8527;p4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528" name="Google Shape;8528;p4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4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6" name="Google Shape;8536;p4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7" name="Google Shape;8537;p4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538" name="Google Shape;8538;p4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2" name="Google Shape;8542;p4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3" name="Google Shape;8543;p4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4" name="Google Shape;8544;p4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545" name="Google Shape;8545;p4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4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548" name="Google Shape;8548;p4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1" name="Google Shape;8551;p4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2" name="Google Shape;8552;p4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553" name="Google Shape;8553;p4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4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557" name="Google Shape;8557;p4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4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564" name="Google Shape;8564;p4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4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569" name="Google Shape;8569;p4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1" name="Google Shape;8571;p4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2" name="Google Shape;8572;p4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573" name="Google Shape;8573;p4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4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580" name="Google Shape;8580;p4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4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583" name="Google Shape;8583;p4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4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5" name="Google Shape;8585;p4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6" name="Google Shape;8586;p4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7" name="Google Shape;8587;p4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588" name="Google Shape;8588;p4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4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591" name="Google Shape;8591;p4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4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4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599" name="Google Shape;8599;p4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4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603" name="Google Shape;8603;p4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4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611" name="Google Shape;8611;p4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4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4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618" name="Google Shape;8618;p4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4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625" name="Google Shape;8625;p4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4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629" name="Google Shape;8629;p4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4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635" name="Google Shape;8635;p4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4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642" name="Google Shape;8642;p4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4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648" name="Google Shape;8648;p4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4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659" name="Google Shape;8659;p4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4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671" name="Google Shape;8671;p4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6" name="Google Shape;8676;p4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4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678" name="Google Shape;8678;p4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4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4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4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690" name="Google Shape;8690;p4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4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4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4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699" name="Google Shape;8699;p4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4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703" name="Google Shape;8703;p4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4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707" name="Google Shape;8707;p4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4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714" name="Google Shape;8714;p4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4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721" name="Google Shape;8721;p4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4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726" name="Google Shape;8726;p4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4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730" name="Google Shape;8730;p4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4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735" name="Google Shape;8735;p4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4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4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4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4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743" name="Google Shape;8743;p4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4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4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750" name="Google Shape;8750;p4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4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4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756" name="Google Shape;8756;p4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4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4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766" name="Google Shape;8766;p4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4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4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776" name="Google Shape;8776;p4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4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4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4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784" name="Google Shape;8784;p4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4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4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4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4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791" name="Google Shape;8791;p4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4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4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4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4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4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801" name="Google Shape;8801;p4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4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4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4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4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808" name="Google Shape;8808;p4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4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4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4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813" name="Google Shape;8813;p4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4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4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4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4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4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3" name="Google Shape;8823;p4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4" name="Google Shape;8824;p4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825" name="Google Shape;8825;p4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4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4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4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4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832" name="Google Shape;8832;p4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4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835" name="Google Shape;8835;p4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4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838" name="Google Shape;8838;p4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4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4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4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4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845" name="Google Shape;8845;p4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4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4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4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849" name="Google Shape;8849;p4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4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54" name="Shape 8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5" name="Google Shape;8855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56" name="Google Shape;8856;p5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7" name="Google Shape;8857;p5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858" name="Google Shape;8858;p5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0" name="Google Shape;8860;p5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1" name="Google Shape;8861;p5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862" name="Google Shape;8862;p5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4" name="Google Shape;8864;p5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5" name="Google Shape;8865;p5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866" name="Google Shape;8866;p5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5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869" name="Google Shape;8869;p5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5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873" name="Google Shape;8873;p5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5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879" name="Google Shape;8879;p5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7" name="Google Shape;8887;p5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8" name="Google Shape;8888;p5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9" name="Google Shape;8889;p5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0" name="Google Shape;8890;p5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891" name="Google Shape;8891;p5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5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896" name="Google Shape;8896;p5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5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899" name="Google Shape;8899;p5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5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902" name="Google Shape;8902;p5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908" name="Google Shape;8908;p5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5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912" name="Google Shape;8912;p5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5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920" name="Google Shape;8920;p5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5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924" name="Google Shape;8924;p5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5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933" name="Google Shape;8933;p5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5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943" name="Google Shape;8943;p5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5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946" name="Google Shape;8946;p5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5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950" name="Google Shape;8950;p5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3" name="Google Shape;8953;p5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4" name="Google Shape;8954;p5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955" name="Google Shape;8955;p5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5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5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964" name="Google Shape;8964;p5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5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967" name="Google Shape;8967;p5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5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970" name="Google Shape;8970;p5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5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975" name="Google Shape;8975;p5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5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978" name="Google Shape;8978;p5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5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981" name="Google Shape;8981;p5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5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984" name="Google Shape;8984;p5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6" name="Google Shape;8986;p5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7" name="Google Shape;8987;p5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8" name="Google Shape;8988;p5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989" name="Google Shape;8989;p5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5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992" name="Google Shape;8992;p5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5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996" name="Google Shape;8996;p5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9" name="Google Shape;8999;p5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0" name="Google Shape;9000;p5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1" name="Google Shape;9001;p5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002" name="Google Shape;9002;p5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5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010" name="Google Shape;9010;p5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5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015" name="Google Shape;9015;p5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5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020" name="Google Shape;9020;p5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4" name="Google Shape;9024;p5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5" name="Google Shape;9025;p5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026" name="Google Shape;9026;p5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5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033" name="Google Shape;9033;p5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5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037" name="Google Shape;9037;p5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5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040" name="Google Shape;9040;p5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5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046" name="Google Shape;9046;p5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8" name="Google Shape;9058;p5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9" name="Google Shape;9059;p5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060" name="Google Shape;9060;p5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5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064" name="Google Shape;9064;p5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5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071" name="Google Shape;9071;p5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5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076" name="Google Shape;9076;p5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5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081" name="Google Shape;9081;p5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5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084" name="Google Shape;9084;p5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5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089" name="Google Shape;9089;p5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5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093" name="Google Shape;9093;p5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5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097" name="Google Shape;9097;p5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5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102" name="Google Shape;9102;p5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5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106" name="Google Shape;9106;p5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5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110" name="Google Shape;9110;p5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5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113" name="Google Shape;9113;p5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5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119" name="Google Shape;9119;p5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5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122" name="Google Shape;9122;p5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5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127" name="Google Shape;9127;p5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5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137" name="Google Shape;9137;p5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5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140" name="Google Shape;9140;p5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5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144" name="Google Shape;9144;p5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5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149" name="Google Shape;9149;p5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5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152" name="Google Shape;9152;p5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5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156" name="Google Shape;9156;p5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5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161" name="Google Shape;9161;p5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5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164" name="Google Shape;9164;p5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5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169" name="Google Shape;9169;p5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5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172" name="Google Shape;9172;p5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5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180" name="Google Shape;9180;p5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5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186" name="Google Shape;9186;p5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5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189" name="Google Shape;9189;p5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5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199" name="Google Shape;9199;p5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5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203" name="Google Shape;9203;p5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206" name="Google Shape;9206;p5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207" name="Google Shape;9207;p5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5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213" name="Google Shape;9213;p5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5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5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217" name="Google Shape;9217;p5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1" name="Google Shape;9221;p5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222" name="Google Shape;9222;p5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5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225" name="Google Shape;9225;p5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5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233" name="Google Shape;9233;p5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5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237" name="Google Shape;9237;p5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5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245" name="Google Shape;9245;p5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5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251" name="Google Shape;9251;p5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5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254" name="Google Shape;9254;p5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5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257" name="Google Shape;9257;p5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5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261" name="Google Shape;9261;p5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5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267" name="Google Shape;9267;p5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5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271" name="Google Shape;9271;p5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5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276" name="Google Shape;9276;p5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5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283" name="Google Shape;9283;p5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5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286" name="Google Shape;9286;p5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91" name="Shape 9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2" name="Google Shape;9292;p5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293" name="Google Shape;9293;p5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294" name="Google Shape;9294;p5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5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299" name="Google Shape;9299;p5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2" name="Google Shape;9302;p5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3" name="Google Shape;9303;p5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304" name="Google Shape;9304;p5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5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5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307" name="Google Shape;9307;p5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9" name="Google Shape;9309;p5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0" name="Google Shape;9310;p5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311" name="Google Shape;9311;p5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4" name="Google Shape;9314;p5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5" name="Google Shape;9315;p5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6" name="Google Shape;9316;p5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7" name="Google Shape;9317;p5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8" name="Google Shape;9318;p5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319" name="Google Shape;9319;p5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5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324" name="Google Shape;9324;p5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5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327" name="Google Shape;9327;p5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5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331" name="Google Shape;9331;p5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3" name="Google Shape;9333;p5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4" name="Google Shape;9334;p5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335" name="Google Shape;9335;p5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0" name="Google Shape;9340;p5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1" name="Google Shape;9341;p5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2" name="Google Shape;9342;p5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343" name="Google Shape;9343;p5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5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348" name="Google Shape;9348;p5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0" name="Google Shape;9350;p5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1" name="Google Shape;9351;p5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352" name="Google Shape;9352;p5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5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5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6" name="Google Shape;9356;p5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7" name="Google Shape;9357;p5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8" name="Google Shape;9358;p5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9" name="Google Shape;9359;p5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360" name="Google Shape;9360;p5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5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363" name="Google Shape;9363;p5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5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5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6" name="Google Shape;9366;p5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7" name="Google Shape;9367;p5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368" name="Google Shape;9368;p5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5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5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374" name="Google Shape;9374;p5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5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5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5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5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379" name="Google Shape;9379;p5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5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1" name="Google Shape;9381;p5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2" name="Google Shape;9382;p5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383" name="Google Shape;9383;p5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5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5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5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387" name="Google Shape;9387;p5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5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9" name="Google Shape;9389;p5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0" name="Google Shape;9390;p5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391" name="Google Shape;9391;p5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5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5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5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5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5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5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5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9" name="Google Shape;9399;p5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0" name="Google Shape;9400;p5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401" name="Google Shape;9401;p5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5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5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404" name="Google Shape;9404;p5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5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5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5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409" name="Google Shape;9409;p5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5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5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414" name="Google Shape;9414;p5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5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5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417" name="Google Shape;9417;p5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5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1" name="Google Shape;9421;p5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422" name="Google Shape;9422;p5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5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5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5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427" name="Google Shape;9427;p5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5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5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5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5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5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5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5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5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5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5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5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444" name="Google Shape;9444;p5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5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7" name="Google Shape;9447;p5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8" name="Google Shape;9448;p5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449" name="Google Shape;9449;p5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5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5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5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455" name="Google Shape;9455;p5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7" name="Google Shape;9457;p5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8" name="Google Shape;9458;p5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459" name="Google Shape;9459;p5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5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5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5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463" name="Google Shape;9463;p5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5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5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5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5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469" name="Google Shape;9469;p5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5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5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5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477" name="Google Shape;9477;p5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5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481" name="Google Shape;9481;p5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5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485" name="Google Shape;9485;p5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5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5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490" name="Google Shape;9490;p5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5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496" name="Google Shape;9496;p5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5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5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499" name="Google Shape;9499;p5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5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5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5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5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507" name="Google Shape;9507;p5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5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4" name="Google Shape;9514;p5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515" name="Google Shape;9515;p5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5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521" name="Google Shape;9521;p5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5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5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5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5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5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5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528" name="Google Shape;9528;p5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5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5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5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5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533" name="Google Shape;9533;p5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5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5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5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5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5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5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542" name="Google Shape;9542;p5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5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5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5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548" name="Google Shape;9548;p5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5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5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5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5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553" name="Google Shape;9553;p5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5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5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5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5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559" name="Google Shape;9559;p5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5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5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5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5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5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5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5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5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5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5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572" name="Google Shape;9572;p5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5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5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5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579" name="Google Shape;9579;p5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5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5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5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5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5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5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5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587" name="Google Shape;9587;p5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5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5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0" name="Google Shape;9590;p5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1" name="Google Shape;9591;p5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592" name="Google Shape;9592;p5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5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5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5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597" name="Google Shape;9597;p5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5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5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2" name="Google Shape;9602;p5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3" name="Google Shape;9603;p5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604" name="Google Shape;9604;p5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5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5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5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608" name="Google Shape;9608;p5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5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5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5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5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5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5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615" name="Google Shape;9615;p5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5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5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5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5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5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2" name="Google Shape;9622;p5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623" name="Google Shape;9623;p5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5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5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5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627" name="Google Shape;9627;p5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5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3" name="Google Shape;9633;p5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634" name="Google Shape;9634;p5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5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5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638" name="Google Shape;9638;p5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5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5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5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642" name="Google Shape;9642;p5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5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5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5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646" name="Google Shape;9646;p5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5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5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5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5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5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5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5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5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655" name="Google Shape;9655;p5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5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5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5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5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5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5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5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5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664" name="Google Shape;9664;p5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5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5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5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668" name="Google Shape;9668;p5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5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5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5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5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5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5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5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5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677" name="Google Shape;9677;p5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5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5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5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5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5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5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5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5" name="Google Shape;9685;p5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686" name="Google Shape;9686;p5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5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5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5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5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691" name="Google Shape;9691;p5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5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5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5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8" name="Google Shape;9698;p5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699" name="Google Shape;9699;p5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5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5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5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5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5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5" name="Google Shape;9705;p5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706" name="Google Shape;9706;p5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5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5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5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5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5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712" name="Google Shape;9712;p5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5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716" name="Google Shape;9716;p5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5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5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5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3" name="Google Shape;9723;p5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724" name="Google Shape;9724;p5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5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5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5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728" name="Google Shape;9728;p5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5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5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5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5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5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734" name="Google Shape;9734;p5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5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5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5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5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739" name="Google Shape;9739;p5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5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5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5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5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4" name="Google Shape;9744;p5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745" name="Google Shape;9745;p5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5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5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5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5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5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5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753" name="Google Shape;9753;p5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5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5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5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5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5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762" name="Shape 9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63" name="Google Shape;9763;p5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ommunication Consulting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