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Didact Gothic"/>
      <p:regular r:id="rId57"/>
    </p:embeddedFont>
    <p:embeddedFont>
      <p:font typeface="Bigshot One"/>
      <p:regular r:id="rId5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0730431-F94E-432A-8BF2-8E73FFB8691D}">
  <a:tblStyle styleId="{40730431-F94E-432A-8BF2-8E73FFB8691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DidactGothic-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14" Type="http://schemas.openxmlformats.org/officeDocument/2006/relationships/slide" Target="slides/slide8.xml"/><Relationship Id="rId58" Type="http://schemas.openxmlformats.org/officeDocument/2006/relationships/font" Target="fonts/BigshotOne-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 name="Shape 216"/>
        <p:cNvGrpSpPr/>
        <p:nvPr/>
      </p:nvGrpSpPr>
      <p:grpSpPr>
        <a:xfrm>
          <a:off x="0" y="0"/>
          <a:ext cx="0" cy="0"/>
          <a:chOff x="0" y="0"/>
          <a:chExt cx="0" cy="0"/>
        </a:xfrm>
      </p:grpSpPr>
      <p:sp>
        <p:nvSpPr>
          <p:cNvPr id="217" name="Google Shape;21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18" name="Google Shape;21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 name="Shape 222"/>
        <p:cNvGrpSpPr/>
        <p:nvPr/>
      </p:nvGrpSpPr>
      <p:grpSpPr>
        <a:xfrm>
          <a:off x="0" y="0"/>
          <a:ext cx="0" cy="0"/>
          <a:chOff x="0" y="0"/>
          <a:chExt cx="0" cy="0"/>
        </a:xfrm>
      </p:grpSpPr>
      <p:sp>
        <p:nvSpPr>
          <p:cNvPr id="223" name="Google Shape;223;gf2614cefe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 name="Google Shape;224;gf2614cefe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 name="Shape 228"/>
        <p:cNvGrpSpPr/>
        <p:nvPr/>
      </p:nvGrpSpPr>
      <p:grpSpPr>
        <a:xfrm>
          <a:off x="0" y="0"/>
          <a:ext cx="0" cy="0"/>
          <a:chOff x="0" y="0"/>
          <a:chExt cx="0" cy="0"/>
        </a:xfrm>
      </p:grpSpPr>
      <p:sp>
        <p:nvSpPr>
          <p:cNvPr id="229" name="Google Shape;229;gf2614cefeb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 name="Google Shape;230;gf2614cefeb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 name="Shape 257"/>
        <p:cNvGrpSpPr/>
        <p:nvPr/>
      </p:nvGrpSpPr>
      <p:grpSpPr>
        <a:xfrm>
          <a:off x="0" y="0"/>
          <a:ext cx="0" cy="0"/>
          <a:chOff x="0" y="0"/>
          <a:chExt cx="0" cy="0"/>
        </a:xfrm>
      </p:grpSpPr>
      <p:sp>
        <p:nvSpPr>
          <p:cNvPr id="258" name="Google Shape;258;gf2614cefeb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 name="Google Shape;259;gf2614cefeb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 name="Shape 265"/>
        <p:cNvGrpSpPr/>
        <p:nvPr/>
      </p:nvGrpSpPr>
      <p:grpSpPr>
        <a:xfrm>
          <a:off x="0" y="0"/>
          <a:ext cx="0" cy="0"/>
          <a:chOff x="0" y="0"/>
          <a:chExt cx="0" cy="0"/>
        </a:xfrm>
      </p:grpSpPr>
      <p:sp>
        <p:nvSpPr>
          <p:cNvPr id="266" name="Google Shape;266;gf2614cefeb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 name="Google Shape;267;gf2614cefeb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 name="Shape 271"/>
        <p:cNvGrpSpPr/>
        <p:nvPr/>
      </p:nvGrpSpPr>
      <p:grpSpPr>
        <a:xfrm>
          <a:off x="0" y="0"/>
          <a:ext cx="0" cy="0"/>
          <a:chOff x="0" y="0"/>
          <a:chExt cx="0" cy="0"/>
        </a:xfrm>
      </p:grpSpPr>
      <p:sp>
        <p:nvSpPr>
          <p:cNvPr id="272" name="Google Shape;272;gf2614cefeb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 name="Google Shape;273;gf2614cefeb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gf2614cefeb_0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 name="Google Shape;279;gf2614cefeb_0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f2614cefeb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gf2614cefeb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 name="Shape 308"/>
        <p:cNvGrpSpPr/>
        <p:nvPr/>
      </p:nvGrpSpPr>
      <p:grpSpPr>
        <a:xfrm>
          <a:off x="0" y="0"/>
          <a:ext cx="0" cy="0"/>
          <a:chOff x="0" y="0"/>
          <a:chExt cx="0" cy="0"/>
        </a:xfrm>
      </p:grpSpPr>
      <p:sp>
        <p:nvSpPr>
          <p:cNvPr id="309" name="Google Shape;309;gf2614cefeb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 name="Google Shape;310;gf2614cefeb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 name="Shape 323"/>
        <p:cNvGrpSpPr/>
        <p:nvPr/>
      </p:nvGrpSpPr>
      <p:grpSpPr>
        <a:xfrm>
          <a:off x="0" y="0"/>
          <a:ext cx="0" cy="0"/>
          <a:chOff x="0" y="0"/>
          <a:chExt cx="0" cy="0"/>
        </a:xfrm>
      </p:grpSpPr>
      <p:sp>
        <p:nvSpPr>
          <p:cNvPr id="324" name="Google Shape;324;gf2614cefeb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 name="Google Shape;325;gf2614cefeb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f2614cefeb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f2614cefeb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f2614cefeb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f2614cefeb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f2614cefeb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f2614cefeb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 name="Shape 394"/>
        <p:cNvGrpSpPr/>
        <p:nvPr/>
      </p:nvGrpSpPr>
      <p:grpSpPr>
        <a:xfrm>
          <a:off x="0" y="0"/>
          <a:ext cx="0" cy="0"/>
          <a:chOff x="0" y="0"/>
          <a:chExt cx="0" cy="0"/>
        </a:xfrm>
      </p:grpSpPr>
      <p:sp>
        <p:nvSpPr>
          <p:cNvPr id="395" name="Google Shape;395;gf2614cefeb_0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 name="Google Shape;396;gf2614cefeb_0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 name="Shape 402"/>
        <p:cNvGrpSpPr/>
        <p:nvPr/>
      </p:nvGrpSpPr>
      <p:grpSpPr>
        <a:xfrm>
          <a:off x="0" y="0"/>
          <a:ext cx="0" cy="0"/>
          <a:chOff x="0" y="0"/>
          <a:chExt cx="0" cy="0"/>
        </a:xfrm>
      </p:grpSpPr>
      <p:sp>
        <p:nvSpPr>
          <p:cNvPr id="403" name="Google Shape;403;gf2614cefeb_0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 name="Google Shape;404;gf2614cefeb_0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 name="Shape 432"/>
        <p:cNvGrpSpPr/>
        <p:nvPr/>
      </p:nvGrpSpPr>
      <p:grpSpPr>
        <a:xfrm>
          <a:off x="0" y="0"/>
          <a:ext cx="0" cy="0"/>
          <a:chOff x="0" y="0"/>
          <a:chExt cx="0" cy="0"/>
        </a:xfrm>
      </p:grpSpPr>
      <p:sp>
        <p:nvSpPr>
          <p:cNvPr id="433" name="Google Shape;433;gf2614cefeb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 name="Google Shape;434;gf2614cefeb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f2614cefeb_0_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f2614cefeb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f2614cefeb_0_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f2614cefeb_0_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f2614cefeb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f2614cefeb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 name="Shape 489"/>
        <p:cNvGrpSpPr/>
        <p:nvPr/>
      </p:nvGrpSpPr>
      <p:grpSpPr>
        <a:xfrm>
          <a:off x="0" y="0"/>
          <a:ext cx="0" cy="0"/>
          <a:chOff x="0" y="0"/>
          <a:chExt cx="0" cy="0"/>
        </a:xfrm>
      </p:grpSpPr>
      <p:sp>
        <p:nvSpPr>
          <p:cNvPr id="490" name="Google Shape;490;gf2614cefeb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 name="Google Shape;491;gf2614cefeb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 name="Shape 507"/>
        <p:cNvGrpSpPr/>
        <p:nvPr/>
      </p:nvGrpSpPr>
      <p:grpSpPr>
        <a:xfrm>
          <a:off x="0" y="0"/>
          <a:ext cx="0" cy="0"/>
          <a:chOff x="0" y="0"/>
          <a:chExt cx="0" cy="0"/>
        </a:xfrm>
      </p:grpSpPr>
      <p:sp>
        <p:nvSpPr>
          <p:cNvPr id="508" name="Google Shape;508;gf2614cefeb_0_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 name="Google Shape;509;gf2614cefeb_0_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f2614cefeb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f2614cefeb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 name="Shape 526"/>
        <p:cNvGrpSpPr/>
        <p:nvPr/>
      </p:nvGrpSpPr>
      <p:grpSpPr>
        <a:xfrm>
          <a:off x="0" y="0"/>
          <a:ext cx="0" cy="0"/>
          <a:chOff x="0" y="0"/>
          <a:chExt cx="0" cy="0"/>
        </a:xfrm>
      </p:grpSpPr>
      <p:sp>
        <p:nvSpPr>
          <p:cNvPr id="527" name="Google Shape;527;gf2614cefeb_0_118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 name="Google Shape;528;gf2614cefeb_0_118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 name="Shape 533"/>
        <p:cNvGrpSpPr/>
        <p:nvPr/>
      </p:nvGrpSpPr>
      <p:grpSpPr>
        <a:xfrm>
          <a:off x="0" y="0"/>
          <a:ext cx="0" cy="0"/>
          <a:chOff x="0" y="0"/>
          <a:chExt cx="0" cy="0"/>
        </a:xfrm>
      </p:grpSpPr>
      <p:sp>
        <p:nvSpPr>
          <p:cNvPr id="534" name="Google Shape;534;gf2614cefeb_0_118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5" name="Google Shape;535;gf2614cefeb_0_118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 name="Shape 540"/>
        <p:cNvGrpSpPr/>
        <p:nvPr/>
      </p:nvGrpSpPr>
      <p:grpSpPr>
        <a:xfrm>
          <a:off x="0" y="0"/>
          <a:ext cx="0" cy="0"/>
          <a:chOff x="0" y="0"/>
          <a:chExt cx="0" cy="0"/>
        </a:xfrm>
      </p:grpSpPr>
      <p:sp>
        <p:nvSpPr>
          <p:cNvPr id="541" name="Google Shape;541;gf2614cefeb_0_11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2" name="Google Shape;542;gf2614cefeb_0_11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f2614cefeb_0_11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f2614cefeb_0_11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 name="Shape 567"/>
        <p:cNvGrpSpPr/>
        <p:nvPr/>
      </p:nvGrpSpPr>
      <p:grpSpPr>
        <a:xfrm>
          <a:off x="0" y="0"/>
          <a:ext cx="0" cy="0"/>
          <a:chOff x="0" y="0"/>
          <a:chExt cx="0" cy="0"/>
        </a:xfrm>
      </p:grpSpPr>
      <p:sp>
        <p:nvSpPr>
          <p:cNvPr id="568" name="Google Shape;568;gf2614cefeb_0_11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 name="Google Shape;569;gf2614cefeb_0_11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gf2614cefeb_0_12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 name="Google Shape;906;gf2614cefeb_0_12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4" name="Shape 7404"/>
        <p:cNvGrpSpPr/>
        <p:nvPr/>
      </p:nvGrpSpPr>
      <p:grpSpPr>
        <a:xfrm>
          <a:off x="0" y="0"/>
          <a:ext cx="0" cy="0"/>
          <a:chOff x="0" y="0"/>
          <a:chExt cx="0" cy="0"/>
        </a:xfrm>
      </p:grpSpPr>
      <p:sp>
        <p:nvSpPr>
          <p:cNvPr id="7405" name="Google Shape;7405;gf2614cefeb_0_187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6" name="Google Shape;7406;gf2614cefeb_0_187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1" name="Shape 7831"/>
        <p:cNvGrpSpPr/>
        <p:nvPr/>
      </p:nvGrpSpPr>
      <p:grpSpPr>
        <a:xfrm>
          <a:off x="0" y="0"/>
          <a:ext cx="0" cy="0"/>
          <a:chOff x="0" y="0"/>
          <a:chExt cx="0" cy="0"/>
        </a:xfrm>
      </p:grpSpPr>
      <p:sp>
        <p:nvSpPr>
          <p:cNvPr id="7832" name="Google Shape;7832;gf2614cefeb_0_19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3" name="Google Shape;7833;gf2614cefeb_0_19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4" name="Shape 7994"/>
        <p:cNvGrpSpPr/>
        <p:nvPr/>
      </p:nvGrpSpPr>
      <p:grpSpPr>
        <a:xfrm>
          <a:off x="0" y="0"/>
          <a:ext cx="0" cy="0"/>
          <a:chOff x="0" y="0"/>
          <a:chExt cx="0" cy="0"/>
        </a:xfrm>
      </p:grpSpPr>
      <p:sp>
        <p:nvSpPr>
          <p:cNvPr id="7995" name="Google Shape;7995;gf2614cefeb_0_19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6" name="Google Shape;7996;gf2614cefeb_0_19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6" name="Shape 8396"/>
        <p:cNvGrpSpPr/>
        <p:nvPr/>
      </p:nvGrpSpPr>
      <p:grpSpPr>
        <a:xfrm>
          <a:off x="0" y="0"/>
          <a:ext cx="0" cy="0"/>
          <a:chOff x="0" y="0"/>
          <a:chExt cx="0" cy="0"/>
        </a:xfrm>
      </p:grpSpPr>
      <p:sp>
        <p:nvSpPr>
          <p:cNvPr id="8397" name="Google Shape;8397;gf2614cefeb_0_19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8" name="Google Shape;8398;gf2614cefeb_0_19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7" name="Shape 8767"/>
        <p:cNvGrpSpPr/>
        <p:nvPr/>
      </p:nvGrpSpPr>
      <p:grpSpPr>
        <a:xfrm>
          <a:off x="0" y="0"/>
          <a:ext cx="0" cy="0"/>
          <a:chOff x="0" y="0"/>
          <a:chExt cx="0" cy="0"/>
        </a:xfrm>
      </p:grpSpPr>
      <p:sp>
        <p:nvSpPr>
          <p:cNvPr id="8768" name="Google Shape;8768;gf2614cefeb_0_20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9" name="Google Shape;8769;gf2614cefeb_0_20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9" name="Shape 9069"/>
        <p:cNvGrpSpPr/>
        <p:nvPr/>
      </p:nvGrpSpPr>
      <p:grpSpPr>
        <a:xfrm>
          <a:off x="0" y="0"/>
          <a:ext cx="0" cy="0"/>
          <a:chOff x="0" y="0"/>
          <a:chExt cx="0" cy="0"/>
        </a:xfrm>
      </p:grpSpPr>
      <p:sp>
        <p:nvSpPr>
          <p:cNvPr id="9070" name="Google Shape;9070;gf2614cefeb_0_204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1" name="Google Shape;9071;gf2614cefeb_0_204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1" name="Shape 9361"/>
        <p:cNvGrpSpPr/>
        <p:nvPr/>
      </p:nvGrpSpPr>
      <p:grpSpPr>
        <a:xfrm>
          <a:off x="0" y="0"/>
          <a:ext cx="0" cy="0"/>
          <a:chOff x="0" y="0"/>
          <a:chExt cx="0" cy="0"/>
        </a:xfrm>
      </p:grpSpPr>
      <p:sp>
        <p:nvSpPr>
          <p:cNvPr id="9362" name="Google Shape;9362;gf2614cefeb_0_206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3" name="Google Shape;9363;gf2614cefeb_0_206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0" name="Shape 9720"/>
        <p:cNvGrpSpPr/>
        <p:nvPr/>
      </p:nvGrpSpPr>
      <p:grpSpPr>
        <a:xfrm>
          <a:off x="0" y="0"/>
          <a:ext cx="0" cy="0"/>
          <a:chOff x="0" y="0"/>
          <a:chExt cx="0" cy="0"/>
        </a:xfrm>
      </p:grpSpPr>
      <p:sp>
        <p:nvSpPr>
          <p:cNvPr id="9721" name="Google Shape;9721;gf2614cefeb_0_21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2" name="Google Shape;9722;gf2614cefeb_0_21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7" name="Shape 10137"/>
        <p:cNvGrpSpPr/>
        <p:nvPr/>
      </p:nvGrpSpPr>
      <p:grpSpPr>
        <a:xfrm>
          <a:off x="0" y="0"/>
          <a:ext cx="0" cy="0"/>
          <a:chOff x="0" y="0"/>
          <a:chExt cx="0" cy="0"/>
        </a:xfrm>
      </p:grpSpPr>
      <p:sp>
        <p:nvSpPr>
          <p:cNvPr id="10138" name="Google Shape;10138;gf2614cefeb_0_21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39" name="Google Shape;10139;gf2614cefeb_0_21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7" name="Shape 10477"/>
        <p:cNvGrpSpPr/>
        <p:nvPr/>
      </p:nvGrpSpPr>
      <p:grpSpPr>
        <a:xfrm>
          <a:off x="0" y="0"/>
          <a:ext cx="0" cy="0"/>
          <a:chOff x="0" y="0"/>
          <a:chExt cx="0" cy="0"/>
        </a:xfrm>
      </p:grpSpPr>
      <p:sp>
        <p:nvSpPr>
          <p:cNvPr id="10478" name="Google Shape;10478;gf2614cefeb_0_21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9" name="Google Shape;10479;gf2614cefeb_0_21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5" name="Shape 10665"/>
        <p:cNvGrpSpPr/>
        <p:nvPr/>
      </p:nvGrpSpPr>
      <p:grpSpPr>
        <a:xfrm>
          <a:off x="0" y="0"/>
          <a:ext cx="0" cy="0"/>
          <a:chOff x="0" y="0"/>
          <a:chExt cx="0" cy="0"/>
        </a:xfrm>
      </p:grpSpPr>
      <p:sp>
        <p:nvSpPr>
          <p:cNvPr id="10666" name="Google Shape;10666;gf2614cefeb_0_21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7" name="Google Shape;10667;gf2614cefeb_0_21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1" name="Shape 10911"/>
        <p:cNvGrpSpPr/>
        <p:nvPr/>
      </p:nvGrpSpPr>
      <p:grpSpPr>
        <a:xfrm>
          <a:off x="0" y="0"/>
          <a:ext cx="0" cy="0"/>
          <a:chOff x="0" y="0"/>
          <a:chExt cx="0" cy="0"/>
        </a:xfrm>
      </p:grpSpPr>
      <p:sp>
        <p:nvSpPr>
          <p:cNvPr id="10912" name="Google Shape;10912;gf2614cefeb_0_23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3" name="Google Shape;10913;gf2614cefeb_0_23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2.png"/><Relationship Id="rId4" Type="http://schemas.openxmlformats.org/officeDocument/2006/relationships/image" Target="../media/image13.png"/><Relationship Id="rId10" Type="http://schemas.openxmlformats.org/officeDocument/2006/relationships/image" Target="../media/image9.png"/><Relationship Id="rId9" Type="http://schemas.openxmlformats.org/officeDocument/2006/relationships/image" Target="../media/image2.png"/><Relationship Id="rId5" Type="http://schemas.openxmlformats.org/officeDocument/2006/relationships/image" Target="../media/image11.png"/><Relationship Id="rId6" Type="http://schemas.openxmlformats.org/officeDocument/2006/relationships/image" Target="../media/image3.png"/><Relationship Id="rId7" Type="http://schemas.openxmlformats.org/officeDocument/2006/relationships/image" Target="../media/image1.png"/><Relationship Id="rId8" Type="http://schemas.openxmlformats.org/officeDocument/2006/relationships/image" Target="../media/image4.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0.png"/><Relationship Id="rId4" Type="http://schemas.openxmlformats.org/officeDocument/2006/relationships/image" Target="../media/image7.png"/><Relationship Id="rId5" Type="http://schemas.openxmlformats.org/officeDocument/2006/relationships/image" Target="../media/image2.png"/><Relationship Id="rId6" Type="http://schemas.openxmlformats.org/officeDocument/2006/relationships/image" Target="../media/image5.png"/><Relationship Id="rId7"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8.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8.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8.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8.png"/><Relationship Id="rId5"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2.png"/><Relationship Id="rId4" Type="http://schemas.openxmlformats.org/officeDocument/2006/relationships/image" Target="../media/image13.png"/><Relationship Id="rId10" Type="http://schemas.openxmlformats.org/officeDocument/2006/relationships/image" Target="../media/image9.png"/><Relationship Id="rId9" Type="http://schemas.openxmlformats.org/officeDocument/2006/relationships/image" Target="../media/image2.png"/><Relationship Id="rId5" Type="http://schemas.openxmlformats.org/officeDocument/2006/relationships/image" Target="../media/image11.png"/><Relationship Id="rId6" Type="http://schemas.openxmlformats.org/officeDocument/2006/relationships/image" Target="../media/image3.png"/><Relationship Id="rId7" Type="http://schemas.openxmlformats.org/officeDocument/2006/relationships/image" Target="../media/image1.png"/><Relationship Id="rId8"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8.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2.png"/><Relationship Id="rId4" Type="http://schemas.openxmlformats.org/officeDocument/2006/relationships/image" Target="../media/image13.png"/><Relationship Id="rId10" Type="http://schemas.openxmlformats.org/officeDocument/2006/relationships/image" Target="../media/image9.png"/><Relationship Id="rId9" Type="http://schemas.openxmlformats.org/officeDocument/2006/relationships/image" Target="../media/image2.png"/><Relationship Id="rId5" Type="http://schemas.openxmlformats.org/officeDocument/2006/relationships/image" Target="../media/image11.png"/><Relationship Id="rId6" Type="http://schemas.openxmlformats.org/officeDocument/2006/relationships/image" Target="../media/image3.png"/><Relationship Id="rId7" Type="http://schemas.openxmlformats.org/officeDocument/2006/relationships/image" Target="../media/image1.png"/><Relationship Id="rId8"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8.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8.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8.png"/><Relationship Id="rId5" Type="http://schemas.openxmlformats.org/officeDocument/2006/relationships/image" Target="../media/image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10" Type="http://schemas.openxmlformats.org/officeDocument/2006/relationships/image" Target="../media/image1.png"/><Relationship Id="rId9" Type="http://schemas.openxmlformats.org/officeDocument/2006/relationships/image" Target="../media/image5.png"/><Relationship Id="rId5" Type="http://schemas.openxmlformats.org/officeDocument/2006/relationships/image" Target="../media/image6.png"/><Relationship Id="rId6" Type="http://schemas.openxmlformats.org/officeDocument/2006/relationships/image" Target="../media/image10.png"/><Relationship Id="rId7" Type="http://schemas.openxmlformats.org/officeDocument/2006/relationships/image" Target="../media/image7.png"/><Relationship Id="rId8"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2.png"/><Relationship Id="rId4" Type="http://schemas.openxmlformats.org/officeDocument/2006/relationships/image" Target="../media/image13.png"/><Relationship Id="rId10" Type="http://schemas.openxmlformats.org/officeDocument/2006/relationships/image" Target="../media/image9.png"/><Relationship Id="rId9" Type="http://schemas.openxmlformats.org/officeDocument/2006/relationships/image" Target="../media/image2.png"/><Relationship Id="rId5" Type="http://schemas.openxmlformats.org/officeDocument/2006/relationships/image" Target="../media/image11.png"/><Relationship Id="rId6" Type="http://schemas.openxmlformats.org/officeDocument/2006/relationships/image" Target="../media/image3.png"/><Relationship Id="rId7" Type="http://schemas.openxmlformats.org/officeDocument/2006/relationships/image" Target="../media/image1.png"/><Relationship Id="rId8" Type="http://schemas.openxmlformats.org/officeDocument/2006/relationships/image" Target="../media/image4.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8.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233900" y="1492650"/>
            <a:ext cx="6676200" cy="17487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SzPts val="5200"/>
              <a:buChar char="-"/>
              <a:defRPr sz="8500"/>
            </a:lvl1pPr>
            <a:lvl2pPr lvl="1" algn="ctr">
              <a:spcBef>
                <a:spcPts val="0"/>
              </a:spcBef>
              <a:spcAft>
                <a:spcPts val="0"/>
              </a:spcAft>
              <a:buSzPts val="5200"/>
              <a:buChar char="-"/>
              <a:defRPr sz="5200"/>
            </a:lvl2pPr>
            <a:lvl3pPr lvl="2" algn="ctr">
              <a:spcBef>
                <a:spcPts val="0"/>
              </a:spcBef>
              <a:spcAft>
                <a:spcPts val="0"/>
              </a:spcAft>
              <a:buSzPts val="5200"/>
              <a:buChar char="-"/>
              <a:defRPr sz="5200"/>
            </a:lvl3pPr>
            <a:lvl4pPr lvl="3" algn="ctr">
              <a:spcBef>
                <a:spcPts val="0"/>
              </a:spcBef>
              <a:spcAft>
                <a:spcPts val="0"/>
              </a:spcAft>
              <a:buSzPts val="5200"/>
              <a:buChar char="-"/>
              <a:defRPr sz="5200"/>
            </a:lvl4pPr>
            <a:lvl5pPr lvl="4" algn="ctr">
              <a:spcBef>
                <a:spcPts val="0"/>
              </a:spcBef>
              <a:spcAft>
                <a:spcPts val="0"/>
              </a:spcAft>
              <a:buSzPts val="5200"/>
              <a:buChar char="-"/>
              <a:defRPr sz="5200"/>
            </a:lvl5pPr>
            <a:lvl6pPr lvl="5" algn="ctr">
              <a:spcBef>
                <a:spcPts val="0"/>
              </a:spcBef>
              <a:spcAft>
                <a:spcPts val="0"/>
              </a:spcAft>
              <a:buSzPts val="5200"/>
              <a:buChar char="-"/>
              <a:defRPr sz="5200"/>
            </a:lvl6pPr>
            <a:lvl7pPr lvl="6" algn="ctr">
              <a:spcBef>
                <a:spcPts val="0"/>
              </a:spcBef>
              <a:spcAft>
                <a:spcPts val="0"/>
              </a:spcAft>
              <a:buSzPts val="5200"/>
              <a:buChar char="-"/>
              <a:defRPr sz="5200"/>
            </a:lvl7pPr>
            <a:lvl8pPr lvl="7" algn="ctr">
              <a:spcBef>
                <a:spcPts val="0"/>
              </a:spcBef>
              <a:spcAft>
                <a:spcPts val="0"/>
              </a:spcAft>
              <a:buSzPts val="5200"/>
              <a:buChar char="-"/>
              <a:defRPr sz="5200"/>
            </a:lvl8pPr>
            <a:lvl9pPr lvl="8" algn="ctr">
              <a:spcBef>
                <a:spcPts val="0"/>
              </a:spcBef>
              <a:spcAft>
                <a:spcPts val="0"/>
              </a:spcAft>
              <a:buSzPts val="5200"/>
              <a:buChar char="-"/>
              <a:defRPr sz="5200"/>
            </a:lvl9pPr>
          </a:lstStyle>
          <a:p/>
        </p:txBody>
      </p:sp>
      <p:sp>
        <p:nvSpPr>
          <p:cNvPr id="10" name="Google Shape;10;p2"/>
          <p:cNvSpPr txBox="1"/>
          <p:nvPr>
            <p:ph idx="1" type="subTitle"/>
          </p:nvPr>
        </p:nvSpPr>
        <p:spPr>
          <a:xfrm>
            <a:off x="2392500" y="3393750"/>
            <a:ext cx="4359000" cy="40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pic>
        <p:nvPicPr>
          <p:cNvPr id="11" name="Google Shape;11;p2"/>
          <p:cNvPicPr preferRelativeResize="0"/>
          <p:nvPr/>
        </p:nvPicPr>
        <p:blipFill>
          <a:blip r:embed="rId2">
            <a:alphaModFix/>
          </a:blip>
          <a:stretch>
            <a:fillRect/>
          </a:stretch>
        </p:blipFill>
        <p:spPr>
          <a:xfrm>
            <a:off x="7409378" y="3507001"/>
            <a:ext cx="2325426" cy="2241626"/>
          </a:xfrm>
          <a:prstGeom prst="rect">
            <a:avLst/>
          </a:prstGeom>
          <a:noFill/>
          <a:ln>
            <a:noFill/>
          </a:ln>
        </p:spPr>
      </p:pic>
      <p:pic>
        <p:nvPicPr>
          <p:cNvPr id="12" name="Google Shape;12;p2"/>
          <p:cNvPicPr preferRelativeResize="0"/>
          <p:nvPr/>
        </p:nvPicPr>
        <p:blipFill>
          <a:blip r:embed="rId3">
            <a:alphaModFix/>
          </a:blip>
          <a:stretch>
            <a:fillRect/>
          </a:stretch>
        </p:blipFill>
        <p:spPr>
          <a:xfrm rot="5400000">
            <a:off x="693127" y="-1117698"/>
            <a:ext cx="2619576" cy="2525171"/>
          </a:xfrm>
          <a:prstGeom prst="rect">
            <a:avLst/>
          </a:prstGeom>
          <a:noFill/>
          <a:ln>
            <a:noFill/>
          </a:ln>
        </p:spPr>
      </p:pic>
      <p:pic>
        <p:nvPicPr>
          <p:cNvPr id="13" name="Google Shape;13;p2"/>
          <p:cNvPicPr preferRelativeResize="0"/>
          <p:nvPr/>
        </p:nvPicPr>
        <p:blipFill>
          <a:blip r:embed="rId4">
            <a:alphaModFix/>
          </a:blip>
          <a:stretch>
            <a:fillRect/>
          </a:stretch>
        </p:blipFill>
        <p:spPr>
          <a:xfrm rot="5400000">
            <a:off x="-858898" y="3087940"/>
            <a:ext cx="3266025" cy="3148269"/>
          </a:xfrm>
          <a:prstGeom prst="rect">
            <a:avLst/>
          </a:prstGeom>
          <a:noFill/>
          <a:ln>
            <a:noFill/>
          </a:ln>
        </p:spPr>
      </p:pic>
      <p:pic>
        <p:nvPicPr>
          <p:cNvPr id="14" name="Google Shape;14;p2"/>
          <p:cNvPicPr preferRelativeResize="0"/>
          <p:nvPr/>
        </p:nvPicPr>
        <p:blipFill>
          <a:blip r:embed="rId5">
            <a:alphaModFix/>
          </a:blip>
          <a:stretch>
            <a:fillRect/>
          </a:stretch>
        </p:blipFill>
        <p:spPr>
          <a:xfrm>
            <a:off x="6561925" y="-1362875"/>
            <a:ext cx="3025656" cy="2913918"/>
          </a:xfrm>
          <a:prstGeom prst="rect">
            <a:avLst/>
          </a:prstGeom>
          <a:noFill/>
          <a:ln>
            <a:noFill/>
          </a:ln>
        </p:spPr>
      </p:pic>
      <p:pic>
        <p:nvPicPr>
          <p:cNvPr id="15" name="Google Shape;15;p2"/>
          <p:cNvPicPr preferRelativeResize="0"/>
          <p:nvPr/>
        </p:nvPicPr>
        <p:blipFill>
          <a:blip r:embed="rId6">
            <a:alphaModFix/>
          </a:blip>
          <a:stretch>
            <a:fillRect/>
          </a:stretch>
        </p:blipFill>
        <p:spPr>
          <a:xfrm>
            <a:off x="7195580" y="-509702"/>
            <a:ext cx="3468446" cy="3343451"/>
          </a:xfrm>
          <a:prstGeom prst="rect">
            <a:avLst/>
          </a:prstGeom>
          <a:noFill/>
          <a:ln>
            <a:noFill/>
          </a:ln>
        </p:spPr>
      </p:pic>
      <p:pic>
        <p:nvPicPr>
          <p:cNvPr id="16" name="Google Shape;16;p2"/>
          <p:cNvPicPr preferRelativeResize="0"/>
          <p:nvPr/>
        </p:nvPicPr>
        <p:blipFill>
          <a:blip r:embed="rId7">
            <a:alphaModFix/>
          </a:blip>
          <a:stretch>
            <a:fillRect/>
          </a:stretch>
        </p:blipFill>
        <p:spPr>
          <a:xfrm>
            <a:off x="-869375" y="3057051"/>
            <a:ext cx="3148276" cy="3032061"/>
          </a:xfrm>
          <a:prstGeom prst="rect">
            <a:avLst/>
          </a:prstGeom>
          <a:noFill/>
          <a:ln>
            <a:noFill/>
          </a:ln>
        </p:spPr>
      </p:pic>
      <p:pic>
        <p:nvPicPr>
          <p:cNvPr id="17" name="Google Shape;17;p2"/>
          <p:cNvPicPr preferRelativeResize="0"/>
          <p:nvPr/>
        </p:nvPicPr>
        <p:blipFill rotWithShape="1">
          <a:blip r:embed="rId8">
            <a:alphaModFix/>
          </a:blip>
          <a:srcRect b="21758" l="0" r="0" t="0"/>
          <a:stretch/>
        </p:blipFill>
        <p:spPr>
          <a:xfrm>
            <a:off x="-421325" y="-550247"/>
            <a:ext cx="2514420" cy="1894643"/>
          </a:xfrm>
          <a:prstGeom prst="rect">
            <a:avLst/>
          </a:prstGeom>
          <a:noFill/>
          <a:ln>
            <a:noFill/>
          </a:ln>
        </p:spPr>
      </p:pic>
      <p:pic>
        <p:nvPicPr>
          <p:cNvPr id="18" name="Google Shape;18;p2"/>
          <p:cNvPicPr preferRelativeResize="0"/>
          <p:nvPr/>
        </p:nvPicPr>
        <p:blipFill>
          <a:blip r:embed="rId9">
            <a:alphaModFix/>
          </a:blip>
          <a:stretch>
            <a:fillRect/>
          </a:stretch>
        </p:blipFill>
        <p:spPr>
          <a:xfrm rot="2166654">
            <a:off x="6626109" y="2978154"/>
            <a:ext cx="3335652" cy="3215443"/>
          </a:xfrm>
          <a:prstGeom prst="rect">
            <a:avLst/>
          </a:prstGeom>
          <a:noFill/>
          <a:ln>
            <a:noFill/>
          </a:ln>
        </p:spPr>
      </p:pic>
      <p:pic>
        <p:nvPicPr>
          <p:cNvPr id="19" name="Google Shape;19;p2"/>
          <p:cNvPicPr preferRelativeResize="0"/>
          <p:nvPr/>
        </p:nvPicPr>
        <p:blipFill>
          <a:blip r:embed="rId10">
            <a:alphaModFix/>
          </a:blip>
          <a:stretch>
            <a:fillRect/>
          </a:stretch>
        </p:blipFill>
        <p:spPr>
          <a:xfrm>
            <a:off x="1059592" y="3153662"/>
            <a:ext cx="946972" cy="912841"/>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0" name="Shape 20"/>
        <p:cNvGrpSpPr/>
        <p:nvPr/>
      </p:nvGrpSpPr>
      <p:grpSpPr>
        <a:xfrm>
          <a:off x="0" y="0"/>
          <a:ext cx="0" cy="0"/>
          <a:chOff x="0" y="0"/>
          <a:chExt cx="0" cy="0"/>
        </a:xfrm>
      </p:grpSpPr>
      <p:sp>
        <p:nvSpPr>
          <p:cNvPr id="21" name="Google Shape;21;p3"/>
          <p:cNvSpPr txBox="1"/>
          <p:nvPr>
            <p:ph type="title"/>
          </p:nvPr>
        </p:nvSpPr>
        <p:spPr>
          <a:xfrm>
            <a:off x="715100" y="2516738"/>
            <a:ext cx="5194800" cy="9672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2" name="Google Shape;22;p3"/>
          <p:cNvSpPr txBox="1"/>
          <p:nvPr>
            <p:ph hasCustomPrompt="1" idx="2" type="title"/>
          </p:nvPr>
        </p:nvSpPr>
        <p:spPr>
          <a:xfrm>
            <a:off x="715100" y="1505838"/>
            <a:ext cx="13788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 name="Google Shape;23;p3"/>
          <p:cNvSpPr txBox="1"/>
          <p:nvPr>
            <p:ph idx="1" type="subTitle"/>
          </p:nvPr>
        </p:nvSpPr>
        <p:spPr>
          <a:xfrm>
            <a:off x="715100" y="3361638"/>
            <a:ext cx="5194800" cy="357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24" name="Google Shape;24;p3"/>
          <p:cNvPicPr preferRelativeResize="0"/>
          <p:nvPr/>
        </p:nvPicPr>
        <p:blipFill>
          <a:blip r:embed="rId2">
            <a:alphaModFix/>
          </a:blip>
          <a:stretch>
            <a:fillRect/>
          </a:stretch>
        </p:blipFill>
        <p:spPr>
          <a:xfrm>
            <a:off x="6211951" y="690641"/>
            <a:ext cx="2773452" cy="2671008"/>
          </a:xfrm>
          <a:prstGeom prst="rect">
            <a:avLst/>
          </a:prstGeom>
          <a:noFill/>
          <a:ln>
            <a:noFill/>
          </a:ln>
        </p:spPr>
      </p:pic>
      <p:pic>
        <p:nvPicPr>
          <p:cNvPr id="25" name="Google Shape;25;p3"/>
          <p:cNvPicPr preferRelativeResize="0"/>
          <p:nvPr/>
        </p:nvPicPr>
        <p:blipFill>
          <a:blip r:embed="rId3">
            <a:alphaModFix/>
          </a:blip>
          <a:stretch>
            <a:fillRect/>
          </a:stretch>
        </p:blipFill>
        <p:spPr>
          <a:xfrm>
            <a:off x="6353800" y="3732965"/>
            <a:ext cx="2369371" cy="2281873"/>
          </a:xfrm>
          <a:prstGeom prst="rect">
            <a:avLst/>
          </a:prstGeom>
          <a:noFill/>
          <a:ln>
            <a:noFill/>
          </a:ln>
        </p:spPr>
      </p:pic>
      <p:pic>
        <p:nvPicPr>
          <p:cNvPr id="26" name="Google Shape;26;p3"/>
          <p:cNvPicPr preferRelativeResize="0"/>
          <p:nvPr/>
        </p:nvPicPr>
        <p:blipFill>
          <a:blip r:embed="rId4">
            <a:alphaModFix/>
          </a:blip>
          <a:stretch>
            <a:fillRect/>
          </a:stretch>
        </p:blipFill>
        <p:spPr>
          <a:xfrm>
            <a:off x="7382895" y="2549604"/>
            <a:ext cx="2367183" cy="2281873"/>
          </a:xfrm>
          <a:prstGeom prst="rect">
            <a:avLst/>
          </a:prstGeom>
          <a:noFill/>
          <a:ln>
            <a:noFill/>
          </a:ln>
        </p:spPr>
      </p:pic>
      <p:pic>
        <p:nvPicPr>
          <p:cNvPr id="27" name="Google Shape;27;p3"/>
          <p:cNvPicPr preferRelativeResize="0"/>
          <p:nvPr/>
        </p:nvPicPr>
        <p:blipFill>
          <a:blip r:embed="rId5">
            <a:alphaModFix/>
          </a:blip>
          <a:stretch>
            <a:fillRect/>
          </a:stretch>
        </p:blipFill>
        <p:spPr>
          <a:xfrm rot="822924">
            <a:off x="-660125" y="-490950"/>
            <a:ext cx="2532450" cy="2441175"/>
          </a:xfrm>
          <a:prstGeom prst="rect">
            <a:avLst/>
          </a:prstGeom>
          <a:noFill/>
          <a:ln>
            <a:noFill/>
          </a:ln>
        </p:spPr>
      </p:pic>
      <p:pic>
        <p:nvPicPr>
          <p:cNvPr id="28" name="Google Shape;28;p3"/>
          <p:cNvPicPr preferRelativeResize="0"/>
          <p:nvPr/>
        </p:nvPicPr>
        <p:blipFill>
          <a:blip r:embed="rId6">
            <a:alphaModFix/>
          </a:blip>
          <a:stretch>
            <a:fillRect/>
          </a:stretch>
        </p:blipFill>
        <p:spPr>
          <a:xfrm>
            <a:off x="7008568" y="-315549"/>
            <a:ext cx="2628257" cy="2531197"/>
          </a:xfrm>
          <a:prstGeom prst="rect">
            <a:avLst/>
          </a:prstGeom>
          <a:noFill/>
          <a:ln>
            <a:noFill/>
          </a:ln>
        </p:spPr>
      </p:pic>
      <p:pic>
        <p:nvPicPr>
          <p:cNvPr id="29" name="Google Shape;29;p3"/>
          <p:cNvPicPr preferRelativeResize="0"/>
          <p:nvPr/>
        </p:nvPicPr>
        <p:blipFill>
          <a:blip r:embed="rId7">
            <a:alphaModFix/>
          </a:blip>
          <a:stretch>
            <a:fillRect/>
          </a:stretch>
        </p:blipFill>
        <p:spPr>
          <a:xfrm>
            <a:off x="6267350" y="2108200"/>
            <a:ext cx="2070100" cy="1993676"/>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0" name="Shape 30"/>
        <p:cNvGrpSpPr/>
        <p:nvPr/>
      </p:nvGrpSpPr>
      <p:grpSpPr>
        <a:xfrm>
          <a:off x="0" y="0"/>
          <a:ext cx="0" cy="0"/>
          <a:chOff x="0" y="0"/>
          <a:chExt cx="0" cy="0"/>
        </a:xfrm>
      </p:grpSpPr>
      <p:sp>
        <p:nvSpPr>
          <p:cNvPr id="31" name="Google Shape;31;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 name="Google Shape;32;p4"/>
          <p:cNvSpPr txBox="1"/>
          <p:nvPr>
            <p:ph idx="1" type="body"/>
          </p:nvPr>
        </p:nvSpPr>
        <p:spPr>
          <a:xfrm>
            <a:off x="720000" y="1017725"/>
            <a:ext cx="7704000" cy="3551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40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pic>
        <p:nvPicPr>
          <p:cNvPr id="33" name="Google Shape;33;p4"/>
          <p:cNvPicPr preferRelativeResize="0"/>
          <p:nvPr/>
        </p:nvPicPr>
        <p:blipFill>
          <a:blip r:embed="rId2">
            <a:alphaModFix/>
          </a:blip>
          <a:stretch>
            <a:fillRect/>
          </a:stretch>
        </p:blipFill>
        <p:spPr>
          <a:xfrm>
            <a:off x="7880675" y="-317200"/>
            <a:ext cx="1863999" cy="1796800"/>
          </a:xfrm>
          <a:prstGeom prst="rect">
            <a:avLst/>
          </a:prstGeom>
          <a:noFill/>
          <a:ln>
            <a:noFill/>
          </a:ln>
        </p:spPr>
      </p:pic>
      <p:pic>
        <p:nvPicPr>
          <p:cNvPr id="34" name="Google Shape;34;p4"/>
          <p:cNvPicPr preferRelativeResize="0"/>
          <p:nvPr/>
        </p:nvPicPr>
        <p:blipFill>
          <a:blip r:embed="rId3">
            <a:alphaModFix/>
          </a:blip>
          <a:stretch>
            <a:fillRect/>
          </a:stretch>
        </p:blipFill>
        <p:spPr>
          <a:xfrm>
            <a:off x="7702267" y="124775"/>
            <a:ext cx="946972" cy="912841"/>
          </a:xfrm>
          <a:prstGeom prst="rect">
            <a:avLst/>
          </a:prstGeom>
          <a:noFill/>
          <a:ln>
            <a:noFill/>
          </a:ln>
        </p:spPr>
      </p:pic>
      <p:pic>
        <p:nvPicPr>
          <p:cNvPr id="35" name="Google Shape;35;p4"/>
          <p:cNvPicPr preferRelativeResize="0"/>
          <p:nvPr/>
        </p:nvPicPr>
        <p:blipFill>
          <a:blip r:embed="rId4">
            <a:alphaModFix/>
          </a:blip>
          <a:stretch>
            <a:fillRect/>
          </a:stretch>
        </p:blipFill>
        <p:spPr>
          <a:xfrm>
            <a:off x="-555904" y="4127879"/>
            <a:ext cx="1275915" cy="1228795"/>
          </a:xfrm>
          <a:prstGeom prst="rect">
            <a:avLst/>
          </a:prstGeom>
          <a:noFill/>
          <a:ln>
            <a:noFill/>
          </a:ln>
        </p:spPr>
      </p:pic>
      <p:pic>
        <p:nvPicPr>
          <p:cNvPr id="36" name="Google Shape;36;p4"/>
          <p:cNvPicPr preferRelativeResize="0"/>
          <p:nvPr/>
        </p:nvPicPr>
        <p:blipFill>
          <a:blip r:embed="rId5">
            <a:alphaModFix/>
          </a:blip>
          <a:stretch>
            <a:fillRect/>
          </a:stretch>
        </p:blipFill>
        <p:spPr>
          <a:xfrm>
            <a:off x="-592604" y="3520204"/>
            <a:ext cx="1275915" cy="1228795"/>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7" name="Shape 37"/>
        <p:cNvGrpSpPr/>
        <p:nvPr/>
      </p:nvGrpSpPr>
      <p:grpSpPr>
        <a:xfrm>
          <a:off x="0" y="0"/>
          <a:ext cx="0" cy="0"/>
          <a:chOff x="0" y="0"/>
          <a:chExt cx="0" cy="0"/>
        </a:xfrm>
      </p:grpSpPr>
      <p:sp>
        <p:nvSpPr>
          <p:cNvPr id="38" name="Google Shape;38;p5"/>
          <p:cNvSpPr txBox="1"/>
          <p:nvPr>
            <p:ph idx="1" type="subTitle"/>
          </p:nvPr>
        </p:nvSpPr>
        <p:spPr>
          <a:xfrm>
            <a:off x="1197788" y="2303125"/>
            <a:ext cx="3093600" cy="713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1pPr>
            <a:lvl2pPr lvl="1" algn="ctr">
              <a:lnSpc>
                <a:spcPct val="100000"/>
              </a:lnSpc>
              <a:spcBef>
                <a:spcPts val="0"/>
              </a:spcBef>
              <a:spcAft>
                <a:spcPts val="0"/>
              </a:spcAft>
              <a:buSzPts val="2500"/>
              <a:buFont typeface="Bigshot One"/>
              <a:buNone/>
              <a:defRPr sz="2500">
                <a:latin typeface="Bigshot One"/>
                <a:ea typeface="Bigshot One"/>
                <a:cs typeface="Bigshot One"/>
                <a:sym typeface="Bigshot One"/>
              </a:defRPr>
            </a:lvl2pPr>
            <a:lvl3pPr lvl="2" algn="ctr">
              <a:lnSpc>
                <a:spcPct val="100000"/>
              </a:lnSpc>
              <a:spcBef>
                <a:spcPts val="0"/>
              </a:spcBef>
              <a:spcAft>
                <a:spcPts val="0"/>
              </a:spcAft>
              <a:buSzPts val="2500"/>
              <a:buFont typeface="Bigshot One"/>
              <a:buNone/>
              <a:defRPr sz="2500">
                <a:latin typeface="Bigshot One"/>
                <a:ea typeface="Bigshot One"/>
                <a:cs typeface="Bigshot One"/>
                <a:sym typeface="Bigshot One"/>
              </a:defRPr>
            </a:lvl3pPr>
            <a:lvl4pPr lvl="3" algn="ctr">
              <a:lnSpc>
                <a:spcPct val="100000"/>
              </a:lnSpc>
              <a:spcBef>
                <a:spcPts val="0"/>
              </a:spcBef>
              <a:spcAft>
                <a:spcPts val="0"/>
              </a:spcAft>
              <a:buSzPts val="2500"/>
              <a:buFont typeface="Bigshot One"/>
              <a:buNone/>
              <a:defRPr sz="2500">
                <a:latin typeface="Bigshot One"/>
                <a:ea typeface="Bigshot One"/>
                <a:cs typeface="Bigshot One"/>
                <a:sym typeface="Bigshot One"/>
              </a:defRPr>
            </a:lvl4pPr>
            <a:lvl5pPr lvl="4" algn="ctr">
              <a:lnSpc>
                <a:spcPct val="100000"/>
              </a:lnSpc>
              <a:spcBef>
                <a:spcPts val="0"/>
              </a:spcBef>
              <a:spcAft>
                <a:spcPts val="0"/>
              </a:spcAft>
              <a:buSzPts val="2500"/>
              <a:buFont typeface="Bigshot One"/>
              <a:buNone/>
              <a:defRPr sz="2500">
                <a:latin typeface="Bigshot One"/>
                <a:ea typeface="Bigshot One"/>
                <a:cs typeface="Bigshot One"/>
                <a:sym typeface="Bigshot One"/>
              </a:defRPr>
            </a:lvl5pPr>
            <a:lvl6pPr lvl="5" algn="ctr">
              <a:lnSpc>
                <a:spcPct val="100000"/>
              </a:lnSpc>
              <a:spcBef>
                <a:spcPts val="0"/>
              </a:spcBef>
              <a:spcAft>
                <a:spcPts val="0"/>
              </a:spcAft>
              <a:buSzPts val="2500"/>
              <a:buFont typeface="Bigshot One"/>
              <a:buNone/>
              <a:defRPr sz="2500">
                <a:latin typeface="Bigshot One"/>
                <a:ea typeface="Bigshot One"/>
                <a:cs typeface="Bigshot One"/>
                <a:sym typeface="Bigshot One"/>
              </a:defRPr>
            </a:lvl6pPr>
            <a:lvl7pPr lvl="6" algn="ctr">
              <a:lnSpc>
                <a:spcPct val="100000"/>
              </a:lnSpc>
              <a:spcBef>
                <a:spcPts val="0"/>
              </a:spcBef>
              <a:spcAft>
                <a:spcPts val="0"/>
              </a:spcAft>
              <a:buSzPts val="2500"/>
              <a:buFont typeface="Bigshot One"/>
              <a:buNone/>
              <a:defRPr sz="2500">
                <a:latin typeface="Bigshot One"/>
                <a:ea typeface="Bigshot One"/>
                <a:cs typeface="Bigshot One"/>
                <a:sym typeface="Bigshot One"/>
              </a:defRPr>
            </a:lvl7pPr>
            <a:lvl8pPr lvl="7" algn="ctr">
              <a:lnSpc>
                <a:spcPct val="100000"/>
              </a:lnSpc>
              <a:spcBef>
                <a:spcPts val="0"/>
              </a:spcBef>
              <a:spcAft>
                <a:spcPts val="0"/>
              </a:spcAft>
              <a:buSzPts val="2500"/>
              <a:buFont typeface="Bigshot One"/>
              <a:buNone/>
              <a:defRPr sz="2500">
                <a:latin typeface="Bigshot One"/>
                <a:ea typeface="Bigshot One"/>
                <a:cs typeface="Bigshot One"/>
                <a:sym typeface="Bigshot One"/>
              </a:defRPr>
            </a:lvl8pPr>
            <a:lvl9pPr lvl="8" algn="ctr">
              <a:lnSpc>
                <a:spcPct val="100000"/>
              </a:lnSpc>
              <a:spcBef>
                <a:spcPts val="0"/>
              </a:spcBef>
              <a:spcAft>
                <a:spcPts val="0"/>
              </a:spcAft>
              <a:buSzPts val="2500"/>
              <a:buFont typeface="Bigshot One"/>
              <a:buNone/>
              <a:defRPr sz="2500">
                <a:latin typeface="Bigshot One"/>
                <a:ea typeface="Bigshot One"/>
                <a:cs typeface="Bigshot One"/>
                <a:sym typeface="Bigshot One"/>
              </a:defRPr>
            </a:lvl9pPr>
          </a:lstStyle>
          <a:p/>
        </p:txBody>
      </p:sp>
      <p:sp>
        <p:nvSpPr>
          <p:cNvPr id="39" name="Google Shape;39;p5"/>
          <p:cNvSpPr txBox="1"/>
          <p:nvPr>
            <p:ph idx="2" type="subTitle"/>
          </p:nvPr>
        </p:nvSpPr>
        <p:spPr>
          <a:xfrm>
            <a:off x="4852613" y="2303125"/>
            <a:ext cx="30936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1pPr>
            <a:lvl2pPr lvl="1"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2pPr>
            <a:lvl3pPr lvl="2"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3pPr>
            <a:lvl4pPr lvl="3"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4pPr>
            <a:lvl5pPr lvl="4"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5pPr>
            <a:lvl6pPr lvl="5"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6pPr>
            <a:lvl7pPr lvl="6"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7pPr>
            <a:lvl8pPr lvl="7"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8pPr>
            <a:lvl9pPr lvl="8" rtl="0" algn="ctr">
              <a:lnSpc>
                <a:spcPct val="100000"/>
              </a:lnSpc>
              <a:spcBef>
                <a:spcPts val="0"/>
              </a:spcBef>
              <a:spcAft>
                <a:spcPts val="0"/>
              </a:spcAft>
              <a:buSzPts val="2500"/>
              <a:buFont typeface="Bigshot One"/>
              <a:buNone/>
              <a:defRPr sz="2500">
                <a:latin typeface="Bigshot One"/>
                <a:ea typeface="Bigshot One"/>
                <a:cs typeface="Bigshot One"/>
                <a:sym typeface="Bigshot One"/>
              </a:defRPr>
            </a:lvl9pPr>
          </a:lstStyle>
          <a:p/>
        </p:txBody>
      </p:sp>
      <p:sp>
        <p:nvSpPr>
          <p:cNvPr id="40" name="Google Shape;40;p5"/>
          <p:cNvSpPr txBox="1"/>
          <p:nvPr>
            <p:ph idx="3" type="subTitle"/>
          </p:nvPr>
        </p:nvSpPr>
        <p:spPr>
          <a:xfrm>
            <a:off x="1197788" y="2917150"/>
            <a:ext cx="30936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 name="Google Shape;41;p5"/>
          <p:cNvSpPr txBox="1"/>
          <p:nvPr>
            <p:ph idx="4" type="subTitle"/>
          </p:nvPr>
        </p:nvSpPr>
        <p:spPr>
          <a:xfrm>
            <a:off x="4852613" y="2917150"/>
            <a:ext cx="30936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 name="Google Shape;42;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43" name="Google Shape;43;p5"/>
          <p:cNvPicPr preferRelativeResize="0"/>
          <p:nvPr/>
        </p:nvPicPr>
        <p:blipFill>
          <a:blip r:embed="rId2">
            <a:alphaModFix/>
          </a:blip>
          <a:stretch>
            <a:fillRect/>
          </a:stretch>
        </p:blipFill>
        <p:spPr>
          <a:xfrm>
            <a:off x="7880675" y="-317200"/>
            <a:ext cx="1863999" cy="1796800"/>
          </a:xfrm>
          <a:prstGeom prst="rect">
            <a:avLst/>
          </a:prstGeom>
          <a:noFill/>
          <a:ln>
            <a:noFill/>
          </a:ln>
        </p:spPr>
      </p:pic>
      <p:pic>
        <p:nvPicPr>
          <p:cNvPr id="44" name="Google Shape;44;p5"/>
          <p:cNvPicPr preferRelativeResize="0"/>
          <p:nvPr/>
        </p:nvPicPr>
        <p:blipFill>
          <a:blip r:embed="rId3">
            <a:alphaModFix/>
          </a:blip>
          <a:stretch>
            <a:fillRect/>
          </a:stretch>
        </p:blipFill>
        <p:spPr>
          <a:xfrm>
            <a:off x="7702267" y="124775"/>
            <a:ext cx="946972" cy="912841"/>
          </a:xfrm>
          <a:prstGeom prst="rect">
            <a:avLst/>
          </a:prstGeom>
          <a:noFill/>
          <a:ln>
            <a:noFill/>
          </a:ln>
        </p:spPr>
      </p:pic>
      <p:pic>
        <p:nvPicPr>
          <p:cNvPr id="45" name="Google Shape;45;p5"/>
          <p:cNvPicPr preferRelativeResize="0"/>
          <p:nvPr/>
        </p:nvPicPr>
        <p:blipFill>
          <a:blip r:embed="rId4">
            <a:alphaModFix/>
          </a:blip>
          <a:stretch>
            <a:fillRect/>
          </a:stretch>
        </p:blipFill>
        <p:spPr>
          <a:xfrm>
            <a:off x="-555904" y="4127879"/>
            <a:ext cx="1275915" cy="1228795"/>
          </a:xfrm>
          <a:prstGeom prst="rect">
            <a:avLst/>
          </a:prstGeom>
          <a:noFill/>
          <a:ln>
            <a:noFill/>
          </a:ln>
        </p:spPr>
      </p:pic>
      <p:pic>
        <p:nvPicPr>
          <p:cNvPr id="46" name="Google Shape;46;p5"/>
          <p:cNvPicPr preferRelativeResize="0"/>
          <p:nvPr/>
        </p:nvPicPr>
        <p:blipFill>
          <a:blip r:embed="rId5">
            <a:alphaModFix/>
          </a:blip>
          <a:stretch>
            <a:fillRect/>
          </a:stretch>
        </p:blipFill>
        <p:spPr>
          <a:xfrm>
            <a:off x="-592604" y="3520204"/>
            <a:ext cx="1275915" cy="1228795"/>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7" name="Shape 47"/>
        <p:cNvGrpSpPr/>
        <p:nvPr/>
      </p:nvGrpSpPr>
      <p:grpSpPr>
        <a:xfrm>
          <a:off x="0" y="0"/>
          <a:ext cx="0" cy="0"/>
          <a:chOff x="0" y="0"/>
          <a:chExt cx="0" cy="0"/>
        </a:xfrm>
      </p:grpSpPr>
      <p:sp>
        <p:nvSpPr>
          <p:cNvPr id="48" name="Google Shape;48;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49" name="Google Shape;49;p6"/>
          <p:cNvPicPr preferRelativeResize="0"/>
          <p:nvPr/>
        </p:nvPicPr>
        <p:blipFill>
          <a:blip r:embed="rId2">
            <a:alphaModFix/>
          </a:blip>
          <a:stretch>
            <a:fillRect/>
          </a:stretch>
        </p:blipFill>
        <p:spPr>
          <a:xfrm>
            <a:off x="7880675" y="-317200"/>
            <a:ext cx="1863999" cy="1796800"/>
          </a:xfrm>
          <a:prstGeom prst="rect">
            <a:avLst/>
          </a:prstGeom>
          <a:noFill/>
          <a:ln>
            <a:noFill/>
          </a:ln>
        </p:spPr>
      </p:pic>
      <p:pic>
        <p:nvPicPr>
          <p:cNvPr id="50" name="Google Shape;50;p6"/>
          <p:cNvPicPr preferRelativeResize="0"/>
          <p:nvPr/>
        </p:nvPicPr>
        <p:blipFill>
          <a:blip r:embed="rId3">
            <a:alphaModFix/>
          </a:blip>
          <a:stretch>
            <a:fillRect/>
          </a:stretch>
        </p:blipFill>
        <p:spPr>
          <a:xfrm>
            <a:off x="7702267" y="124775"/>
            <a:ext cx="946972" cy="912841"/>
          </a:xfrm>
          <a:prstGeom prst="rect">
            <a:avLst/>
          </a:prstGeom>
          <a:noFill/>
          <a:ln>
            <a:noFill/>
          </a:ln>
        </p:spPr>
      </p:pic>
      <p:pic>
        <p:nvPicPr>
          <p:cNvPr id="51" name="Google Shape;51;p6"/>
          <p:cNvPicPr preferRelativeResize="0"/>
          <p:nvPr/>
        </p:nvPicPr>
        <p:blipFill>
          <a:blip r:embed="rId4">
            <a:alphaModFix/>
          </a:blip>
          <a:stretch>
            <a:fillRect/>
          </a:stretch>
        </p:blipFill>
        <p:spPr>
          <a:xfrm>
            <a:off x="-555904" y="4127879"/>
            <a:ext cx="1275915" cy="1228795"/>
          </a:xfrm>
          <a:prstGeom prst="rect">
            <a:avLst/>
          </a:prstGeom>
          <a:noFill/>
          <a:ln>
            <a:noFill/>
          </a:ln>
        </p:spPr>
      </p:pic>
      <p:pic>
        <p:nvPicPr>
          <p:cNvPr id="52" name="Google Shape;52;p6"/>
          <p:cNvPicPr preferRelativeResize="0"/>
          <p:nvPr/>
        </p:nvPicPr>
        <p:blipFill>
          <a:blip r:embed="rId5">
            <a:alphaModFix/>
          </a:blip>
          <a:stretch>
            <a:fillRect/>
          </a:stretch>
        </p:blipFill>
        <p:spPr>
          <a:xfrm>
            <a:off x="-592604" y="3520204"/>
            <a:ext cx="1275915" cy="1228795"/>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3" name="Shape 53"/>
        <p:cNvGrpSpPr/>
        <p:nvPr/>
      </p:nvGrpSpPr>
      <p:grpSpPr>
        <a:xfrm>
          <a:off x="0" y="0"/>
          <a:ext cx="0" cy="0"/>
          <a:chOff x="0" y="0"/>
          <a:chExt cx="0" cy="0"/>
        </a:xfrm>
      </p:grpSpPr>
      <p:sp>
        <p:nvSpPr>
          <p:cNvPr id="54" name="Google Shape;54;p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5" name="Google Shape;55;p7"/>
          <p:cNvSpPr txBox="1"/>
          <p:nvPr>
            <p:ph idx="1" type="body"/>
          </p:nvPr>
        </p:nvSpPr>
        <p:spPr>
          <a:xfrm>
            <a:off x="720000" y="1666750"/>
            <a:ext cx="3494400" cy="2388000"/>
          </a:xfrm>
          <a:prstGeom prst="rect">
            <a:avLst/>
          </a:prstGeom>
        </p:spPr>
        <p:txBody>
          <a:bodyPr anchorCtr="0" anchor="ctr" bIns="91425" lIns="91425" spcFirstLastPara="1" rIns="91425" wrap="square" tIns="91425">
            <a:noAutofit/>
          </a:bodyPr>
          <a:lstStyle>
            <a:lvl1pPr indent="-292100" lvl="0" marL="457200" rtl="0">
              <a:lnSpc>
                <a:spcPct val="100000"/>
              </a:lnSpc>
              <a:spcBef>
                <a:spcPts val="0"/>
              </a:spcBef>
              <a:spcAft>
                <a:spcPts val="0"/>
              </a:spcAft>
              <a:buClr>
                <a:schemeClr val="dk2"/>
              </a:buClr>
              <a:buSzPts val="1000"/>
              <a:buAutoNum type="arabicPeriod"/>
              <a:defRPr sz="1400">
                <a:solidFill>
                  <a:srgbClr val="434343"/>
                </a:solidFill>
              </a:defRPr>
            </a:lvl1pPr>
            <a:lvl2pPr indent="-317500" lvl="1" marL="914400" rtl="0">
              <a:lnSpc>
                <a:spcPct val="115000"/>
              </a:lnSpc>
              <a:spcBef>
                <a:spcPts val="0"/>
              </a:spcBef>
              <a:spcAft>
                <a:spcPts val="0"/>
              </a:spcAft>
              <a:buClr>
                <a:schemeClr val="dk2"/>
              </a:buClr>
              <a:buSzPts val="1400"/>
              <a:buAutoNum type="alphaLcPeriod"/>
              <a:defRPr>
                <a:solidFill>
                  <a:srgbClr val="434343"/>
                </a:solidFill>
              </a:defRPr>
            </a:lvl2pPr>
            <a:lvl3pPr indent="-317500" lvl="2" marL="1371600" rtl="0">
              <a:lnSpc>
                <a:spcPct val="115000"/>
              </a:lnSpc>
              <a:spcBef>
                <a:spcPts val="0"/>
              </a:spcBef>
              <a:spcAft>
                <a:spcPts val="0"/>
              </a:spcAft>
              <a:buClr>
                <a:schemeClr val="dk2"/>
              </a:buClr>
              <a:buSzPts val="1400"/>
              <a:buAutoNum type="romanLcPeriod"/>
              <a:defRPr>
                <a:solidFill>
                  <a:srgbClr val="434343"/>
                </a:solidFill>
              </a:defRPr>
            </a:lvl3pPr>
            <a:lvl4pPr indent="-317500" lvl="3" marL="1828800" rtl="0">
              <a:lnSpc>
                <a:spcPct val="115000"/>
              </a:lnSpc>
              <a:spcBef>
                <a:spcPts val="0"/>
              </a:spcBef>
              <a:spcAft>
                <a:spcPts val="0"/>
              </a:spcAft>
              <a:buClr>
                <a:schemeClr val="dk2"/>
              </a:buClr>
              <a:buSzPts val="1400"/>
              <a:buAutoNum type="arabicPeriod"/>
              <a:defRPr>
                <a:solidFill>
                  <a:srgbClr val="434343"/>
                </a:solidFill>
              </a:defRPr>
            </a:lvl4pPr>
            <a:lvl5pPr indent="-317500" lvl="4" marL="2286000" rtl="0">
              <a:lnSpc>
                <a:spcPct val="115000"/>
              </a:lnSpc>
              <a:spcBef>
                <a:spcPts val="0"/>
              </a:spcBef>
              <a:spcAft>
                <a:spcPts val="0"/>
              </a:spcAft>
              <a:buClr>
                <a:schemeClr val="dk2"/>
              </a:buClr>
              <a:buSzPts val="1400"/>
              <a:buAutoNum type="alphaLcPeriod"/>
              <a:defRPr>
                <a:solidFill>
                  <a:srgbClr val="434343"/>
                </a:solidFill>
              </a:defRPr>
            </a:lvl5pPr>
            <a:lvl6pPr indent="-317500" lvl="5" marL="2743200" rtl="0">
              <a:lnSpc>
                <a:spcPct val="115000"/>
              </a:lnSpc>
              <a:spcBef>
                <a:spcPts val="0"/>
              </a:spcBef>
              <a:spcAft>
                <a:spcPts val="0"/>
              </a:spcAft>
              <a:buClr>
                <a:schemeClr val="dk2"/>
              </a:buClr>
              <a:buSzPts val="1400"/>
              <a:buAutoNum type="romanLcPeriod"/>
              <a:defRPr>
                <a:solidFill>
                  <a:srgbClr val="434343"/>
                </a:solidFill>
              </a:defRPr>
            </a:lvl6pPr>
            <a:lvl7pPr indent="-317500" lvl="6" marL="3200400" rtl="0">
              <a:lnSpc>
                <a:spcPct val="115000"/>
              </a:lnSpc>
              <a:spcBef>
                <a:spcPts val="0"/>
              </a:spcBef>
              <a:spcAft>
                <a:spcPts val="0"/>
              </a:spcAft>
              <a:buClr>
                <a:schemeClr val="dk2"/>
              </a:buClr>
              <a:buSzPts val="1400"/>
              <a:buAutoNum type="arabicPeriod"/>
              <a:defRPr>
                <a:solidFill>
                  <a:srgbClr val="434343"/>
                </a:solidFill>
              </a:defRPr>
            </a:lvl7pPr>
            <a:lvl8pPr indent="-317500" lvl="7" marL="3657600" rtl="0">
              <a:lnSpc>
                <a:spcPct val="115000"/>
              </a:lnSpc>
              <a:spcBef>
                <a:spcPts val="0"/>
              </a:spcBef>
              <a:spcAft>
                <a:spcPts val="0"/>
              </a:spcAft>
              <a:buClr>
                <a:schemeClr val="dk2"/>
              </a:buClr>
              <a:buSzPts val="1400"/>
              <a:buAutoNum type="alphaLcPeriod"/>
              <a:defRPr>
                <a:solidFill>
                  <a:srgbClr val="434343"/>
                </a:solidFill>
              </a:defRPr>
            </a:lvl8pPr>
            <a:lvl9pPr indent="-317500" lvl="8" marL="4114800" rtl="0">
              <a:lnSpc>
                <a:spcPct val="115000"/>
              </a:lnSpc>
              <a:spcBef>
                <a:spcPts val="0"/>
              </a:spcBef>
              <a:spcAft>
                <a:spcPts val="0"/>
              </a:spcAft>
              <a:buClr>
                <a:schemeClr val="dk2"/>
              </a:buClr>
              <a:buSzPts val="1400"/>
              <a:buAutoNum type="romanLcPeriod"/>
              <a:defRPr>
                <a:solidFill>
                  <a:srgbClr val="434343"/>
                </a:solidFill>
              </a:defRPr>
            </a:lvl9pPr>
          </a:lstStyle>
          <a:p/>
        </p:txBody>
      </p:sp>
      <p:pic>
        <p:nvPicPr>
          <p:cNvPr id="56" name="Google Shape;56;p7"/>
          <p:cNvPicPr preferRelativeResize="0"/>
          <p:nvPr/>
        </p:nvPicPr>
        <p:blipFill>
          <a:blip r:embed="rId2">
            <a:alphaModFix/>
          </a:blip>
          <a:stretch>
            <a:fillRect/>
          </a:stretch>
        </p:blipFill>
        <p:spPr>
          <a:xfrm>
            <a:off x="4807052" y="698025"/>
            <a:ext cx="4081799" cy="3934655"/>
          </a:xfrm>
          <a:prstGeom prst="rect">
            <a:avLst/>
          </a:prstGeom>
          <a:noFill/>
          <a:ln>
            <a:noFill/>
          </a:ln>
        </p:spPr>
      </p:pic>
      <p:pic>
        <p:nvPicPr>
          <p:cNvPr id="57" name="Google Shape;57;p7"/>
          <p:cNvPicPr preferRelativeResize="0"/>
          <p:nvPr/>
        </p:nvPicPr>
        <p:blipFill>
          <a:blip r:embed="rId3">
            <a:alphaModFix/>
          </a:blip>
          <a:stretch>
            <a:fillRect/>
          </a:stretch>
        </p:blipFill>
        <p:spPr>
          <a:xfrm>
            <a:off x="7021696" y="2502153"/>
            <a:ext cx="1813497" cy="1748144"/>
          </a:xfrm>
          <a:prstGeom prst="rect">
            <a:avLst/>
          </a:prstGeom>
          <a:noFill/>
          <a:ln>
            <a:noFill/>
          </a:ln>
        </p:spPr>
      </p:pic>
      <p:pic>
        <p:nvPicPr>
          <p:cNvPr id="58" name="Google Shape;58;p7"/>
          <p:cNvPicPr preferRelativeResize="0"/>
          <p:nvPr/>
        </p:nvPicPr>
        <p:blipFill>
          <a:blip r:embed="rId4">
            <a:alphaModFix/>
          </a:blip>
          <a:stretch>
            <a:fillRect/>
          </a:stretch>
        </p:blipFill>
        <p:spPr>
          <a:xfrm>
            <a:off x="3905826" y="3651394"/>
            <a:ext cx="2016072" cy="1941612"/>
          </a:xfrm>
          <a:prstGeom prst="rect">
            <a:avLst/>
          </a:prstGeom>
          <a:noFill/>
          <a:ln>
            <a:noFill/>
          </a:ln>
        </p:spPr>
      </p:pic>
      <p:pic>
        <p:nvPicPr>
          <p:cNvPr id="59" name="Google Shape;59;p7"/>
          <p:cNvPicPr preferRelativeResize="0"/>
          <p:nvPr/>
        </p:nvPicPr>
        <p:blipFill>
          <a:blip r:embed="rId5">
            <a:alphaModFix/>
          </a:blip>
          <a:stretch>
            <a:fillRect/>
          </a:stretch>
        </p:blipFill>
        <p:spPr>
          <a:xfrm>
            <a:off x="7350574" y="3623832"/>
            <a:ext cx="2314552" cy="2229092"/>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0" name="Shape 60"/>
        <p:cNvGrpSpPr/>
        <p:nvPr/>
      </p:nvGrpSpPr>
      <p:grpSpPr>
        <a:xfrm>
          <a:off x="0" y="0"/>
          <a:ext cx="0" cy="0"/>
          <a:chOff x="0" y="0"/>
          <a:chExt cx="0" cy="0"/>
        </a:xfrm>
      </p:grpSpPr>
      <p:sp>
        <p:nvSpPr>
          <p:cNvPr id="61" name="Google Shape;61;p8"/>
          <p:cNvSpPr txBox="1"/>
          <p:nvPr>
            <p:ph type="title"/>
          </p:nvPr>
        </p:nvSpPr>
        <p:spPr>
          <a:xfrm>
            <a:off x="1388100" y="1084050"/>
            <a:ext cx="6367800" cy="29754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83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pic>
        <p:nvPicPr>
          <p:cNvPr id="62" name="Google Shape;62;p8"/>
          <p:cNvPicPr preferRelativeResize="0"/>
          <p:nvPr/>
        </p:nvPicPr>
        <p:blipFill>
          <a:blip r:embed="rId2">
            <a:alphaModFix/>
          </a:blip>
          <a:stretch>
            <a:fillRect/>
          </a:stretch>
        </p:blipFill>
        <p:spPr>
          <a:xfrm>
            <a:off x="7409378" y="3507001"/>
            <a:ext cx="2325426" cy="2241626"/>
          </a:xfrm>
          <a:prstGeom prst="rect">
            <a:avLst/>
          </a:prstGeom>
          <a:noFill/>
          <a:ln>
            <a:noFill/>
          </a:ln>
        </p:spPr>
      </p:pic>
      <p:pic>
        <p:nvPicPr>
          <p:cNvPr id="63" name="Google Shape;63;p8"/>
          <p:cNvPicPr preferRelativeResize="0"/>
          <p:nvPr/>
        </p:nvPicPr>
        <p:blipFill>
          <a:blip r:embed="rId3">
            <a:alphaModFix/>
          </a:blip>
          <a:stretch>
            <a:fillRect/>
          </a:stretch>
        </p:blipFill>
        <p:spPr>
          <a:xfrm rot="5400000">
            <a:off x="693127" y="-1117698"/>
            <a:ext cx="2619576" cy="2525171"/>
          </a:xfrm>
          <a:prstGeom prst="rect">
            <a:avLst/>
          </a:prstGeom>
          <a:noFill/>
          <a:ln>
            <a:noFill/>
          </a:ln>
        </p:spPr>
      </p:pic>
      <p:pic>
        <p:nvPicPr>
          <p:cNvPr id="64" name="Google Shape;64;p8"/>
          <p:cNvPicPr preferRelativeResize="0"/>
          <p:nvPr/>
        </p:nvPicPr>
        <p:blipFill>
          <a:blip r:embed="rId4">
            <a:alphaModFix/>
          </a:blip>
          <a:stretch>
            <a:fillRect/>
          </a:stretch>
        </p:blipFill>
        <p:spPr>
          <a:xfrm rot="5400000">
            <a:off x="-858898" y="3087940"/>
            <a:ext cx="3266025" cy="3148269"/>
          </a:xfrm>
          <a:prstGeom prst="rect">
            <a:avLst/>
          </a:prstGeom>
          <a:noFill/>
          <a:ln>
            <a:noFill/>
          </a:ln>
        </p:spPr>
      </p:pic>
      <p:pic>
        <p:nvPicPr>
          <p:cNvPr id="65" name="Google Shape;65;p8"/>
          <p:cNvPicPr preferRelativeResize="0"/>
          <p:nvPr/>
        </p:nvPicPr>
        <p:blipFill>
          <a:blip r:embed="rId5">
            <a:alphaModFix/>
          </a:blip>
          <a:stretch>
            <a:fillRect/>
          </a:stretch>
        </p:blipFill>
        <p:spPr>
          <a:xfrm>
            <a:off x="6561925" y="-1362875"/>
            <a:ext cx="3025656" cy="2913918"/>
          </a:xfrm>
          <a:prstGeom prst="rect">
            <a:avLst/>
          </a:prstGeom>
          <a:noFill/>
          <a:ln>
            <a:noFill/>
          </a:ln>
        </p:spPr>
      </p:pic>
      <p:pic>
        <p:nvPicPr>
          <p:cNvPr id="66" name="Google Shape;66;p8"/>
          <p:cNvPicPr preferRelativeResize="0"/>
          <p:nvPr/>
        </p:nvPicPr>
        <p:blipFill>
          <a:blip r:embed="rId6">
            <a:alphaModFix/>
          </a:blip>
          <a:stretch>
            <a:fillRect/>
          </a:stretch>
        </p:blipFill>
        <p:spPr>
          <a:xfrm>
            <a:off x="7195580" y="-509702"/>
            <a:ext cx="3468446" cy="3343451"/>
          </a:xfrm>
          <a:prstGeom prst="rect">
            <a:avLst/>
          </a:prstGeom>
          <a:noFill/>
          <a:ln>
            <a:noFill/>
          </a:ln>
        </p:spPr>
      </p:pic>
      <p:pic>
        <p:nvPicPr>
          <p:cNvPr id="67" name="Google Shape;67;p8"/>
          <p:cNvPicPr preferRelativeResize="0"/>
          <p:nvPr/>
        </p:nvPicPr>
        <p:blipFill>
          <a:blip r:embed="rId7">
            <a:alphaModFix/>
          </a:blip>
          <a:stretch>
            <a:fillRect/>
          </a:stretch>
        </p:blipFill>
        <p:spPr>
          <a:xfrm>
            <a:off x="-869375" y="3057051"/>
            <a:ext cx="3148276" cy="3032061"/>
          </a:xfrm>
          <a:prstGeom prst="rect">
            <a:avLst/>
          </a:prstGeom>
          <a:noFill/>
          <a:ln>
            <a:noFill/>
          </a:ln>
        </p:spPr>
      </p:pic>
      <p:pic>
        <p:nvPicPr>
          <p:cNvPr id="68" name="Google Shape;68;p8"/>
          <p:cNvPicPr preferRelativeResize="0"/>
          <p:nvPr/>
        </p:nvPicPr>
        <p:blipFill rotWithShape="1">
          <a:blip r:embed="rId8">
            <a:alphaModFix/>
          </a:blip>
          <a:srcRect b="21758" l="0" r="0" t="0"/>
          <a:stretch/>
        </p:blipFill>
        <p:spPr>
          <a:xfrm>
            <a:off x="-421325" y="-550247"/>
            <a:ext cx="2514420" cy="1894643"/>
          </a:xfrm>
          <a:prstGeom prst="rect">
            <a:avLst/>
          </a:prstGeom>
          <a:noFill/>
          <a:ln>
            <a:noFill/>
          </a:ln>
        </p:spPr>
      </p:pic>
      <p:pic>
        <p:nvPicPr>
          <p:cNvPr id="69" name="Google Shape;69;p8"/>
          <p:cNvPicPr preferRelativeResize="0"/>
          <p:nvPr/>
        </p:nvPicPr>
        <p:blipFill>
          <a:blip r:embed="rId9">
            <a:alphaModFix/>
          </a:blip>
          <a:stretch>
            <a:fillRect/>
          </a:stretch>
        </p:blipFill>
        <p:spPr>
          <a:xfrm rot="2166654">
            <a:off x="6626109" y="2978154"/>
            <a:ext cx="3335652" cy="3215443"/>
          </a:xfrm>
          <a:prstGeom prst="rect">
            <a:avLst/>
          </a:prstGeom>
          <a:noFill/>
          <a:ln>
            <a:noFill/>
          </a:ln>
        </p:spPr>
      </p:pic>
      <p:pic>
        <p:nvPicPr>
          <p:cNvPr id="70" name="Google Shape;70;p8"/>
          <p:cNvPicPr preferRelativeResize="0"/>
          <p:nvPr/>
        </p:nvPicPr>
        <p:blipFill>
          <a:blip r:embed="rId10">
            <a:alphaModFix/>
          </a:blip>
          <a:stretch>
            <a:fillRect/>
          </a:stretch>
        </p:blipFill>
        <p:spPr>
          <a:xfrm>
            <a:off x="1059592" y="3153662"/>
            <a:ext cx="946972" cy="912841"/>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1" name="Shape 71"/>
        <p:cNvGrpSpPr/>
        <p:nvPr/>
      </p:nvGrpSpPr>
      <p:grpSpPr>
        <a:xfrm>
          <a:off x="0" y="0"/>
          <a:ext cx="0" cy="0"/>
          <a:chOff x="0" y="0"/>
          <a:chExt cx="0" cy="0"/>
        </a:xfrm>
      </p:grpSpPr>
      <p:sp>
        <p:nvSpPr>
          <p:cNvPr id="72" name="Google Shape;72;p9"/>
          <p:cNvSpPr txBox="1"/>
          <p:nvPr>
            <p:ph type="title"/>
          </p:nvPr>
        </p:nvSpPr>
        <p:spPr>
          <a:xfrm>
            <a:off x="720000" y="367423"/>
            <a:ext cx="7704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3" name="Google Shape;73;p9"/>
          <p:cNvSpPr txBox="1"/>
          <p:nvPr>
            <p:ph idx="1" type="subTitle"/>
          </p:nvPr>
        </p:nvSpPr>
        <p:spPr>
          <a:xfrm>
            <a:off x="2241550" y="1348750"/>
            <a:ext cx="4661100" cy="1681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4" name="Shape 74"/>
        <p:cNvGrpSpPr/>
        <p:nvPr/>
      </p:nvGrpSpPr>
      <p:grpSpPr>
        <a:xfrm>
          <a:off x="0" y="0"/>
          <a:ext cx="0" cy="0"/>
          <a:chOff x="0" y="0"/>
          <a:chExt cx="0" cy="0"/>
        </a:xfrm>
      </p:grpSpPr>
      <p:sp>
        <p:nvSpPr>
          <p:cNvPr id="75" name="Google Shape;75;p10"/>
          <p:cNvSpPr txBox="1"/>
          <p:nvPr>
            <p:ph type="title"/>
          </p:nvPr>
        </p:nvSpPr>
        <p:spPr>
          <a:xfrm>
            <a:off x="720000" y="4035800"/>
            <a:ext cx="54789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pic>
        <p:nvPicPr>
          <p:cNvPr id="76" name="Google Shape;76;p10"/>
          <p:cNvPicPr preferRelativeResize="0"/>
          <p:nvPr/>
        </p:nvPicPr>
        <p:blipFill>
          <a:blip r:embed="rId2">
            <a:alphaModFix/>
          </a:blip>
          <a:stretch>
            <a:fillRect/>
          </a:stretch>
        </p:blipFill>
        <p:spPr>
          <a:xfrm>
            <a:off x="7880675" y="-317200"/>
            <a:ext cx="1863999" cy="1796800"/>
          </a:xfrm>
          <a:prstGeom prst="rect">
            <a:avLst/>
          </a:prstGeom>
          <a:noFill/>
          <a:ln>
            <a:noFill/>
          </a:ln>
        </p:spPr>
      </p:pic>
      <p:pic>
        <p:nvPicPr>
          <p:cNvPr id="77" name="Google Shape;77;p10"/>
          <p:cNvPicPr preferRelativeResize="0"/>
          <p:nvPr/>
        </p:nvPicPr>
        <p:blipFill>
          <a:blip r:embed="rId3">
            <a:alphaModFix/>
          </a:blip>
          <a:stretch>
            <a:fillRect/>
          </a:stretch>
        </p:blipFill>
        <p:spPr>
          <a:xfrm>
            <a:off x="7702267" y="124775"/>
            <a:ext cx="946972" cy="912841"/>
          </a:xfrm>
          <a:prstGeom prst="rect">
            <a:avLst/>
          </a:prstGeom>
          <a:noFill/>
          <a:ln>
            <a:noFill/>
          </a:ln>
        </p:spPr>
      </p:pic>
      <p:pic>
        <p:nvPicPr>
          <p:cNvPr id="78" name="Google Shape;78;p10"/>
          <p:cNvPicPr preferRelativeResize="0"/>
          <p:nvPr/>
        </p:nvPicPr>
        <p:blipFill>
          <a:blip r:embed="rId4">
            <a:alphaModFix/>
          </a:blip>
          <a:stretch>
            <a:fillRect/>
          </a:stretch>
        </p:blipFill>
        <p:spPr>
          <a:xfrm>
            <a:off x="-555904" y="4127879"/>
            <a:ext cx="1275915" cy="1228795"/>
          </a:xfrm>
          <a:prstGeom prst="rect">
            <a:avLst/>
          </a:prstGeom>
          <a:noFill/>
          <a:ln>
            <a:noFill/>
          </a:ln>
        </p:spPr>
      </p:pic>
      <p:pic>
        <p:nvPicPr>
          <p:cNvPr id="79" name="Google Shape;79;p10"/>
          <p:cNvPicPr preferRelativeResize="0"/>
          <p:nvPr/>
        </p:nvPicPr>
        <p:blipFill>
          <a:blip r:embed="rId5">
            <a:alphaModFix/>
          </a:blip>
          <a:stretch>
            <a:fillRect/>
          </a:stretch>
        </p:blipFill>
        <p:spPr>
          <a:xfrm>
            <a:off x="-592604" y="3520204"/>
            <a:ext cx="1275915" cy="1228795"/>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0" name="Shape 80"/>
        <p:cNvGrpSpPr/>
        <p:nvPr/>
      </p:nvGrpSpPr>
      <p:grpSpPr>
        <a:xfrm>
          <a:off x="0" y="0"/>
          <a:ext cx="0" cy="0"/>
          <a:chOff x="0" y="0"/>
          <a:chExt cx="0" cy="0"/>
        </a:xfrm>
      </p:grpSpPr>
      <p:sp>
        <p:nvSpPr>
          <p:cNvPr id="81" name="Google Shape;81;p11"/>
          <p:cNvSpPr txBox="1"/>
          <p:nvPr>
            <p:ph hasCustomPrompt="1" type="title"/>
          </p:nvPr>
        </p:nvSpPr>
        <p:spPr>
          <a:xfrm>
            <a:off x="1284000" y="1622075"/>
            <a:ext cx="65760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87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2" name="Google Shape;82;p11"/>
          <p:cNvSpPr txBox="1"/>
          <p:nvPr>
            <p:ph idx="1" type="subTitle"/>
          </p:nvPr>
        </p:nvSpPr>
        <p:spPr>
          <a:xfrm>
            <a:off x="1284000" y="3133225"/>
            <a:ext cx="6576000" cy="38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83" name="Google Shape;83;p11"/>
          <p:cNvPicPr preferRelativeResize="0"/>
          <p:nvPr/>
        </p:nvPicPr>
        <p:blipFill>
          <a:blip r:embed="rId2">
            <a:alphaModFix/>
          </a:blip>
          <a:stretch>
            <a:fillRect/>
          </a:stretch>
        </p:blipFill>
        <p:spPr>
          <a:xfrm>
            <a:off x="7409378" y="3507001"/>
            <a:ext cx="2325426" cy="2241626"/>
          </a:xfrm>
          <a:prstGeom prst="rect">
            <a:avLst/>
          </a:prstGeom>
          <a:noFill/>
          <a:ln>
            <a:noFill/>
          </a:ln>
        </p:spPr>
      </p:pic>
      <p:pic>
        <p:nvPicPr>
          <p:cNvPr id="84" name="Google Shape;84;p11"/>
          <p:cNvPicPr preferRelativeResize="0"/>
          <p:nvPr/>
        </p:nvPicPr>
        <p:blipFill>
          <a:blip r:embed="rId3">
            <a:alphaModFix/>
          </a:blip>
          <a:stretch>
            <a:fillRect/>
          </a:stretch>
        </p:blipFill>
        <p:spPr>
          <a:xfrm rot="5400000">
            <a:off x="693127" y="-1117698"/>
            <a:ext cx="2619576" cy="2525171"/>
          </a:xfrm>
          <a:prstGeom prst="rect">
            <a:avLst/>
          </a:prstGeom>
          <a:noFill/>
          <a:ln>
            <a:noFill/>
          </a:ln>
        </p:spPr>
      </p:pic>
      <p:pic>
        <p:nvPicPr>
          <p:cNvPr id="85" name="Google Shape;85;p11"/>
          <p:cNvPicPr preferRelativeResize="0"/>
          <p:nvPr/>
        </p:nvPicPr>
        <p:blipFill>
          <a:blip r:embed="rId4">
            <a:alphaModFix/>
          </a:blip>
          <a:stretch>
            <a:fillRect/>
          </a:stretch>
        </p:blipFill>
        <p:spPr>
          <a:xfrm rot="5400000">
            <a:off x="-858898" y="3087940"/>
            <a:ext cx="3266025" cy="3148269"/>
          </a:xfrm>
          <a:prstGeom prst="rect">
            <a:avLst/>
          </a:prstGeom>
          <a:noFill/>
          <a:ln>
            <a:noFill/>
          </a:ln>
        </p:spPr>
      </p:pic>
      <p:pic>
        <p:nvPicPr>
          <p:cNvPr id="86" name="Google Shape;86;p11"/>
          <p:cNvPicPr preferRelativeResize="0"/>
          <p:nvPr/>
        </p:nvPicPr>
        <p:blipFill>
          <a:blip r:embed="rId5">
            <a:alphaModFix/>
          </a:blip>
          <a:stretch>
            <a:fillRect/>
          </a:stretch>
        </p:blipFill>
        <p:spPr>
          <a:xfrm>
            <a:off x="6561925" y="-1362875"/>
            <a:ext cx="3025656" cy="2913918"/>
          </a:xfrm>
          <a:prstGeom prst="rect">
            <a:avLst/>
          </a:prstGeom>
          <a:noFill/>
          <a:ln>
            <a:noFill/>
          </a:ln>
        </p:spPr>
      </p:pic>
      <p:pic>
        <p:nvPicPr>
          <p:cNvPr id="87" name="Google Shape;87;p11"/>
          <p:cNvPicPr preferRelativeResize="0"/>
          <p:nvPr/>
        </p:nvPicPr>
        <p:blipFill>
          <a:blip r:embed="rId6">
            <a:alphaModFix/>
          </a:blip>
          <a:stretch>
            <a:fillRect/>
          </a:stretch>
        </p:blipFill>
        <p:spPr>
          <a:xfrm>
            <a:off x="7195580" y="-509702"/>
            <a:ext cx="3468446" cy="3343451"/>
          </a:xfrm>
          <a:prstGeom prst="rect">
            <a:avLst/>
          </a:prstGeom>
          <a:noFill/>
          <a:ln>
            <a:noFill/>
          </a:ln>
        </p:spPr>
      </p:pic>
      <p:pic>
        <p:nvPicPr>
          <p:cNvPr id="88" name="Google Shape;88;p11"/>
          <p:cNvPicPr preferRelativeResize="0"/>
          <p:nvPr/>
        </p:nvPicPr>
        <p:blipFill>
          <a:blip r:embed="rId7">
            <a:alphaModFix/>
          </a:blip>
          <a:stretch>
            <a:fillRect/>
          </a:stretch>
        </p:blipFill>
        <p:spPr>
          <a:xfrm>
            <a:off x="-869375" y="3057051"/>
            <a:ext cx="3148276" cy="3032061"/>
          </a:xfrm>
          <a:prstGeom prst="rect">
            <a:avLst/>
          </a:prstGeom>
          <a:noFill/>
          <a:ln>
            <a:noFill/>
          </a:ln>
        </p:spPr>
      </p:pic>
      <p:pic>
        <p:nvPicPr>
          <p:cNvPr id="89" name="Google Shape;89;p11"/>
          <p:cNvPicPr preferRelativeResize="0"/>
          <p:nvPr/>
        </p:nvPicPr>
        <p:blipFill rotWithShape="1">
          <a:blip r:embed="rId8">
            <a:alphaModFix/>
          </a:blip>
          <a:srcRect b="21758" l="0" r="0" t="0"/>
          <a:stretch/>
        </p:blipFill>
        <p:spPr>
          <a:xfrm>
            <a:off x="-421325" y="-550247"/>
            <a:ext cx="2514420" cy="1894643"/>
          </a:xfrm>
          <a:prstGeom prst="rect">
            <a:avLst/>
          </a:prstGeom>
          <a:noFill/>
          <a:ln>
            <a:noFill/>
          </a:ln>
        </p:spPr>
      </p:pic>
      <p:pic>
        <p:nvPicPr>
          <p:cNvPr id="90" name="Google Shape;90;p11"/>
          <p:cNvPicPr preferRelativeResize="0"/>
          <p:nvPr/>
        </p:nvPicPr>
        <p:blipFill>
          <a:blip r:embed="rId9">
            <a:alphaModFix/>
          </a:blip>
          <a:stretch>
            <a:fillRect/>
          </a:stretch>
        </p:blipFill>
        <p:spPr>
          <a:xfrm rot="2166654">
            <a:off x="6626109" y="2978154"/>
            <a:ext cx="3335652" cy="3215443"/>
          </a:xfrm>
          <a:prstGeom prst="rect">
            <a:avLst/>
          </a:prstGeom>
          <a:noFill/>
          <a:ln>
            <a:noFill/>
          </a:ln>
        </p:spPr>
      </p:pic>
      <p:pic>
        <p:nvPicPr>
          <p:cNvPr id="91" name="Google Shape;91;p11"/>
          <p:cNvPicPr preferRelativeResize="0"/>
          <p:nvPr/>
        </p:nvPicPr>
        <p:blipFill>
          <a:blip r:embed="rId10">
            <a:alphaModFix/>
          </a:blip>
          <a:stretch>
            <a:fillRect/>
          </a:stretch>
        </p:blipFill>
        <p:spPr>
          <a:xfrm>
            <a:off x="1059592" y="3153662"/>
            <a:ext cx="946972" cy="912841"/>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92" name="Shape 9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93" name="Shape 93"/>
        <p:cNvGrpSpPr/>
        <p:nvPr/>
      </p:nvGrpSpPr>
      <p:grpSpPr>
        <a:xfrm>
          <a:off x="0" y="0"/>
          <a:ext cx="0" cy="0"/>
          <a:chOff x="0" y="0"/>
          <a:chExt cx="0" cy="0"/>
        </a:xfrm>
      </p:grpSpPr>
      <p:sp>
        <p:nvSpPr>
          <p:cNvPr id="94" name="Google Shape;94;p13"/>
          <p:cNvSpPr txBox="1"/>
          <p:nvPr>
            <p:ph type="title"/>
          </p:nvPr>
        </p:nvSpPr>
        <p:spPr>
          <a:xfrm>
            <a:off x="715100" y="1869300"/>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5" name="Google Shape;95;p13"/>
          <p:cNvSpPr txBox="1"/>
          <p:nvPr>
            <p:ph hasCustomPrompt="1" idx="2" type="title"/>
          </p:nvPr>
        </p:nvSpPr>
        <p:spPr>
          <a:xfrm>
            <a:off x="1245650" y="1305069"/>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6" name="Google Shape;96;p13"/>
          <p:cNvSpPr txBox="1"/>
          <p:nvPr>
            <p:ph idx="1" type="subTitle"/>
          </p:nvPr>
        </p:nvSpPr>
        <p:spPr>
          <a:xfrm>
            <a:off x="715100" y="2258108"/>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7" name="Google Shape;97;p13"/>
          <p:cNvSpPr txBox="1"/>
          <p:nvPr>
            <p:ph idx="3" type="title"/>
          </p:nvPr>
        </p:nvSpPr>
        <p:spPr>
          <a:xfrm>
            <a:off x="3403800" y="1864425"/>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8" name="Google Shape;98;p13"/>
          <p:cNvSpPr txBox="1"/>
          <p:nvPr>
            <p:ph hasCustomPrompt="1" idx="4" type="title"/>
          </p:nvPr>
        </p:nvSpPr>
        <p:spPr>
          <a:xfrm>
            <a:off x="3934350" y="1305069"/>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9" name="Google Shape;99;p13"/>
          <p:cNvSpPr txBox="1"/>
          <p:nvPr>
            <p:ph idx="5" type="subTitle"/>
          </p:nvPr>
        </p:nvSpPr>
        <p:spPr>
          <a:xfrm>
            <a:off x="3403800" y="2253233"/>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0" name="Google Shape;100;p13"/>
          <p:cNvSpPr txBox="1"/>
          <p:nvPr>
            <p:ph idx="6" type="title"/>
          </p:nvPr>
        </p:nvSpPr>
        <p:spPr>
          <a:xfrm>
            <a:off x="715100" y="3658700"/>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1" name="Google Shape;101;p13"/>
          <p:cNvSpPr txBox="1"/>
          <p:nvPr>
            <p:ph hasCustomPrompt="1" idx="7" type="title"/>
          </p:nvPr>
        </p:nvSpPr>
        <p:spPr>
          <a:xfrm>
            <a:off x="1245650" y="3094469"/>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2" name="Google Shape;102;p13"/>
          <p:cNvSpPr txBox="1"/>
          <p:nvPr>
            <p:ph idx="8" type="subTitle"/>
          </p:nvPr>
        </p:nvSpPr>
        <p:spPr>
          <a:xfrm>
            <a:off x="715100" y="4047508"/>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3" name="Google Shape;103;p13"/>
          <p:cNvSpPr txBox="1"/>
          <p:nvPr>
            <p:ph idx="9" type="title"/>
          </p:nvPr>
        </p:nvSpPr>
        <p:spPr>
          <a:xfrm>
            <a:off x="3403800" y="3653825"/>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4" name="Google Shape;104;p13"/>
          <p:cNvSpPr txBox="1"/>
          <p:nvPr>
            <p:ph hasCustomPrompt="1" idx="13" type="title"/>
          </p:nvPr>
        </p:nvSpPr>
        <p:spPr>
          <a:xfrm>
            <a:off x="3934350" y="3094469"/>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 name="Google Shape;105;p13"/>
          <p:cNvSpPr txBox="1"/>
          <p:nvPr>
            <p:ph idx="14" type="subTitle"/>
          </p:nvPr>
        </p:nvSpPr>
        <p:spPr>
          <a:xfrm>
            <a:off x="3403800" y="4042633"/>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6" name="Google Shape;106;p13"/>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7" name="Google Shape;107;p13"/>
          <p:cNvSpPr txBox="1"/>
          <p:nvPr>
            <p:ph idx="16" type="title"/>
          </p:nvPr>
        </p:nvSpPr>
        <p:spPr>
          <a:xfrm>
            <a:off x="6092500" y="1869300"/>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8" name="Google Shape;108;p13"/>
          <p:cNvSpPr txBox="1"/>
          <p:nvPr>
            <p:ph hasCustomPrompt="1" idx="17" type="title"/>
          </p:nvPr>
        </p:nvSpPr>
        <p:spPr>
          <a:xfrm>
            <a:off x="6623050" y="1305069"/>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p:nvPr>
            <p:ph idx="18" type="subTitle"/>
          </p:nvPr>
        </p:nvSpPr>
        <p:spPr>
          <a:xfrm>
            <a:off x="6092500" y="2258108"/>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0" name="Google Shape;110;p13"/>
          <p:cNvSpPr txBox="1"/>
          <p:nvPr>
            <p:ph idx="19" type="title"/>
          </p:nvPr>
        </p:nvSpPr>
        <p:spPr>
          <a:xfrm>
            <a:off x="6092500" y="3658700"/>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1" name="Google Shape;111;p13"/>
          <p:cNvSpPr txBox="1"/>
          <p:nvPr>
            <p:ph hasCustomPrompt="1" idx="20" type="title"/>
          </p:nvPr>
        </p:nvSpPr>
        <p:spPr>
          <a:xfrm>
            <a:off x="6623050" y="3094469"/>
            <a:ext cx="12753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p:nvPr>
            <p:ph idx="21" type="subTitle"/>
          </p:nvPr>
        </p:nvSpPr>
        <p:spPr>
          <a:xfrm>
            <a:off x="6092500" y="4047508"/>
            <a:ext cx="23364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pic>
        <p:nvPicPr>
          <p:cNvPr id="113" name="Google Shape;113;p13"/>
          <p:cNvPicPr preferRelativeResize="0"/>
          <p:nvPr/>
        </p:nvPicPr>
        <p:blipFill>
          <a:blip r:embed="rId2">
            <a:alphaModFix/>
          </a:blip>
          <a:stretch>
            <a:fillRect/>
          </a:stretch>
        </p:blipFill>
        <p:spPr>
          <a:xfrm>
            <a:off x="-655928" y="4232950"/>
            <a:ext cx="1616649" cy="1558375"/>
          </a:xfrm>
          <a:prstGeom prst="rect">
            <a:avLst/>
          </a:prstGeom>
          <a:noFill/>
          <a:ln>
            <a:noFill/>
          </a:ln>
        </p:spPr>
      </p:pic>
      <p:pic>
        <p:nvPicPr>
          <p:cNvPr id="114" name="Google Shape;114;p13"/>
          <p:cNvPicPr preferRelativeResize="0"/>
          <p:nvPr/>
        </p:nvPicPr>
        <p:blipFill>
          <a:blip r:embed="rId3">
            <a:alphaModFix/>
          </a:blip>
          <a:stretch>
            <a:fillRect/>
          </a:stretch>
        </p:blipFill>
        <p:spPr>
          <a:xfrm rot="-3386639">
            <a:off x="-815051" y="3427617"/>
            <a:ext cx="2092749" cy="2017316"/>
          </a:xfrm>
          <a:prstGeom prst="rect">
            <a:avLst/>
          </a:prstGeom>
          <a:noFill/>
          <a:ln>
            <a:noFill/>
          </a:ln>
        </p:spPr>
      </p:pic>
      <p:pic>
        <p:nvPicPr>
          <p:cNvPr id="115" name="Google Shape;115;p13"/>
          <p:cNvPicPr preferRelativeResize="0"/>
          <p:nvPr/>
        </p:nvPicPr>
        <p:blipFill>
          <a:blip r:embed="rId4">
            <a:alphaModFix/>
          </a:blip>
          <a:stretch>
            <a:fillRect/>
          </a:stretch>
        </p:blipFill>
        <p:spPr>
          <a:xfrm>
            <a:off x="7622346" y="-290601"/>
            <a:ext cx="1775126" cy="1709576"/>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6" name="Shape 116"/>
        <p:cNvGrpSpPr/>
        <p:nvPr/>
      </p:nvGrpSpPr>
      <p:grpSpPr>
        <a:xfrm>
          <a:off x="0" y="0"/>
          <a:ext cx="0" cy="0"/>
          <a:chOff x="0" y="0"/>
          <a:chExt cx="0" cy="0"/>
        </a:xfrm>
      </p:grpSpPr>
      <p:sp>
        <p:nvSpPr>
          <p:cNvPr id="117" name="Google Shape;117;p14"/>
          <p:cNvSpPr txBox="1"/>
          <p:nvPr>
            <p:ph type="title"/>
          </p:nvPr>
        </p:nvSpPr>
        <p:spPr>
          <a:xfrm>
            <a:off x="2290050" y="3175950"/>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8" name="Google Shape;118;p14"/>
          <p:cNvSpPr txBox="1"/>
          <p:nvPr>
            <p:ph idx="1" type="subTitle"/>
          </p:nvPr>
        </p:nvSpPr>
        <p:spPr>
          <a:xfrm>
            <a:off x="1458150" y="1435650"/>
            <a:ext cx="6227700" cy="174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pic>
        <p:nvPicPr>
          <p:cNvPr id="119" name="Google Shape;119;p14"/>
          <p:cNvPicPr preferRelativeResize="0"/>
          <p:nvPr/>
        </p:nvPicPr>
        <p:blipFill>
          <a:blip r:embed="rId2">
            <a:alphaModFix/>
          </a:blip>
          <a:stretch>
            <a:fillRect/>
          </a:stretch>
        </p:blipFill>
        <p:spPr>
          <a:xfrm>
            <a:off x="7880675" y="-317200"/>
            <a:ext cx="1863999" cy="1796800"/>
          </a:xfrm>
          <a:prstGeom prst="rect">
            <a:avLst/>
          </a:prstGeom>
          <a:noFill/>
          <a:ln>
            <a:noFill/>
          </a:ln>
        </p:spPr>
      </p:pic>
      <p:pic>
        <p:nvPicPr>
          <p:cNvPr id="120" name="Google Shape;120;p14"/>
          <p:cNvPicPr preferRelativeResize="0"/>
          <p:nvPr/>
        </p:nvPicPr>
        <p:blipFill>
          <a:blip r:embed="rId3">
            <a:alphaModFix/>
          </a:blip>
          <a:stretch>
            <a:fillRect/>
          </a:stretch>
        </p:blipFill>
        <p:spPr>
          <a:xfrm>
            <a:off x="7702267" y="124775"/>
            <a:ext cx="946972" cy="912841"/>
          </a:xfrm>
          <a:prstGeom prst="rect">
            <a:avLst/>
          </a:prstGeom>
          <a:noFill/>
          <a:ln>
            <a:noFill/>
          </a:ln>
        </p:spPr>
      </p:pic>
      <p:pic>
        <p:nvPicPr>
          <p:cNvPr id="121" name="Google Shape;121;p14"/>
          <p:cNvPicPr preferRelativeResize="0"/>
          <p:nvPr/>
        </p:nvPicPr>
        <p:blipFill>
          <a:blip r:embed="rId4">
            <a:alphaModFix/>
          </a:blip>
          <a:stretch>
            <a:fillRect/>
          </a:stretch>
        </p:blipFill>
        <p:spPr>
          <a:xfrm>
            <a:off x="-555904" y="4127879"/>
            <a:ext cx="1275915" cy="1228795"/>
          </a:xfrm>
          <a:prstGeom prst="rect">
            <a:avLst/>
          </a:prstGeom>
          <a:noFill/>
          <a:ln>
            <a:noFill/>
          </a:ln>
        </p:spPr>
      </p:pic>
      <p:pic>
        <p:nvPicPr>
          <p:cNvPr id="122" name="Google Shape;122;p14"/>
          <p:cNvPicPr preferRelativeResize="0"/>
          <p:nvPr/>
        </p:nvPicPr>
        <p:blipFill>
          <a:blip r:embed="rId5">
            <a:alphaModFix/>
          </a:blip>
          <a:stretch>
            <a:fillRect/>
          </a:stretch>
        </p:blipFill>
        <p:spPr>
          <a:xfrm>
            <a:off x="-592604" y="3520204"/>
            <a:ext cx="1275915" cy="1228795"/>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3" name="Shape 123"/>
        <p:cNvGrpSpPr/>
        <p:nvPr/>
      </p:nvGrpSpPr>
      <p:grpSpPr>
        <a:xfrm>
          <a:off x="0" y="0"/>
          <a:ext cx="0" cy="0"/>
          <a:chOff x="0" y="0"/>
          <a:chExt cx="0" cy="0"/>
        </a:xfrm>
      </p:grpSpPr>
      <p:sp>
        <p:nvSpPr>
          <p:cNvPr id="124" name="Google Shape;124;p1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125" name="Google Shape;125;p15"/>
          <p:cNvPicPr preferRelativeResize="0"/>
          <p:nvPr/>
        </p:nvPicPr>
        <p:blipFill>
          <a:blip r:embed="rId2">
            <a:alphaModFix/>
          </a:blip>
          <a:stretch>
            <a:fillRect/>
          </a:stretch>
        </p:blipFill>
        <p:spPr>
          <a:xfrm>
            <a:off x="-655928" y="4232950"/>
            <a:ext cx="1616649" cy="1558375"/>
          </a:xfrm>
          <a:prstGeom prst="rect">
            <a:avLst/>
          </a:prstGeom>
          <a:noFill/>
          <a:ln>
            <a:noFill/>
          </a:ln>
        </p:spPr>
      </p:pic>
      <p:pic>
        <p:nvPicPr>
          <p:cNvPr id="126" name="Google Shape;126;p15"/>
          <p:cNvPicPr preferRelativeResize="0"/>
          <p:nvPr/>
        </p:nvPicPr>
        <p:blipFill>
          <a:blip r:embed="rId3">
            <a:alphaModFix/>
          </a:blip>
          <a:stretch>
            <a:fillRect/>
          </a:stretch>
        </p:blipFill>
        <p:spPr>
          <a:xfrm rot="-3386639">
            <a:off x="-815051" y="3427617"/>
            <a:ext cx="2092749" cy="2017316"/>
          </a:xfrm>
          <a:prstGeom prst="rect">
            <a:avLst/>
          </a:prstGeom>
          <a:noFill/>
          <a:ln>
            <a:noFill/>
          </a:ln>
        </p:spPr>
      </p:pic>
      <p:pic>
        <p:nvPicPr>
          <p:cNvPr id="127" name="Google Shape;127;p15"/>
          <p:cNvPicPr preferRelativeResize="0"/>
          <p:nvPr/>
        </p:nvPicPr>
        <p:blipFill>
          <a:blip r:embed="rId4">
            <a:alphaModFix/>
          </a:blip>
          <a:stretch>
            <a:fillRect/>
          </a:stretch>
        </p:blipFill>
        <p:spPr>
          <a:xfrm>
            <a:off x="7622346" y="-290601"/>
            <a:ext cx="1775126" cy="1709576"/>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28" name="Shape 128"/>
        <p:cNvGrpSpPr/>
        <p:nvPr/>
      </p:nvGrpSpPr>
      <p:grpSpPr>
        <a:xfrm>
          <a:off x="0" y="0"/>
          <a:ext cx="0" cy="0"/>
          <a:chOff x="0" y="0"/>
          <a:chExt cx="0" cy="0"/>
        </a:xfrm>
      </p:grpSpPr>
      <p:sp>
        <p:nvSpPr>
          <p:cNvPr id="129" name="Google Shape;129;p16"/>
          <p:cNvSpPr txBox="1"/>
          <p:nvPr>
            <p:ph idx="1" type="subTitle"/>
          </p:nvPr>
        </p:nvSpPr>
        <p:spPr>
          <a:xfrm>
            <a:off x="715100" y="2437088"/>
            <a:ext cx="2907600" cy="110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16"/>
          <p:cNvSpPr txBox="1"/>
          <p:nvPr>
            <p:ph type="title"/>
          </p:nvPr>
        </p:nvSpPr>
        <p:spPr>
          <a:xfrm>
            <a:off x="715100" y="1389750"/>
            <a:ext cx="3669000" cy="10473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131" name="Google Shape;131;p16"/>
          <p:cNvPicPr preferRelativeResize="0"/>
          <p:nvPr/>
        </p:nvPicPr>
        <p:blipFill>
          <a:blip r:embed="rId2">
            <a:alphaModFix/>
          </a:blip>
          <a:stretch>
            <a:fillRect/>
          </a:stretch>
        </p:blipFill>
        <p:spPr>
          <a:xfrm>
            <a:off x="-655928" y="4232950"/>
            <a:ext cx="1616649" cy="1558375"/>
          </a:xfrm>
          <a:prstGeom prst="rect">
            <a:avLst/>
          </a:prstGeom>
          <a:noFill/>
          <a:ln>
            <a:noFill/>
          </a:ln>
        </p:spPr>
      </p:pic>
      <p:pic>
        <p:nvPicPr>
          <p:cNvPr id="132" name="Google Shape;132;p16"/>
          <p:cNvPicPr preferRelativeResize="0"/>
          <p:nvPr/>
        </p:nvPicPr>
        <p:blipFill>
          <a:blip r:embed="rId3">
            <a:alphaModFix/>
          </a:blip>
          <a:stretch>
            <a:fillRect/>
          </a:stretch>
        </p:blipFill>
        <p:spPr>
          <a:xfrm rot="-3386639">
            <a:off x="-815051" y="3427617"/>
            <a:ext cx="2092749" cy="2017316"/>
          </a:xfrm>
          <a:prstGeom prst="rect">
            <a:avLst/>
          </a:prstGeom>
          <a:noFill/>
          <a:ln>
            <a:noFill/>
          </a:ln>
        </p:spPr>
      </p:pic>
      <p:pic>
        <p:nvPicPr>
          <p:cNvPr id="133" name="Google Shape;133;p16"/>
          <p:cNvPicPr preferRelativeResize="0"/>
          <p:nvPr/>
        </p:nvPicPr>
        <p:blipFill>
          <a:blip r:embed="rId4">
            <a:alphaModFix/>
          </a:blip>
          <a:stretch>
            <a:fillRect/>
          </a:stretch>
        </p:blipFill>
        <p:spPr>
          <a:xfrm>
            <a:off x="7622346" y="-290601"/>
            <a:ext cx="1775126" cy="1709576"/>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34" name="Shape 134"/>
        <p:cNvGrpSpPr/>
        <p:nvPr/>
      </p:nvGrpSpPr>
      <p:grpSpPr>
        <a:xfrm>
          <a:off x="0" y="0"/>
          <a:ext cx="0" cy="0"/>
          <a:chOff x="0" y="0"/>
          <a:chExt cx="0" cy="0"/>
        </a:xfrm>
      </p:grpSpPr>
      <p:sp>
        <p:nvSpPr>
          <p:cNvPr id="135" name="Google Shape;135;p17"/>
          <p:cNvSpPr txBox="1"/>
          <p:nvPr>
            <p:ph idx="1" type="subTitle"/>
          </p:nvPr>
        </p:nvSpPr>
        <p:spPr>
          <a:xfrm>
            <a:off x="715100" y="2780000"/>
            <a:ext cx="3321600" cy="1109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6" name="Google Shape;136;p17"/>
          <p:cNvSpPr txBox="1"/>
          <p:nvPr>
            <p:ph type="title"/>
          </p:nvPr>
        </p:nvSpPr>
        <p:spPr>
          <a:xfrm>
            <a:off x="715100" y="902600"/>
            <a:ext cx="3811200" cy="17250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137" name="Google Shape;137;p17"/>
          <p:cNvPicPr preferRelativeResize="0"/>
          <p:nvPr/>
        </p:nvPicPr>
        <p:blipFill>
          <a:blip r:embed="rId2">
            <a:alphaModFix/>
          </a:blip>
          <a:stretch>
            <a:fillRect/>
          </a:stretch>
        </p:blipFill>
        <p:spPr>
          <a:xfrm>
            <a:off x="-655928" y="4232950"/>
            <a:ext cx="1616649" cy="1558375"/>
          </a:xfrm>
          <a:prstGeom prst="rect">
            <a:avLst/>
          </a:prstGeom>
          <a:noFill/>
          <a:ln>
            <a:noFill/>
          </a:ln>
        </p:spPr>
      </p:pic>
      <p:pic>
        <p:nvPicPr>
          <p:cNvPr id="138" name="Google Shape;138;p17"/>
          <p:cNvPicPr preferRelativeResize="0"/>
          <p:nvPr/>
        </p:nvPicPr>
        <p:blipFill>
          <a:blip r:embed="rId3">
            <a:alphaModFix/>
          </a:blip>
          <a:stretch>
            <a:fillRect/>
          </a:stretch>
        </p:blipFill>
        <p:spPr>
          <a:xfrm rot="-3386639">
            <a:off x="-815051" y="3427617"/>
            <a:ext cx="2092749" cy="2017316"/>
          </a:xfrm>
          <a:prstGeom prst="rect">
            <a:avLst/>
          </a:prstGeom>
          <a:noFill/>
          <a:ln>
            <a:noFill/>
          </a:ln>
        </p:spPr>
      </p:pic>
      <p:pic>
        <p:nvPicPr>
          <p:cNvPr id="139" name="Google Shape;139;p17"/>
          <p:cNvPicPr preferRelativeResize="0"/>
          <p:nvPr/>
        </p:nvPicPr>
        <p:blipFill>
          <a:blip r:embed="rId4">
            <a:alphaModFix/>
          </a:blip>
          <a:stretch>
            <a:fillRect/>
          </a:stretch>
        </p:blipFill>
        <p:spPr>
          <a:xfrm>
            <a:off x="7622346" y="-290601"/>
            <a:ext cx="1775126" cy="1709576"/>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40" name="Shape 140"/>
        <p:cNvGrpSpPr/>
        <p:nvPr/>
      </p:nvGrpSpPr>
      <p:grpSpPr>
        <a:xfrm>
          <a:off x="0" y="0"/>
          <a:ext cx="0" cy="0"/>
          <a:chOff x="0" y="0"/>
          <a:chExt cx="0" cy="0"/>
        </a:xfrm>
      </p:grpSpPr>
      <p:sp>
        <p:nvSpPr>
          <p:cNvPr id="141" name="Google Shape;141;p18"/>
          <p:cNvSpPr txBox="1"/>
          <p:nvPr>
            <p:ph type="title"/>
          </p:nvPr>
        </p:nvSpPr>
        <p:spPr>
          <a:xfrm>
            <a:off x="720000" y="2423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2" name="Google Shape;142;p18"/>
          <p:cNvSpPr txBox="1"/>
          <p:nvPr>
            <p:ph idx="1" type="subTitle"/>
          </p:nvPr>
        </p:nvSpPr>
        <p:spPr>
          <a:xfrm>
            <a:off x="720000" y="2857449"/>
            <a:ext cx="2336400" cy="91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 name="Google Shape;143;p18"/>
          <p:cNvSpPr txBox="1"/>
          <p:nvPr>
            <p:ph idx="2" type="title"/>
          </p:nvPr>
        </p:nvSpPr>
        <p:spPr>
          <a:xfrm>
            <a:off x="3403800" y="2423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4" name="Google Shape;144;p18"/>
          <p:cNvSpPr txBox="1"/>
          <p:nvPr>
            <p:ph idx="3" type="subTitle"/>
          </p:nvPr>
        </p:nvSpPr>
        <p:spPr>
          <a:xfrm>
            <a:off x="3403800" y="2857449"/>
            <a:ext cx="2336400" cy="91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5" name="Google Shape;145;p18"/>
          <p:cNvSpPr txBox="1"/>
          <p:nvPr>
            <p:ph idx="4" type="title"/>
          </p:nvPr>
        </p:nvSpPr>
        <p:spPr>
          <a:xfrm>
            <a:off x="6087600" y="2423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6" name="Google Shape;146;p18"/>
          <p:cNvSpPr txBox="1"/>
          <p:nvPr>
            <p:ph idx="5" type="subTitle"/>
          </p:nvPr>
        </p:nvSpPr>
        <p:spPr>
          <a:xfrm>
            <a:off x="6087600" y="2857449"/>
            <a:ext cx="2336400" cy="91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7" name="Google Shape;147;p18"/>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148" name="Google Shape;148;p18"/>
          <p:cNvPicPr preferRelativeResize="0"/>
          <p:nvPr/>
        </p:nvPicPr>
        <p:blipFill>
          <a:blip r:embed="rId2">
            <a:alphaModFix/>
          </a:blip>
          <a:stretch>
            <a:fillRect/>
          </a:stretch>
        </p:blipFill>
        <p:spPr>
          <a:xfrm>
            <a:off x="7880675" y="-317200"/>
            <a:ext cx="1863999" cy="1796800"/>
          </a:xfrm>
          <a:prstGeom prst="rect">
            <a:avLst/>
          </a:prstGeom>
          <a:noFill/>
          <a:ln>
            <a:noFill/>
          </a:ln>
        </p:spPr>
      </p:pic>
      <p:pic>
        <p:nvPicPr>
          <p:cNvPr id="149" name="Google Shape;149;p18"/>
          <p:cNvPicPr preferRelativeResize="0"/>
          <p:nvPr/>
        </p:nvPicPr>
        <p:blipFill>
          <a:blip r:embed="rId3">
            <a:alphaModFix/>
          </a:blip>
          <a:stretch>
            <a:fillRect/>
          </a:stretch>
        </p:blipFill>
        <p:spPr>
          <a:xfrm>
            <a:off x="7702267" y="124775"/>
            <a:ext cx="946972" cy="912841"/>
          </a:xfrm>
          <a:prstGeom prst="rect">
            <a:avLst/>
          </a:prstGeom>
          <a:noFill/>
          <a:ln>
            <a:noFill/>
          </a:ln>
        </p:spPr>
      </p:pic>
      <p:pic>
        <p:nvPicPr>
          <p:cNvPr id="150" name="Google Shape;150;p18"/>
          <p:cNvPicPr preferRelativeResize="0"/>
          <p:nvPr/>
        </p:nvPicPr>
        <p:blipFill>
          <a:blip r:embed="rId4">
            <a:alphaModFix/>
          </a:blip>
          <a:stretch>
            <a:fillRect/>
          </a:stretch>
        </p:blipFill>
        <p:spPr>
          <a:xfrm>
            <a:off x="-555904" y="4127879"/>
            <a:ext cx="1275915" cy="1228795"/>
          </a:xfrm>
          <a:prstGeom prst="rect">
            <a:avLst/>
          </a:prstGeom>
          <a:noFill/>
          <a:ln>
            <a:noFill/>
          </a:ln>
        </p:spPr>
      </p:pic>
      <p:pic>
        <p:nvPicPr>
          <p:cNvPr id="151" name="Google Shape;151;p18"/>
          <p:cNvPicPr preferRelativeResize="0"/>
          <p:nvPr/>
        </p:nvPicPr>
        <p:blipFill>
          <a:blip r:embed="rId5">
            <a:alphaModFix/>
          </a:blip>
          <a:stretch>
            <a:fillRect/>
          </a:stretch>
        </p:blipFill>
        <p:spPr>
          <a:xfrm>
            <a:off x="-592604" y="3520204"/>
            <a:ext cx="1275915" cy="1228795"/>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52" name="Shape 152"/>
        <p:cNvGrpSpPr/>
        <p:nvPr/>
      </p:nvGrpSpPr>
      <p:grpSpPr>
        <a:xfrm>
          <a:off x="0" y="0"/>
          <a:ext cx="0" cy="0"/>
          <a:chOff x="0" y="0"/>
          <a:chExt cx="0" cy="0"/>
        </a:xfrm>
      </p:grpSpPr>
      <p:sp>
        <p:nvSpPr>
          <p:cNvPr id="153" name="Google Shape;153;p19"/>
          <p:cNvSpPr txBox="1"/>
          <p:nvPr>
            <p:ph type="title"/>
          </p:nvPr>
        </p:nvSpPr>
        <p:spPr>
          <a:xfrm>
            <a:off x="717550" y="1894200"/>
            <a:ext cx="206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4" name="Google Shape;154;p19"/>
          <p:cNvSpPr txBox="1"/>
          <p:nvPr>
            <p:ph idx="1" type="subTitle"/>
          </p:nvPr>
        </p:nvSpPr>
        <p:spPr>
          <a:xfrm>
            <a:off x="717550" y="2272033"/>
            <a:ext cx="2061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5" name="Google Shape;155;p19"/>
          <p:cNvSpPr txBox="1"/>
          <p:nvPr>
            <p:ph idx="2" type="title"/>
          </p:nvPr>
        </p:nvSpPr>
        <p:spPr>
          <a:xfrm>
            <a:off x="3534174" y="1894200"/>
            <a:ext cx="206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6" name="Google Shape;156;p19"/>
          <p:cNvSpPr txBox="1"/>
          <p:nvPr>
            <p:ph idx="3" type="subTitle"/>
          </p:nvPr>
        </p:nvSpPr>
        <p:spPr>
          <a:xfrm>
            <a:off x="3534174" y="2272033"/>
            <a:ext cx="2061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7" name="Google Shape;157;p19"/>
          <p:cNvSpPr txBox="1"/>
          <p:nvPr>
            <p:ph idx="4" type="title"/>
          </p:nvPr>
        </p:nvSpPr>
        <p:spPr>
          <a:xfrm>
            <a:off x="717550" y="3689580"/>
            <a:ext cx="206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8" name="Google Shape;158;p19"/>
          <p:cNvSpPr txBox="1"/>
          <p:nvPr>
            <p:ph idx="5" type="subTitle"/>
          </p:nvPr>
        </p:nvSpPr>
        <p:spPr>
          <a:xfrm>
            <a:off x="717550" y="4067412"/>
            <a:ext cx="2061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9" name="Google Shape;159;p19"/>
          <p:cNvSpPr txBox="1"/>
          <p:nvPr>
            <p:ph idx="6" type="title"/>
          </p:nvPr>
        </p:nvSpPr>
        <p:spPr>
          <a:xfrm>
            <a:off x="3534174" y="3689580"/>
            <a:ext cx="206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0" name="Google Shape;160;p19"/>
          <p:cNvSpPr txBox="1"/>
          <p:nvPr>
            <p:ph idx="7" type="subTitle"/>
          </p:nvPr>
        </p:nvSpPr>
        <p:spPr>
          <a:xfrm>
            <a:off x="3534174" y="4067412"/>
            <a:ext cx="2061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1" name="Google Shape;161;p19"/>
          <p:cNvSpPr txBox="1"/>
          <p:nvPr>
            <p:ph idx="8" type="title"/>
          </p:nvPr>
        </p:nvSpPr>
        <p:spPr>
          <a:xfrm>
            <a:off x="6365449" y="1894200"/>
            <a:ext cx="206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2" name="Google Shape;162;p19"/>
          <p:cNvSpPr txBox="1"/>
          <p:nvPr>
            <p:ph idx="9" type="subTitle"/>
          </p:nvPr>
        </p:nvSpPr>
        <p:spPr>
          <a:xfrm>
            <a:off x="6365449" y="2272033"/>
            <a:ext cx="2061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 name="Google Shape;163;p19"/>
          <p:cNvSpPr txBox="1"/>
          <p:nvPr>
            <p:ph idx="13" type="title"/>
          </p:nvPr>
        </p:nvSpPr>
        <p:spPr>
          <a:xfrm>
            <a:off x="6365449" y="3689580"/>
            <a:ext cx="2061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4" name="Google Shape;164;p19"/>
          <p:cNvSpPr txBox="1"/>
          <p:nvPr>
            <p:ph idx="14" type="subTitle"/>
          </p:nvPr>
        </p:nvSpPr>
        <p:spPr>
          <a:xfrm>
            <a:off x="6365449" y="4067412"/>
            <a:ext cx="20610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19"/>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pic>
        <p:nvPicPr>
          <p:cNvPr id="166" name="Google Shape;166;p19"/>
          <p:cNvPicPr preferRelativeResize="0"/>
          <p:nvPr/>
        </p:nvPicPr>
        <p:blipFill>
          <a:blip r:embed="rId2">
            <a:alphaModFix/>
          </a:blip>
          <a:stretch>
            <a:fillRect/>
          </a:stretch>
        </p:blipFill>
        <p:spPr>
          <a:xfrm>
            <a:off x="-655928" y="4232950"/>
            <a:ext cx="1616649" cy="1558375"/>
          </a:xfrm>
          <a:prstGeom prst="rect">
            <a:avLst/>
          </a:prstGeom>
          <a:noFill/>
          <a:ln>
            <a:noFill/>
          </a:ln>
        </p:spPr>
      </p:pic>
      <p:pic>
        <p:nvPicPr>
          <p:cNvPr id="167" name="Google Shape;167;p19"/>
          <p:cNvPicPr preferRelativeResize="0"/>
          <p:nvPr/>
        </p:nvPicPr>
        <p:blipFill>
          <a:blip r:embed="rId3">
            <a:alphaModFix/>
          </a:blip>
          <a:stretch>
            <a:fillRect/>
          </a:stretch>
        </p:blipFill>
        <p:spPr>
          <a:xfrm rot="-3386639">
            <a:off x="-815051" y="3427617"/>
            <a:ext cx="2092749" cy="2017316"/>
          </a:xfrm>
          <a:prstGeom prst="rect">
            <a:avLst/>
          </a:prstGeom>
          <a:noFill/>
          <a:ln>
            <a:noFill/>
          </a:ln>
        </p:spPr>
      </p:pic>
      <p:pic>
        <p:nvPicPr>
          <p:cNvPr id="168" name="Google Shape;168;p19"/>
          <p:cNvPicPr preferRelativeResize="0"/>
          <p:nvPr/>
        </p:nvPicPr>
        <p:blipFill>
          <a:blip r:embed="rId4">
            <a:alphaModFix/>
          </a:blip>
          <a:stretch>
            <a:fillRect/>
          </a:stretch>
        </p:blipFill>
        <p:spPr>
          <a:xfrm>
            <a:off x="7622346" y="-290601"/>
            <a:ext cx="1775126" cy="1709576"/>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69" name="Shape 169"/>
        <p:cNvGrpSpPr/>
        <p:nvPr/>
      </p:nvGrpSpPr>
      <p:grpSpPr>
        <a:xfrm>
          <a:off x="0" y="0"/>
          <a:ext cx="0" cy="0"/>
          <a:chOff x="0" y="0"/>
          <a:chExt cx="0" cy="0"/>
        </a:xfrm>
      </p:grpSpPr>
      <p:sp>
        <p:nvSpPr>
          <p:cNvPr id="170" name="Google Shape;170;p20"/>
          <p:cNvSpPr txBox="1"/>
          <p:nvPr>
            <p:ph hasCustomPrompt="1" type="title"/>
          </p:nvPr>
        </p:nvSpPr>
        <p:spPr>
          <a:xfrm>
            <a:off x="3331600" y="539988"/>
            <a:ext cx="5097300" cy="82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sz="5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71" name="Google Shape;171;p20"/>
          <p:cNvSpPr txBox="1"/>
          <p:nvPr>
            <p:ph idx="1" type="subTitle"/>
          </p:nvPr>
        </p:nvSpPr>
        <p:spPr>
          <a:xfrm>
            <a:off x="3331600" y="1246015"/>
            <a:ext cx="5097300" cy="445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2" name="Google Shape;172;p20"/>
          <p:cNvSpPr txBox="1"/>
          <p:nvPr>
            <p:ph hasCustomPrompt="1" idx="2" type="title"/>
          </p:nvPr>
        </p:nvSpPr>
        <p:spPr>
          <a:xfrm>
            <a:off x="3331600" y="1996129"/>
            <a:ext cx="5097300" cy="82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sz="5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73" name="Google Shape;173;p20"/>
          <p:cNvSpPr txBox="1"/>
          <p:nvPr>
            <p:ph idx="3" type="subTitle"/>
          </p:nvPr>
        </p:nvSpPr>
        <p:spPr>
          <a:xfrm>
            <a:off x="3331600" y="2702157"/>
            <a:ext cx="5097300" cy="445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 name="Google Shape;174;p20"/>
          <p:cNvSpPr txBox="1"/>
          <p:nvPr>
            <p:ph hasCustomPrompt="1" idx="4" type="title"/>
          </p:nvPr>
        </p:nvSpPr>
        <p:spPr>
          <a:xfrm>
            <a:off x="3331600" y="3452284"/>
            <a:ext cx="5097300" cy="82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sz="5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75" name="Google Shape;175;p20"/>
          <p:cNvSpPr txBox="1"/>
          <p:nvPr>
            <p:ph idx="5" type="subTitle"/>
          </p:nvPr>
        </p:nvSpPr>
        <p:spPr>
          <a:xfrm>
            <a:off x="3331600" y="4158311"/>
            <a:ext cx="5097300" cy="445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76" name="Google Shape;176;p20"/>
          <p:cNvPicPr preferRelativeResize="0"/>
          <p:nvPr/>
        </p:nvPicPr>
        <p:blipFill>
          <a:blip r:embed="rId2">
            <a:alphaModFix/>
          </a:blip>
          <a:stretch>
            <a:fillRect/>
          </a:stretch>
        </p:blipFill>
        <p:spPr>
          <a:xfrm flipH="1">
            <a:off x="-277128" y="312538"/>
            <a:ext cx="3439102" cy="3315123"/>
          </a:xfrm>
          <a:prstGeom prst="rect">
            <a:avLst/>
          </a:prstGeom>
          <a:noFill/>
          <a:ln>
            <a:noFill/>
          </a:ln>
        </p:spPr>
      </p:pic>
      <p:pic>
        <p:nvPicPr>
          <p:cNvPr id="177" name="Google Shape;177;p20"/>
          <p:cNvPicPr preferRelativeResize="0"/>
          <p:nvPr/>
        </p:nvPicPr>
        <p:blipFill>
          <a:blip r:embed="rId3">
            <a:alphaModFix/>
          </a:blip>
          <a:stretch>
            <a:fillRect/>
          </a:stretch>
        </p:blipFill>
        <p:spPr>
          <a:xfrm flipH="1">
            <a:off x="-231920" y="1832597"/>
            <a:ext cx="1527954" cy="1472888"/>
          </a:xfrm>
          <a:prstGeom prst="rect">
            <a:avLst/>
          </a:prstGeom>
          <a:noFill/>
          <a:ln>
            <a:noFill/>
          </a:ln>
        </p:spPr>
      </p:pic>
      <p:pic>
        <p:nvPicPr>
          <p:cNvPr id="178" name="Google Shape;178;p20"/>
          <p:cNvPicPr preferRelativeResize="0"/>
          <p:nvPr/>
        </p:nvPicPr>
        <p:blipFill>
          <a:blip r:embed="rId4">
            <a:alphaModFix/>
          </a:blip>
          <a:stretch>
            <a:fillRect/>
          </a:stretch>
        </p:blipFill>
        <p:spPr>
          <a:xfrm flipH="1">
            <a:off x="1710564" y="3195068"/>
            <a:ext cx="1698634" cy="1635896"/>
          </a:xfrm>
          <a:prstGeom prst="rect">
            <a:avLst/>
          </a:prstGeom>
          <a:noFill/>
          <a:ln>
            <a:noFill/>
          </a:ln>
        </p:spPr>
      </p:pic>
      <p:pic>
        <p:nvPicPr>
          <p:cNvPr id="179" name="Google Shape;179;p20"/>
          <p:cNvPicPr preferRelativeResize="0"/>
          <p:nvPr/>
        </p:nvPicPr>
        <p:blipFill>
          <a:blip r:embed="rId5">
            <a:alphaModFix/>
          </a:blip>
          <a:stretch>
            <a:fillRect/>
          </a:stretch>
        </p:blipFill>
        <p:spPr>
          <a:xfrm flipH="1">
            <a:off x="-931178" y="2777661"/>
            <a:ext cx="1950117" cy="1878109"/>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80" name="Shape 180"/>
        <p:cNvGrpSpPr/>
        <p:nvPr/>
      </p:nvGrpSpPr>
      <p:grpSpPr>
        <a:xfrm>
          <a:off x="0" y="0"/>
          <a:ext cx="0" cy="0"/>
          <a:chOff x="0" y="0"/>
          <a:chExt cx="0" cy="0"/>
        </a:xfrm>
      </p:grpSpPr>
      <p:sp>
        <p:nvSpPr>
          <p:cNvPr id="181" name="Google Shape;181;p21"/>
          <p:cNvSpPr txBox="1"/>
          <p:nvPr>
            <p:ph type="ctrTitle"/>
          </p:nvPr>
        </p:nvSpPr>
        <p:spPr>
          <a:xfrm>
            <a:off x="2429925" y="535000"/>
            <a:ext cx="4284000" cy="9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82" name="Google Shape;182;p21"/>
          <p:cNvSpPr txBox="1"/>
          <p:nvPr>
            <p:ph idx="1" type="subTitle"/>
          </p:nvPr>
        </p:nvSpPr>
        <p:spPr>
          <a:xfrm>
            <a:off x="2425050" y="1569725"/>
            <a:ext cx="4293900" cy="128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83" name="Google Shape;183;p21"/>
          <p:cNvSpPr txBox="1"/>
          <p:nvPr/>
        </p:nvSpPr>
        <p:spPr>
          <a:xfrm>
            <a:off x="2022750" y="3718550"/>
            <a:ext cx="5097900" cy="554100"/>
          </a:xfrm>
          <a:prstGeom prst="rect">
            <a:avLst/>
          </a:prstGeom>
          <a:noFill/>
          <a:ln>
            <a:noFill/>
          </a:ln>
        </p:spPr>
        <p:txBody>
          <a:bodyPr anchorCtr="0" anchor="t" bIns="91425" lIns="91425" spcFirstLastPara="1" rIns="91425" wrap="square" tIns="91425">
            <a:spAutoFit/>
          </a:bodyPr>
          <a:lstStyle/>
          <a:p>
            <a:pPr indent="0" lvl="0" marL="0" rtl="0" algn="ctr">
              <a:spcBef>
                <a:spcPts val="300"/>
              </a:spcBef>
              <a:spcAft>
                <a:spcPts val="0"/>
              </a:spcAft>
              <a:buNone/>
            </a:pPr>
            <a:r>
              <a:rPr lang="fr" sz="1200">
                <a:solidFill>
                  <a:schemeClr val="dk1"/>
                </a:solidFill>
                <a:latin typeface="Didact Gothic"/>
                <a:ea typeface="Didact Gothic"/>
                <a:cs typeface="Didact Gothic"/>
                <a:sym typeface="Didact Gothic"/>
              </a:rPr>
              <a:t>CRÉDITS : Ce modèle de présentation a été créé par </a:t>
            </a:r>
            <a:r>
              <a:rPr b="1" lang="fr" sz="1200">
                <a:solidFill>
                  <a:schemeClr val="dk1"/>
                </a:solidFill>
                <a:uFill>
                  <a:noFill/>
                </a:uFill>
                <a:latin typeface="Didact Gothic"/>
                <a:ea typeface="Didact Gothic"/>
                <a:cs typeface="Didact Gothic"/>
                <a:sym typeface="Didact Gothic"/>
                <a:hlinkClick r:id="rId2">
                  <a:extLst>
                    <a:ext uri="{A12FA001-AC4F-418D-AE19-62706E023703}">
                      <ahyp:hlinkClr val="tx"/>
                    </a:ext>
                  </a:extLst>
                </a:hlinkClick>
              </a:rPr>
              <a:t>Slidesgo</a:t>
            </a:r>
            <a:r>
              <a:rPr lang="fr" sz="1200">
                <a:solidFill>
                  <a:schemeClr val="dk1"/>
                </a:solidFill>
                <a:latin typeface="Didact Gothic"/>
                <a:ea typeface="Didact Gothic"/>
                <a:cs typeface="Didact Gothic"/>
                <a:sym typeface="Didact Gothic"/>
              </a:rPr>
              <a:t>, comprenant des icônes de </a:t>
            </a:r>
            <a:r>
              <a:rPr b="1" lang="fr" sz="1200">
                <a:solidFill>
                  <a:schemeClr val="dk1"/>
                </a:solidFill>
                <a:uFill>
                  <a:noFill/>
                </a:uFill>
                <a:latin typeface="Didact Gothic"/>
                <a:ea typeface="Didact Gothic"/>
                <a:cs typeface="Didact Gothic"/>
                <a:sym typeface="Didact Gothic"/>
                <a:hlinkClick r:id="rId3">
                  <a:extLst>
                    <a:ext uri="{A12FA001-AC4F-418D-AE19-62706E023703}">
                      <ahyp:hlinkClr val="tx"/>
                    </a:ext>
                  </a:extLst>
                </a:hlinkClick>
              </a:rPr>
              <a:t>Flaticon</a:t>
            </a:r>
            <a:r>
              <a:rPr lang="fr" sz="1200">
                <a:solidFill>
                  <a:schemeClr val="dk1"/>
                </a:solidFill>
                <a:latin typeface="Didact Gothic"/>
                <a:ea typeface="Didact Gothic"/>
                <a:cs typeface="Didact Gothic"/>
                <a:sym typeface="Didact Gothic"/>
              </a:rPr>
              <a:t>, des infographies et des images de </a:t>
            </a:r>
            <a:r>
              <a:rPr b="1" lang="fr" sz="1200">
                <a:solidFill>
                  <a:schemeClr val="dk1"/>
                </a:solidFill>
                <a:uFill>
                  <a:noFill/>
                </a:uFill>
                <a:latin typeface="Didact Gothic"/>
                <a:ea typeface="Didact Gothic"/>
                <a:cs typeface="Didact Gothic"/>
                <a:sym typeface="Didact Gothic"/>
                <a:hlinkClick r:id="rId4">
                  <a:extLst>
                    <a:ext uri="{A12FA001-AC4F-418D-AE19-62706E023703}">
                      <ahyp:hlinkClr val="tx"/>
                    </a:ext>
                  </a:extLst>
                </a:hlinkClick>
              </a:rPr>
              <a:t>Freepik</a:t>
            </a:r>
            <a:endParaRPr sz="1200">
              <a:solidFill>
                <a:schemeClr val="dk1"/>
              </a:solidFill>
              <a:latin typeface="Didact Gothic"/>
              <a:ea typeface="Didact Gothic"/>
              <a:cs typeface="Didact Gothic"/>
              <a:sym typeface="Didact Gothic"/>
            </a:endParaRPr>
          </a:p>
        </p:txBody>
      </p:sp>
      <p:pic>
        <p:nvPicPr>
          <p:cNvPr id="184" name="Google Shape;184;p21"/>
          <p:cNvPicPr preferRelativeResize="0"/>
          <p:nvPr/>
        </p:nvPicPr>
        <p:blipFill>
          <a:blip r:embed="rId5">
            <a:alphaModFix/>
          </a:blip>
          <a:stretch>
            <a:fillRect/>
          </a:stretch>
        </p:blipFill>
        <p:spPr>
          <a:xfrm>
            <a:off x="6211951" y="690641"/>
            <a:ext cx="2773452" cy="2671008"/>
          </a:xfrm>
          <a:prstGeom prst="rect">
            <a:avLst/>
          </a:prstGeom>
          <a:noFill/>
          <a:ln>
            <a:noFill/>
          </a:ln>
        </p:spPr>
      </p:pic>
      <p:pic>
        <p:nvPicPr>
          <p:cNvPr id="185" name="Google Shape;185;p21"/>
          <p:cNvPicPr preferRelativeResize="0"/>
          <p:nvPr/>
        </p:nvPicPr>
        <p:blipFill>
          <a:blip r:embed="rId6">
            <a:alphaModFix/>
          </a:blip>
          <a:stretch>
            <a:fillRect/>
          </a:stretch>
        </p:blipFill>
        <p:spPr>
          <a:xfrm>
            <a:off x="-1015200" y="3421015"/>
            <a:ext cx="2369371" cy="2281873"/>
          </a:xfrm>
          <a:prstGeom prst="rect">
            <a:avLst/>
          </a:prstGeom>
          <a:noFill/>
          <a:ln>
            <a:noFill/>
          </a:ln>
        </p:spPr>
      </p:pic>
      <p:pic>
        <p:nvPicPr>
          <p:cNvPr id="186" name="Google Shape;186;p21"/>
          <p:cNvPicPr preferRelativeResize="0"/>
          <p:nvPr/>
        </p:nvPicPr>
        <p:blipFill>
          <a:blip r:embed="rId7">
            <a:alphaModFix/>
          </a:blip>
          <a:stretch>
            <a:fillRect/>
          </a:stretch>
        </p:blipFill>
        <p:spPr>
          <a:xfrm>
            <a:off x="13895" y="2237654"/>
            <a:ext cx="2367183" cy="2281873"/>
          </a:xfrm>
          <a:prstGeom prst="rect">
            <a:avLst/>
          </a:prstGeom>
          <a:noFill/>
          <a:ln>
            <a:noFill/>
          </a:ln>
        </p:spPr>
      </p:pic>
      <p:pic>
        <p:nvPicPr>
          <p:cNvPr id="187" name="Google Shape;187;p21"/>
          <p:cNvPicPr preferRelativeResize="0"/>
          <p:nvPr/>
        </p:nvPicPr>
        <p:blipFill>
          <a:blip r:embed="rId8">
            <a:alphaModFix/>
          </a:blip>
          <a:stretch>
            <a:fillRect/>
          </a:stretch>
        </p:blipFill>
        <p:spPr>
          <a:xfrm rot="822924">
            <a:off x="-660125" y="-490950"/>
            <a:ext cx="2532450" cy="2441175"/>
          </a:xfrm>
          <a:prstGeom prst="rect">
            <a:avLst/>
          </a:prstGeom>
          <a:noFill/>
          <a:ln>
            <a:noFill/>
          </a:ln>
        </p:spPr>
      </p:pic>
      <p:pic>
        <p:nvPicPr>
          <p:cNvPr id="188" name="Google Shape;188;p21"/>
          <p:cNvPicPr preferRelativeResize="0"/>
          <p:nvPr/>
        </p:nvPicPr>
        <p:blipFill>
          <a:blip r:embed="rId9">
            <a:alphaModFix/>
          </a:blip>
          <a:stretch>
            <a:fillRect/>
          </a:stretch>
        </p:blipFill>
        <p:spPr>
          <a:xfrm>
            <a:off x="7008568" y="-315549"/>
            <a:ext cx="2628257" cy="2531197"/>
          </a:xfrm>
          <a:prstGeom prst="rect">
            <a:avLst/>
          </a:prstGeom>
          <a:noFill/>
          <a:ln>
            <a:noFill/>
          </a:ln>
        </p:spPr>
      </p:pic>
      <p:pic>
        <p:nvPicPr>
          <p:cNvPr id="189" name="Google Shape;189;p21"/>
          <p:cNvPicPr preferRelativeResize="0"/>
          <p:nvPr/>
        </p:nvPicPr>
        <p:blipFill>
          <a:blip r:embed="rId10">
            <a:alphaModFix/>
          </a:blip>
          <a:stretch>
            <a:fillRect/>
          </a:stretch>
        </p:blipFill>
        <p:spPr>
          <a:xfrm>
            <a:off x="7499100" y="2054450"/>
            <a:ext cx="2070100" cy="1993676"/>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90" name="Shape 190"/>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BLANK_1_1_1_1_1_1_1_3">
    <p:spTree>
      <p:nvGrpSpPr>
        <p:cNvPr id="191" name="Shape 191"/>
        <p:cNvGrpSpPr/>
        <p:nvPr/>
      </p:nvGrpSpPr>
      <p:grpSpPr>
        <a:xfrm>
          <a:off x="0" y="0"/>
          <a:ext cx="0" cy="0"/>
          <a:chOff x="0" y="0"/>
          <a:chExt cx="0" cy="0"/>
        </a:xfrm>
      </p:grpSpPr>
      <p:pic>
        <p:nvPicPr>
          <p:cNvPr id="192" name="Google Shape;192;p23"/>
          <p:cNvPicPr preferRelativeResize="0"/>
          <p:nvPr/>
        </p:nvPicPr>
        <p:blipFill>
          <a:blip r:embed="rId2">
            <a:alphaModFix/>
          </a:blip>
          <a:stretch>
            <a:fillRect/>
          </a:stretch>
        </p:blipFill>
        <p:spPr>
          <a:xfrm>
            <a:off x="7409378" y="3507001"/>
            <a:ext cx="2325426" cy="2241626"/>
          </a:xfrm>
          <a:prstGeom prst="rect">
            <a:avLst/>
          </a:prstGeom>
          <a:noFill/>
          <a:ln>
            <a:noFill/>
          </a:ln>
        </p:spPr>
      </p:pic>
      <p:pic>
        <p:nvPicPr>
          <p:cNvPr id="193" name="Google Shape;193;p23"/>
          <p:cNvPicPr preferRelativeResize="0"/>
          <p:nvPr/>
        </p:nvPicPr>
        <p:blipFill>
          <a:blip r:embed="rId3">
            <a:alphaModFix/>
          </a:blip>
          <a:stretch>
            <a:fillRect/>
          </a:stretch>
        </p:blipFill>
        <p:spPr>
          <a:xfrm rot="5400000">
            <a:off x="693127" y="-1117698"/>
            <a:ext cx="2619576" cy="2525171"/>
          </a:xfrm>
          <a:prstGeom prst="rect">
            <a:avLst/>
          </a:prstGeom>
          <a:noFill/>
          <a:ln>
            <a:noFill/>
          </a:ln>
        </p:spPr>
      </p:pic>
      <p:pic>
        <p:nvPicPr>
          <p:cNvPr id="194" name="Google Shape;194;p23"/>
          <p:cNvPicPr preferRelativeResize="0"/>
          <p:nvPr/>
        </p:nvPicPr>
        <p:blipFill>
          <a:blip r:embed="rId4">
            <a:alphaModFix/>
          </a:blip>
          <a:stretch>
            <a:fillRect/>
          </a:stretch>
        </p:blipFill>
        <p:spPr>
          <a:xfrm rot="5400000">
            <a:off x="-858898" y="3087940"/>
            <a:ext cx="3266025" cy="3148269"/>
          </a:xfrm>
          <a:prstGeom prst="rect">
            <a:avLst/>
          </a:prstGeom>
          <a:noFill/>
          <a:ln>
            <a:noFill/>
          </a:ln>
        </p:spPr>
      </p:pic>
      <p:pic>
        <p:nvPicPr>
          <p:cNvPr id="195" name="Google Shape;195;p23"/>
          <p:cNvPicPr preferRelativeResize="0"/>
          <p:nvPr/>
        </p:nvPicPr>
        <p:blipFill>
          <a:blip r:embed="rId5">
            <a:alphaModFix/>
          </a:blip>
          <a:stretch>
            <a:fillRect/>
          </a:stretch>
        </p:blipFill>
        <p:spPr>
          <a:xfrm>
            <a:off x="6561925" y="-1362875"/>
            <a:ext cx="3025656" cy="2913918"/>
          </a:xfrm>
          <a:prstGeom prst="rect">
            <a:avLst/>
          </a:prstGeom>
          <a:noFill/>
          <a:ln>
            <a:noFill/>
          </a:ln>
        </p:spPr>
      </p:pic>
      <p:pic>
        <p:nvPicPr>
          <p:cNvPr id="196" name="Google Shape;196;p23"/>
          <p:cNvPicPr preferRelativeResize="0"/>
          <p:nvPr/>
        </p:nvPicPr>
        <p:blipFill>
          <a:blip r:embed="rId6">
            <a:alphaModFix/>
          </a:blip>
          <a:stretch>
            <a:fillRect/>
          </a:stretch>
        </p:blipFill>
        <p:spPr>
          <a:xfrm>
            <a:off x="7195580" y="-509702"/>
            <a:ext cx="3468446" cy="3343451"/>
          </a:xfrm>
          <a:prstGeom prst="rect">
            <a:avLst/>
          </a:prstGeom>
          <a:noFill/>
          <a:ln>
            <a:noFill/>
          </a:ln>
        </p:spPr>
      </p:pic>
      <p:pic>
        <p:nvPicPr>
          <p:cNvPr id="197" name="Google Shape;197;p23"/>
          <p:cNvPicPr preferRelativeResize="0"/>
          <p:nvPr/>
        </p:nvPicPr>
        <p:blipFill>
          <a:blip r:embed="rId7">
            <a:alphaModFix/>
          </a:blip>
          <a:stretch>
            <a:fillRect/>
          </a:stretch>
        </p:blipFill>
        <p:spPr>
          <a:xfrm>
            <a:off x="-869375" y="3057051"/>
            <a:ext cx="3148276" cy="3032061"/>
          </a:xfrm>
          <a:prstGeom prst="rect">
            <a:avLst/>
          </a:prstGeom>
          <a:noFill/>
          <a:ln>
            <a:noFill/>
          </a:ln>
        </p:spPr>
      </p:pic>
      <p:pic>
        <p:nvPicPr>
          <p:cNvPr id="198" name="Google Shape;198;p23"/>
          <p:cNvPicPr preferRelativeResize="0"/>
          <p:nvPr/>
        </p:nvPicPr>
        <p:blipFill rotWithShape="1">
          <a:blip r:embed="rId8">
            <a:alphaModFix/>
          </a:blip>
          <a:srcRect b="21758" l="0" r="0" t="0"/>
          <a:stretch/>
        </p:blipFill>
        <p:spPr>
          <a:xfrm>
            <a:off x="-421325" y="-550247"/>
            <a:ext cx="2514420" cy="1894643"/>
          </a:xfrm>
          <a:prstGeom prst="rect">
            <a:avLst/>
          </a:prstGeom>
          <a:noFill/>
          <a:ln>
            <a:noFill/>
          </a:ln>
        </p:spPr>
      </p:pic>
      <p:pic>
        <p:nvPicPr>
          <p:cNvPr id="199" name="Google Shape;199;p23"/>
          <p:cNvPicPr preferRelativeResize="0"/>
          <p:nvPr/>
        </p:nvPicPr>
        <p:blipFill>
          <a:blip r:embed="rId9">
            <a:alphaModFix/>
          </a:blip>
          <a:stretch>
            <a:fillRect/>
          </a:stretch>
        </p:blipFill>
        <p:spPr>
          <a:xfrm rot="2166654">
            <a:off x="6626109" y="2978154"/>
            <a:ext cx="3335652" cy="3215443"/>
          </a:xfrm>
          <a:prstGeom prst="rect">
            <a:avLst/>
          </a:prstGeom>
          <a:noFill/>
          <a:ln>
            <a:noFill/>
          </a:ln>
        </p:spPr>
      </p:pic>
      <p:pic>
        <p:nvPicPr>
          <p:cNvPr id="200" name="Google Shape;200;p23"/>
          <p:cNvPicPr preferRelativeResize="0"/>
          <p:nvPr/>
        </p:nvPicPr>
        <p:blipFill>
          <a:blip r:embed="rId10">
            <a:alphaModFix/>
          </a:blip>
          <a:stretch>
            <a:fillRect/>
          </a:stretch>
        </p:blipFill>
        <p:spPr>
          <a:xfrm>
            <a:off x="1059592" y="3153662"/>
            <a:ext cx="946972" cy="912841"/>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01" name="Shape 201"/>
        <p:cNvGrpSpPr/>
        <p:nvPr/>
      </p:nvGrpSpPr>
      <p:grpSpPr>
        <a:xfrm>
          <a:off x="0" y="0"/>
          <a:ext cx="0" cy="0"/>
          <a:chOff x="0" y="0"/>
          <a:chExt cx="0" cy="0"/>
        </a:xfrm>
      </p:grpSpPr>
      <p:pic>
        <p:nvPicPr>
          <p:cNvPr id="202" name="Google Shape;202;p24"/>
          <p:cNvPicPr preferRelativeResize="0"/>
          <p:nvPr/>
        </p:nvPicPr>
        <p:blipFill>
          <a:blip r:embed="rId2">
            <a:alphaModFix/>
          </a:blip>
          <a:stretch>
            <a:fillRect/>
          </a:stretch>
        </p:blipFill>
        <p:spPr>
          <a:xfrm>
            <a:off x="-655928" y="4232950"/>
            <a:ext cx="1616649" cy="1558375"/>
          </a:xfrm>
          <a:prstGeom prst="rect">
            <a:avLst/>
          </a:prstGeom>
          <a:noFill/>
          <a:ln>
            <a:noFill/>
          </a:ln>
        </p:spPr>
      </p:pic>
      <p:pic>
        <p:nvPicPr>
          <p:cNvPr id="203" name="Google Shape;203;p24"/>
          <p:cNvPicPr preferRelativeResize="0"/>
          <p:nvPr/>
        </p:nvPicPr>
        <p:blipFill>
          <a:blip r:embed="rId3">
            <a:alphaModFix/>
          </a:blip>
          <a:stretch>
            <a:fillRect/>
          </a:stretch>
        </p:blipFill>
        <p:spPr>
          <a:xfrm rot="-3386639">
            <a:off x="-815051" y="3427617"/>
            <a:ext cx="2092749" cy="2017316"/>
          </a:xfrm>
          <a:prstGeom prst="rect">
            <a:avLst/>
          </a:prstGeom>
          <a:noFill/>
          <a:ln>
            <a:noFill/>
          </a:ln>
        </p:spPr>
      </p:pic>
      <p:pic>
        <p:nvPicPr>
          <p:cNvPr id="204" name="Google Shape;204;p24"/>
          <p:cNvPicPr preferRelativeResize="0"/>
          <p:nvPr/>
        </p:nvPicPr>
        <p:blipFill>
          <a:blip r:embed="rId4">
            <a:alphaModFix/>
          </a:blip>
          <a:stretch>
            <a:fillRect/>
          </a:stretch>
        </p:blipFill>
        <p:spPr>
          <a:xfrm>
            <a:off x="7622346" y="-290601"/>
            <a:ext cx="1775126" cy="1709576"/>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2">
    <p:spTree>
      <p:nvGrpSpPr>
        <p:cNvPr id="205" name="Shape 205"/>
        <p:cNvGrpSpPr/>
        <p:nvPr/>
      </p:nvGrpSpPr>
      <p:grpSpPr>
        <a:xfrm>
          <a:off x="0" y="0"/>
          <a:ext cx="0" cy="0"/>
          <a:chOff x="0" y="0"/>
          <a:chExt cx="0" cy="0"/>
        </a:xfrm>
      </p:grpSpPr>
      <p:pic>
        <p:nvPicPr>
          <p:cNvPr id="206" name="Google Shape;206;p25"/>
          <p:cNvPicPr preferRelativeResize="0"/>
          <p:nvPr/>
        </p:nvPicPr>
        <p:blipFill>
          <a:blip r:embed="rId2">
            <a:alphaModFix/>
          </a:blip>
          <a:stretch>
            <a:fillRect/>
          </a:stretch>
        </p:blipFill>
        <p:spPr>
          <a:xfrm>
            <a:off x="7880675" y="-317200"/>
            <a:ext cx="1863999" cy="1796800"/>
          </a:xfrm>
          <a:prstGeom prst="rect">
            <a:avLst/>
          </a:prstGeom>
          <a:noFill/>
          <a:ln>
            <a:noFill/>
          </a:ln>
        </p:spPr>
      </p:pic>
      <p:pic>
        <p:nvPicPr>
          <p:cNvPr id="207" name="Google Shape;207;p25"/>
          <p:cNvPicPr preferRelativeResize="0"/>
          <p:nvPr/>
        </p:nvPicPr>
        <p:blipFill>
          <a:blip r:embed="rId3">
            <a:alphaModFix/>
          </a:blip>
          <a:stretch>
            <a:fillRect/>
          </a:stretch>
        </p:blipFill>
        <p:spPr>
          <a:xfrm>
            <a:off x="7702267" y="124775"/>
            <a:ext cx="946972" cy="912841"/>
          </a:xfrm>
          <a:prstGeom prst="rect">
            <a:avLst/>
          </a:prstGeom>
          <a:noFill/>
          <a:ln>
            <a:noFill/>
          </a:ln>
        </p:spPr>
      </p:pic>
      <p:pic>
        <p:nvPicPr>
          <p:cNvPr id="208" name="Google Shape;208;p25"/>
          <p:cNvPicPr preferRelativeResize="0"/>
          <p:nvPr/>
        </p:nvPicPr>
        <p:blipFill>
          <a:blip r:embed="rId4">
            <a:alphaModFix/>
          </a:blip>
          <a:stretch>
            <a:fillRect/>
          </a:stretch>
        </p:blipFill>
        <p:spPr>
          <a:xfrm>
            <a:off x="-555904" y="4127879"/>
            <a:ext cx="1275915" cy="1228795"/>
          </a:xfrm>
          <a:prstGeom prst="rect">
            <a:avLst/>
          </a:prstGeom>
          <a:noFill/>
          <a:ln>
            <a:noFill/>
          </a:ln>
        </p:spPr>
      </p:pic>
      <p:pic>
        <p:nvPicPr>
          <p:cNvPr id="209" name="Google Shape;209;p25"/>
          <p:cNvPicPr preferRelativeResize="0"/>
          <p:nvPr/>
        </p:nvPicPr>
        <p:blipFill>
          <a:blip r:embed="rId5">
            <a:alphaModFix/>
          </a:blip>
          <a:stretch>
            <a:fillRect/>
          </a:stretch>
        </p:blipFill>
        <p:spPr>
          <a:xfrm>
            <a:off x="-592604" y="3520204"/>
            <a:ext cx="1275915" cy="1228795"/>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13" name="Shape 213"/>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14" name="Shape 214"/>
        <p:cNvGrpSpPr/>
        <p:nvPr/>
      </p:nvGrpSpPr>
      <p:grpSpPr>
        <a:xfrm>
          <a:off x="0" y="0"/>
          <a:ext cx="0" cy="0"/>
          <a:chOff x="0" y="0"/>
          <a:chExt cx="0" cy="0"/>
        </a:xfrm>
      </p:grpSpPr>
      <p:sp>
        <p:nvSpPr>
          <p:cNvPr id="215" name="Google Shape;215;p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1pPr>
            <a:lvl2pPr lvl="1"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2pPr>
            <a:lvl3pPr lvl="2"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3pPr>
            <a:lvl4pPr lvl="3"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4pPr>
            <a:lvl5pPr lvl="4"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5pPr>
            <a:lvl6pPr lvl="5"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6pPr>
            <a:lvl7pPr lvl="6"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7pPr>
            <a:lvl8pPr lvl="7"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8pPr>
            <a:lvl9pPr lvl="8" rtl="0">
              <a:spcBef>
                <a:spcPts val="0"/>
              </a:spcBef>
              <a:spcAft>
                <a:spcPts val="0"/>
              </a:spcAft>
              <a:buClr>
                <a:schemeClr val="dk1"/>
              </a:buClr>
              <a:buSzPts val="3500"/>
              <a:buFont typeface="Bigshot One"/>
              <a:buNone/>
              <a:defRPr sz="3500">
                <a:solidFill>
                  <a:schemeClr val="dk1"/>
                </a:solidFill>
                <a:latin typeface="Bigshot One"/>
                <a:ea typeface="Bigshot One"/>
                <a:cs typeface="Bigshot One"/>
                <a:sym typeface="Bigshot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1pPr>
            <a:lvl2pPr indent="-317500" lvl="1" marL="9144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indent="-317500" lvl="2" marL="13716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indent="-317500" lvl="3" marL="18288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indent="-317500" lvl="4" marL="22860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indent="-317500" lvl="5" marL="27432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indent="-317500" lvl="6" marL="32004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indent="-317500" lvl="7" marL="36576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indent="-317500" lvl="8" marL="4114800">
              <a:lnSpc>
                <a:spcPct val="115000"/>
              </a:lnSpc>
              <a:spcBef>
                <a:spcPts val="1600"/>
              </a:spcBef>
              <a:spcAft>
                <a:spcPts val="160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10" name="Shape 210"/>
        <p:cNvGrpSpPr/>
        <p:nvPr/>
      </p:nvGrpSpPr>
      <p:grpSpPr>
        <a:xfrm>
          <a:off x="0" y="0"/>
          <a:ext cx="0" cy="0"/>
          <a:chOff x="0" y="0"/>
          <a:chExt cx="0" cy="0"/>
        </a:xfrm>
      </p:grpSpPr>
      <p:sp>
        <p:nvSpPr>
          <p:cNvPr id="211" name="Google Shape;211;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12" name="Google Shape;212;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2.xml"/><Relationship Id="rId5" Type="http://schemas.openxmlformats.org/officeDocument/2006/relationships/slide" Target="/ppt/slides/slide25.xml"/><Relationship Id="rId6"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7" Type="http://schemas.openxmlformats.org/officeDocument/2006/relationships/slide" Target="/ppt/slides/slide21.xml"/><Relationship Id="rId8" Type="http://schemas.openxmlformats.org/officeDocument/2006/relationships/slide" Target="/ppt/slides/slide20.xml"/><Relationship Id="rId11" Type="http://schemas.openxmlformats.org/officeDocument/2006/relationships/slide" Target="/ppt/slides/slide25.xml"/><Relationship Id="rId10" Type="http://schemas.openxmlformats.org/officeDocument/2006/relationships/slide" Target="/ppt/slides/slide23.xml"/><Relationship Id="rId13" Type="http://schemas.openxmlformats.org/officeDocument/2006/relationships/slide" Target="/ppt/slides/slide25.xml"/><Relationship Id="rId12" Type="http://schemas.openxmlformats.org/officeDocument/2006/relationships/slide" Target="/ppt/slides/slide25.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26.xml"/><Relationship Id="rId17" Type="http://schemas.openxmlformats.org/officeDocument/2006/relationships/slide" Target="/ppt/slides/slide33.xml"/><Relationship Id="rId16" Type="http://schemas.openxmlformats.org/officeDocument/2006/relationships/slide" Target="/ppt/slides/slide2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 Id="rId3" Type="http://schemas.openxmlformats.org/officeDocument/2006/relationships/image" Target="../media/image29.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Pcd8Mk9DX_Zt3TzVHKh16E199YTpkNtlQTEI1F3j_FU/copy" TargetMode="External"/><Relationship Id="rId4" Type="http://schemas.openxmlformats.org/officeDocument/2006/relationships/image" Target="../media/image17.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3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 Id="rId3" Type="http://schemas.openxmlformats.org/officeDocument/2006/relationships/image" Target="../media/image22.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21.png"/><Relationship Id="rId4" Type="http://schemas.openxmlformats.org/officeDocument/2006/relationships/image" Target="../media/image15.png"/><Relationship Id="rId9" Type="http://schemas.openxmlformats.org/officeDocument/2006/relationships/image" Target="../media/image14.png"/><Relationship Id="rId5" Type="http://schemas.openxmlformats.org/officeDocument/2006/relationships/image" Target="../media/image23.png"/><Relationship Id="rId6" Type="http://schemas.openxmlformats.org/officeDocument/2006/relationships/image" Target="../media/image18.png"/><Relationship Id="rId7" Type="http://schemas.openxmlformats.org/officeDocument/2006/relationships/image" Target="../media/image19.png"/><Relationship Id="rId8" Type="http://schemas.openxmlformats.org/officeDocument/2006/relationships/image" Target="../media/image20.png"/><Relationship Id="rId10" Type="http://schemas.openxmlformats.org/officeDocument/2006/relationships/image" Target="../media/image16.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photo/flat-lay-office-desk-assortment-with-empty-screen-tablet_10571379.htm/?utm_source=slidesgo_template&amp;utm_medium=referral-link&amp;utm_campaign=sg_resources&amp;utm_content=freepik" TargetMode="External"/><Relationship Id="rId4" Type="http://schemas.openxmlformats.org/officeDocument/2006/relationships/hyperlink" Target="https://www.freepik.com/free-photo/coworkers-meeting-hall-office_1249219.htm/?utm_source=slidesgo_template&amp;utm_medium=referral-link&amp;utm_campaign=sg_resources&amp;utm_content=freepik" TargetMode="External"/><Relationship Id="rId5" Type="http://schemas.openxmlformats.org/officeDocument/2006/relationships/hyperlink" Target="https://www.freepik.com/free-vector/abstract-watercolor-covers_16934059.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hyperlink" Target="https://fonts.google.com/specimen/Bigshot+One" TargetMode="External"/><Relationship Id="rId4" Type="http://schemas.openxmlformats.org/officeDocument/2006/relationships/hyperlink" Target="https://fonts.google.com/specimen/Didact+Gothic)" TargetMode="External"/><Relationship Id="rId5" Type="http://schemas.openxmlformats.org/officeDocument/2006/relationships/hyperlink" Target="https://fonts.google.com/specimen/Didact+Gothic)" TargetMode="External"/><Relationship Id="rId6" Type="http://schemas.openxmlformats.org/officeDocument/2006/relationships/hyperlink" Target="https://fonts.google.com/specimen/Didact+Gothic)"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5.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28.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7.gif"/><Relationship Id="rId14" Type="http://schemas.openxmlformats.org/officeDocument/2006/relationships/image" Target="../media/image2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24.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chrome.google.com/webstore/detail/flaticon-for-gsuit-gslide/haekgjfnhhdkgfgmldhfokhmfkgmciba"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3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 name="Shape 219"/>
        <p:cNvGrpSpPr/>
        <p:nvPr/>
      </p:nvGrpSpPr>
      <p:grpSpPr>
        <a:xfrm>
          <a:off x="0" y="0"/>
          <a:ext cx="0" cy="0"/>
          <a:chOff x="0" y="0"/>
          <a:chExt cx="0" cy="0"/>
        </a:xfrm>
      </p:grpSpPr>
      <p:sp>
        <p:nvSpPr>
          <p:cNvPr id="220" name="Google Shape;220;p29"/>
          <p:cNvSpPr txBox="1"/>
          <p:nvPr>
            <p:ph type="ctrTitle"/>
          </p:nvPr>
        </p:nvSpPr>
        <p:spPr>
          <a:xfrm>
            <a:off x="1233900" y="1492650"/>
            <a:ext cx="6676200" cy="17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sz="6600"/>
              <a:t>Minithème de style aquarelle</a:t>
            </a:r>
            <a:endParaRPr sz="4900">
              <a:solidFill>
                <a:schemeClr val="dk1"/>
              </a:solidFill>
            </a:endParaRPr>
          </a:p>
        </p:txBody>
      </p:sp>
      <p:sp>
        <p:nvSpPr>
          <p:cNvPr id="221" name="Google Shape;221;p29"/>
          <p:cNvSpPr txBox="1"/>
          <p:nvPr>
            <p:ph idx="1" type="subTitle"/>
          </p:nvPr>
        </p:nvSpPr>
        <p:spPr>
          <a:xfrm>
            <a:off x="2392500" y="3393750"/>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Ici commence votre présentation</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 name="Shape 225"/>
        <p:cNvGrpSpPr/>
        <p:nvPr/>
      </p:nvGrpSpPr>
      <p:grpSpPr>
        <a:xfrm>
          <a:off x="0" y="0"/>
          <a:ext cx="0" cy="0"/>
          <a:chOff x="0" y="0"/>
          <a:chExt cx="0" cy="0"/>
        </a:xfrm>
      </p:grpSpPr>
      <p:sp>
        <p:nvSpPr>
          <p:cNvPr id="226" name="Google Shape;226;p3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C</a:t>
            </a:r>
            <a:r>
              <a:rPr lang="fr"/>
              <a:t>ontenu de ce modèle</a:t>
            </a:r>
            <a:endParaRPr/>
          </a:p>
        </p:txBody>
      </p:sp>
      <p:sp>
        <p:nvSpPr>
          <p:cNvPr id="227" name="Google Shape;227;p30"/>
          <p:cNvSpPr txBox="1"/>
          <p:nvPr>
            <p:ph idx="1" type="body"/>
          </p:nvPr>
        </p:nvSpPr>
        <p:spPr>
          <a:xfrm>
            <a:off x="720000" y="1017725"/>
            <a:ext cx="7704000" cy="355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fr" sz="1250">
                <a:solidFill>
                  <a:schemeClr val="dk1"/>
                </a:solidFill>
              </a:rPr>
              <a:t>V</a:t>
            </a:r>
            <a:r>
              <a:rPr lang="fr" sz="1150">
                <a:solidFill>
                  <a:schemeClr val="dk1"/>
                </a:solidFill>
              </a:rPr>
              <a:t>oici ce que vous trouverez dans ce modèle Slidesgo :</a:t>
            </a:r>
            <a:endParaRPr sz="1150">
              <a:solidFill>
                <a:schemeClr val="dk1"/>
              </a:solidFill>
            </a:endParaRPr>
          </a:p>
          <a:p>
            <a:pPr indent="-298450" lvl="0" marL="457200" rtl="0" algn="l">
              <a:spcBef>
                <a:spcPts val="1000"/>
              </a:spcBef>
              <a:spcAft>
                <a:spcPts val="0"/>
              </a:spcAft>
              <a:buClr>
                <a:schemeClr val="dk1"/>
              </a:buClr>
              <a:buSzPts val="1100"/>
              <a:buAutoNum type="arabicPeriod"/>
            </a:pPr>
            <a:r>
              <a:rPr lang="fr" sz="1150">
                <a:solidFill>
                  <a:schemeClr val="dk1"/>
                </a:solidFill>
              </a:rPr>
              <a:t>Une structure de diapositives basée sur une présentation multi purpose, que vous pouvez facilement adapter à vos besoins. Pour plus d'informations sur la modification du modèle, veuillez visiter </a:t>
            </a:r>
            <a:r>
              <a:rPr b="1" lang="fr" sz="1150">
                <a:solidFill>
                  <a:schemeClr val="dk1"/>
                </a:solidFill>
                <a:uFill>
                  <a:noFill/>
                </a:uFill>
                <a:hlinkClick r:id="rId3">
                  <a:extLst>
                    <a:ext uri="{A12FA001-AC4F-418D-AE19-62706E023703}">
                      <ahyp:hlinkClr val="tx"/>
                    </a:ext>
                  </a:extLst>
                </a:hlinkClick>
              </a:rPr>
              <a:t>Slidesgo School</a:t>
            </a:r>
            <a:r>
              <a:rPr b="1" lang="fr" sz="1150">
                <a:solidFill>
                  <a:schemeClr val="dk1"/>
                </a:solidFill>
              </a:rPr>
              <a:t> </a:t>
            </a:r>
            <a:r>
              <a:rPr lang="fr" sz="1150">
                <a:solidFill>
                  <a:schemeClr val="dk1"/>
                </a:solidFill>
              </a:rPr>
              <a:t>ou lire nos </a:t>
            </a:r>
            <a:r>
              <a:rPr b="1" lang="fr" sz="1150">
                <a:solidFill>
                  <a:schemeClr val="dk1"/>
                </a:solidFill>
                <a:uFill>
                  <a:noFill/>
                </a:uFill>
                <a:hlinkClick r:id="rId4">
                  <a:extLst>
                    <a:ext uri="{A12FA001-AC4F-418D-AE19-62706E023703}">
                      <ahyp:hlinkClr val="tx"/>
                    </a:ext>
                  </a:extLst>
                </a:hlinkClick>
              </a:rPr>
              <a:t>FAQ</a:t>
            </a:r>
            <a:r>
              <a:rPr lang="fr" sz="1150">
                <a:solidFill>
                  <a:schemeClr val="dk1"/>
                </a:solidFill>
              </a:rPr>
              <a:t>.</a:t>
            </a:r>
            <a:endParaRPr sz="1150">
              <a:solidFill>
                <a:schemeClr val="dk1"/>
              </a:solidFill>
            </a:endParaRPr>
          </a:p>
          <a:p>
            <a:pPr indent="-301625" lvl="0" marL="457200" rtl="0" algn="l">
              <a:spcBef>
                <a:spcPts val="0"/>
              </a:spcBef>
              <a:spcAft>
                <a:spcPts val="0"/>
              </a:spcAft>
              <a:buClr>
                <a:schemeClr val="dk1"/>
              </a:buClr>
              <a:buSzPts val="1150"/>
              <a:buAutoNum type="arabicPeriod"/>
            </a:pPr>
            <a:r>
              <a:rPr lang="fr" sz="1150">
                <a:solidFill>
                  <a:schemeClr val="dk1"/>
                </a:solidFill>
              </a:rPr>
              <a:t>Pour visualiser ce modèle dans PowerPoint avec les polices correctes, téléchargez et installez sur votre ordinateur </a:t>
            </a:r>
            <a:r>
              <a:rPr b="1" lang="fr" sz="1150">
                <a:solidFill>
                  <a:schemeClr val="hlink"/>
                </a:solidFill>
                <a:uFill>
                  <a:noFill/>
                </a:uFill>
                <a:hlinkClick action="ppaction://hlinksldjump" r:id="rId5"/>
              </a:rPr>
              <a:t>les polices que nous avons utilisées</a:t>
            </a:r>
            <a:r>
              <a:rPr b="1" lang="fr" sz="1150">
                <a:solidFill>
                  <a:schemeClr val="dk1"/>
                </a:solidFill>
              </a:rPr>
              <a:t>.</a:t>
            </a:r>
            <a:r>
              <a:rPr lang="fr" sz="1150">
                <a:solidFill>
                  <a:schemeClr val="dk1"/>
                </a:solidFill>
              </a:rPr>
              <a:t> Pour savoir comment télécharger et installer les polices, </a:t>
            </a:r>
            <a:r>
              <a:rPr b="1" lang="fr" sz="1150">
                <a:solidFill>
                  <a:schemeClr val="hlink"/>
                </a:solidFill>
                <a:uFill>
                  <a:noFill/>
                </a:uFill>
                <a:hlinkClick r:id="rId6"/>
              </a:rPr>
              <a:t>cliquez ici</a:t>
            </a:r>
            <a:r>
              <a:rPr lang="fr" sz="1150">
                <a:solidFill>
                  <a:schemeClr val="dk1"/>
                </a:solidFill>
              </a:rPr>
              <a:t>.</a:t>
            </a:r>
            <a:endParaRPr sz="1150">
              <a:solidFill>
                <a:schemeClr val="dk1"/>
              </a:solidFill>
            </a:endParaRPr>
          </a:p>
          <a:p>
            <a:pPr indent="-298450" lvl="0" marL="457200" rtl="0" algn="l">
              <a:spcBef>
                <a:spcPts val="0"/>
              </a:spcBef>
              <a:spcAft>
                <a:spcPts val="0"/>
              </a:spcAft>
              <a:buClr>
                <a:schemeClr val="dk1"/>
              </a:buClr>
              <a:buSzPts val="1100"/>
              <a:buAutoNum type="arabicPeriod"/>
            </a:pPr>
            <a:r>
              <a:rPr lang="fr" sz="1150">
                <a:solidFill>
                  <a:schemeClr val="dk1"/>
                </a:solidFill>
              </a:rPr>
              <a:t>Un assortiment de ressources graphiques pouvant être utilisées dans la présentation se trouve dans la diapositive des </a:t>
            </a:r>
            <a:r>
              <a:rPr b="1" lang="fr" sz="1150">
                <a:solidFill>
                  <a:schemeClr val="hlink"/>
                </a:solidFill>
                <a:uFill>
                  <a:noFill/>
                </a:uFill>
                <a:hlinkClick action="ppaction://hlinksldjump" r:id="rId7"/>
              </a:rPr>
              <a:t>ressources alternatives</a:t>
            </a:r>
            <a:r>
              <a:rPr lang="fr" sz="1150">
                <a:solidFill>
                  <a:schemeClr val="dk1"/>
                </a:solidFill>
              </a:rPr>
              <a:t>.</a:t>
            </a:r>
            <a:endParaRPr sz="1150">
              <a:solidFill>
                <a:schemeClr val="dk1"/>
              </a:solidFill>
            </a:endParaRPr>
          </a:p>
          <a:p>
            <a:pPr indent="-298450" lvl="0" marL="457200" rtl="0" algn="l">
              <a:spcBef>
                <a:spcPts val="0"/>
              </a:spcBef>
              <a:spcAft>
                <a:spcPts val="0"/>
              </a:spcAft>
              <a:buClr>
                <a:schemeClr val="dk1"/>
              </a:buClr>
              <a:buSzPts val="1100"/>
              <a:buAutoNum type="arabicPeriod"/>
            </a:pPr>
            <a:r>
              <a:rPr lang="fr" sz="1150">
                <a:solidFill>
                  <a:schemeClr val="dk1"/>
                </a:solidFill>
              </a:rPr>
              <a:t>Une </a:t>
            </a:r>
            <a:r>
              <a:rPr b="1" lang="fr" sz="1150">
                <a:solidFill>
                  <a:schemeClr val="hlink"/>
                </a:solidFill>
                <a:uFill>
                  <a:noFill/>
                </a:uFill>
                <a:hlinkClick action="ppaction://hlinksldjump" r:id="rId8"/>
              </a:rPr>
              <a:t>diapositive de remerciement</a:t>
            </a:r>
            <a:r>
              <a:rPr lang="fr" sz="1150">
                <a:solidFill>
                  <a:schemeClr val="dk1"/>
                </a:solidFill>
              </a:rPr>
              <a:t>, que vous devez conserver afin que les crédits appropriés pour notre conception soient donnés.</a:t>
            </a:r>
            <a:endParaRPr sz="1150">
              <a:solidFill>
                <a:schemeClr val="dk1"/>
              </a:solidFill>
            </a:endParaRPr>
          </a:p>
          <a:p>
            <a:pPr indent="-298450" lvl="0" marL="457200" rtl="0" algn="l">
              <a:spcBef>
                <a:spcPts val="0"/>
              </a:spcBef>
              <a:spcAft>
                <a:spcPts val="0"/>
              </a:spcAft>
              <a:buClr>
                <a:schemeClr val="dk1"/>
              </a:buClr>
              <a:buSzPts val="1100"/>
              <a:buAutoNum type="arabicPeriod"/>
            </a:pPr>
            <a:r>
              <a:rPr lang="fr" sz="1150">
                <a:solidFill>
                  <a:schemeClr val="dk1"/>
                </a:solidFill>
              </a:rPr>
              <a:t>Une </a:t>
            </a:r>
            <a:r>
              <a:rPr b="1" lang="fr" sz="1150">
                <a:solidFill>
                  <a:schemeClr val="hlink"/>
                </a:solidFill>
                <a:uFill>
                  <a:noFill/>
                </a:uFill>
                <a:hlinkClick action="ppaction://hlinksldjump" r:id="rId9"/>
              </a:rPr>
              <a:t>diapositive de ressources</a:t>
            </a:r>
            <a:r>
              <a:rPr lang="fr" sz="1150">
                <a:solidFill>
                  <a:schemeClr val="dk1"/>
                </a:solidFill>
              </a:rPr>
              <a:t>, où vous trouverez des liens vers tous les éléments utilisés dans le modèle.</a:t>
            </a:r>
            <a:endParaRPr sz="1150">
              <a:solidFill>
                <a:schemeClr val="dk1"/>
              </a:solidFill>
            </a:endParaRPr>
          </a:p>
          <a:p>
            <a:pPr indent="-298450" lvl="0" marL="457200" rtl="0" algn="l">
              <a:spcBef>
                <a:spcPts val="0"/>
              </a:spcBef>
              <a:spcAft>
                <a:spcPts val="0"/>
              </a:spcAft>
              <a:buClr>
                <a:schemeClr val="dk1"/>
              </a:buClr>
              <a:buSzPts val="1100"/>
              <a:buAutoNum type="arabicPeriod"/>
            </a:pPr>
            <a:r>
              <a:rPr b="1" lang="fr" sz="1150">
                <a:solidFill>
                  <a:schemeClr val="hlink"/>
                </a:solidFill>
                <a:uFill>
                  <a:noFill/>
                </a:uFill>
                <a:hlinkClick action="ppaction://hlinksldjump" r:id="rId10"/>
              </a:rPr>
              <a:t>Mode d'emploi</a:t>
            </a:r>
            <a:r>
              <a:rPr b="1" lang="fr" sz="1150">
                <a:solidFill>
                  <a:schemeClr val="dk1"/>
                </a:solidFill>
              </a:rPr>
              <a:t>.</a:t>
            </a:r>
            <a:endParaRPr b="1" sz="1150">
              <a:solidFill>
                <a:schemeClr val="dk1"/>
              </a:solidFill>
            </a:endParaRPr>
          </a:p>
          <a:p>
            <a:pPr indent="-298450" lvl="0" marL="457200" rtl="0" algn="l">
              <a:spcBef>
                <a:spcPts val="0"/>
              </a:spcBef>
              <a:spcAft>
                <a:spcPts val="0"/>
              </a:spcAft>
              <a:buClr>
                <a:schemeClr val="dk1"/>
              </a:buClr>
              <a:buSzPts val="1100"/>
              <a:buAutoNum type="arabicPeriod"/>
            </a:pPr>
            <a:r>
              <a:rPr lang="fr" sz="1150">
                <a:solidFill>
                  <a:schemeClr val="dk1"/>
                </a:solidFill>
              </a:rPr>
              <a:t>Diapositives finales avec :</a:t>
            </a:r>
            <a:endParaRPr sz="1150">
              <a:solidFill>
                <a:schemeClr val="dk1"/>
              </a:solidFill>
            </a:endParaRPr>
          </a:p>
          <a:p>
            <a:pPr indent="-298450" lvl="0" marL="971550" rtl="0" algn="l">
              <a:spcBef>
                <a:spcPts val="0"/>
              </a:spcBef>
              <a:spcAft>
                <a:spcPts val="0"/>
              </a:spcAft>
              <a:buClr>
                <a:schemeClr val="dk1"/>
              </a:buClr>
              <a:buSzPts val="1100"/>
              <a:buChar char="●"/>
            </a:pPr>
            <a:r>
              <a:rPr b="1" lang="fr" sz="1150">
                <a:solidFill>
                  <a:schemeClr val="hlink"/>
                </a:solidFill>
                <a:uFill>
                  <a:noFill/>
                </a:uFill>
                <a:hlinkClick action="ppaction://hlinksldjump" r:id="rId11"/>
              </a:rPr>
              <a:t>Les</a:t>
            </a:r>
            <a:r>
              <a:rPr lang="fr" sz="1150">
                <a:solidFill>
                  <a:schemeClr val="hlink"/>
                </a:solidFill>
                <a:uFill>
                  <a:noFill/>
                </a:uFill>
                <a:hlinkClick action="ppaction://hlinksldjump" r:id="rId12"/>
              </a:rPr>
              <a:t> </a:t>
            </a:r>
            <a:r>
              <a:rPr b="1" lang="fr" sz="1150">
                <a:solidFill>
                  <a:schemeClr val="hlink"/>
                </a:solidFill>
                <a:uFill>
                  <a:noFill/>
                </a:uFill>
                <a:hlinkClick action="ppaction://hlinksldjump" r:id="rId13"/>
              </a:rPr>
              <a:t>polices et les couleurs</a:t>
            </a:r>
            <a:r>
              <a:rPr lang="fr" sz="1150">
                <a:solidFill>
                  <a:schemeClr val="dk1"/>
                </a:solidFill>
              </a:rPr>
              <a:t> utilisées dans le modèle.</a:t>
            </a:r>
            <a:endParaRPr sz="1150">
              <a:solidFill>
                <a:schemeClr val="dk1"/>
              </a:solidFill>
            </a:endParaRPr>
          </a:p>
          <a:p>
            <a:pPr indent="-298450" lvl="0" marL="971550" rtl="0" algn="l">
              <a:spcBef>
                <a:spcPts val="0"/>
              </a:spcBef>
              <a:spcAft>
                <a:spcPts val="0"/>
              </a:spcAft>
              <a:buClr>
                <a:schemeClr val="dk1"/>
              </a:buClr>
              <a:buSzPts val="1100"/>
              <a:buChar char="●"/>
            </a:pPr>
            <a:r>
              <a:rPr lang="fr" sz="1150">
                <a:solidFill>
                  <a:schemeClr val="dk1"/>
                </a:solidFill>
              </a:rPr>
              <a:t>Une </a:t>
            </a:r>
            <a:r>
              <a:rPr b="1" lang="fr" sz="1150">
                <a:solidFill>
                  <a:schemeClr val="hlink"/>
                </a:solidFill>
                <a:uFill>
                  <a:noFill/>
                </a:uFill>
                <a:hlinkClick action="ppaction://hlinksldjump" r:id="rId14"/>
              </a:rPr>
              <a:t>sélection d'illustrations</a:t>
            </a:r>
            <a:r>
              <a:rPr lang="fr" sz="1150">
                <a:solidFill>
                  <a:schemeClr val="dk1"/>
                </a:solidFill>
              </a:rPr>
              <a:t>. Vous pouvez également les personnaliser et les animer à votre guise avec l'éditeur en ligne. Visitez </a:t>
            </a:r>
            <a:r>
              <a:rPr b="1" lang="fr" sz="1150">
                <a:solidFill>
                  <a:schemeClr val="dk1"/>
                </a:solidFill>
                <a:uFill>
                  <a:noFill/>
                </a:uFill>
                <a:hlinkClick r:id="rId15">
                  <a:extLst>
                    <a:ext uri="{A12FA001-AC4F-418D-AE19-62706E023703}">
                      <ahyp:hlinkClr val="tx"/>
                    </a:ext>
                  </a:extLst>
                </a:hlinkClick>
              </a:rPr>
              <a:t>Storyset</a:t>
            </a:r>
            <a:r>
              <a:rPr b="1" lang="fr" sz="1150">
                <a:solidFill>
                  <a:schemeClr val="dk1"/>
                </a:solidFill>
              </a:rPr>
              <a:t> </a:t>
            </a:r>
            <a:r>
              <a:rPr lang="fr" sz="1150">
                <a:solidFill>
                  <a:schemeClr val="dk1"/>
                </a:solidFill>
              </a:rPr>
              <a:t>pour en savoir plus.</a:t>
            </a:r>
            <a:endParaRPr sz="1150">
              <a:solidFill>
                <a:schemeClr val="dk1"/>
              </a:solidFill>
            </a:endParaRPr>
          </a:p>
          <a:p>
            <a:pPr indent="-298450" lvl="0" marL="971550" rtl="0" algn="l">
              <a:spcBef>
                <a:spcPts val="0"/>
              </a:spcBef>
              <a:spcAft>
                <a:spcPts val="0"/>
              </a:spcAft>
              <a:buClr>
                <a:schemeClr val="dk1"/>
              </a:buClr>
              <a:buSzPts val="1100"/>
              <a:buChar char="●"/>
            </a:pPr>
            <a:r>
              <a:rPr lang="fr" sz="1150">
                <a:solidFill>
                  <a:schemeClr val="dk1"/>
                </a:solidFill>
              </a:rPr>
              <a:t>Plus de </a:t>
            </a:r>
            <a:r>
              <a:rPr b="1" lang="fr" sz="1150">
                <a:solidFill>
                  <a:schemeClr val="hlink"/>
                </a:solidFill>
                <a:uFill>
                  <a:noFill/>
                </a:uFill>
                <a:hlinkClick action="ppaction://hlinksldjump" r:id="rId16"/>
              </a:rPr>
              <a:t>ressources infographiques</a:t>
            </a:r>
            <a:r>
              <a:rPr lang="fr" sz="1150">
                <a:solidFill>
                  <a:schemeClr val="dk1"/>
                </a:solidFill>
              </a:rPr>
              <a:t>, dont la taille et la couleur peuvent être modifiées.</a:t>
            </a:r>
            <a:endParaRPr sz="1150">
              <a:solidFill>
                <a:schemeClr val="dk1"/>
              </a:solidFill>
            </a:endParaRPr>
          </a:p>
          <a:p>
            <a:pPr indent="-298450" lvl="0" marL="971550" rtl="0" algn="l">
              <a:spcBef>
                <a:spcPts val="0"/>
              </a:spcBef>
              <a:spcAft>
                <a:spcPts val="0"/>
              </a:spcAft>
              <a:buClr>
                <a:schemeClr val="dk1"/>
              </a:buClr>
              <a:buSzPts val="1100"/>
              <a:buChar char="●"/>
            </a:pPr>
            <a:r>
              <a:rPr lang="fr" sz="1150">
                <a:solidFill>
                  <a:schemeClr val="dk1"/>
                </a:solidFill>
              </a:rPr>
              <a:t>Ensembles </a:t>
            </a:r>
            <a:r>
              <a:rPr b="1" lang="fr" sz="1150">
                <a:solidFill>
                  <a:schemeClr val="hlink"/>
                </a:solidFill>
                <a:uFill>
                  <a:noFill/>
                </a:uFill>
                <a:hlinkClick action="ppaction://hlinksldjump" r:id="rId17"/>
              </a:rPr>
              <a:t>d'icônes personnalisables</a:t>
            </a:r>
            <a:r>
              <a:rPr lang="fr" sz="1150">
                <a:solidFill>
                  <a:schemeClr val="dk1"/>
                </a:solidFill>
              </a:rPr>
              <a:t> des thèmes suivants : général, affaires, avatar, processus créatif, éducation, aide et support, médical, nature, arts du spectacle, SEO et marketing, et travail en équipe.</a:t>
            </a:r>
            <a:endParaRPr sz="1150">
              <a:solidFill>
                <a:schemeClr val="dk1"/>
              </a:solidFill>
            </a:endParaRPr>
          </a:p>
          <a:p>
            <a:pPr indent="0" lvl="0" marL="0" rtl="0" algn="l">
              <a:spcBef>
                <a:spcPts val="1000"/>
              </a:spcBef>
              <a:spcAft>
                <a:spcPts val="0"/>
              </a:spcAft>
              <a:buNone/>
            </a:pPr>
            <a:r>
              <a:rPr lang="fr" sz="1150">
                <a:solidFill>
                  <a:schemeClr val="dk1"/>
                </a:solidFill>
              </a:rPr>
              <a:t>Vous pouvez supprimer cette diapositive lorsque vous avez terminé de modifier la présentation.</a:t>
            </a:r>
            <a:endParaRPr>
              <a:solidFill>
                <a:schemeClr val="dk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 name="Shape 231"/>
        <p:cNvGrpSpPr/>
        <p:nvPr/>
      </p:nvGrpSpPr>
      <p:grpSpPr>
        <a:xfrm>
          <a:off x="0" y="0"/>
          <a:ext cx="0" cy="0"/>
          <a:chOff x="0" y="0"/>
          <a:chExt cx="0" cy="0"/>
        </a:xfrm>
      </p:grpSpPr>
      <p:pic>
        <p:nvPicPr>
          <p:cNvPr id="232" name="Google Shape;232;p31"/>
          <p:cNvPicPr preferRelativeResize="0"/>
          <p:nvPr/>
        </p:nvPicPr>
        <p:blipFill>
          <a:blip r:embed="rId3">
            <a:alphaModFix/>
          </a:blip>
          <a:stretch>
            <a:fillRect/>
          </a:stretch>
        </p:blipFill>
        <p:spPr>
          <a:xfrm rot="-2700000">
            <a:off x="6819077" y="1176457"/>
            <a:ext cx="883247" cy="850625"/>
          </a:xfrm>
          <a:prstGeom prst="rect">
            <a:avLst/>
          </a:prstGeom>
          <a:noFill/>
          <a:ln>
            <a:noFill/>
          </a:ln>
        </p:spPr>
      </p:pic>
      <p:pic>
        <p:nvPicPr>
          <p:cNvPr id="233" name="Google Shape;233;p31"/>
          <p:cNvPicPr preferRelativeResize="0"/>
          <p:nvPr/>
        </p:nvPicPr>
        <p:blipFill>
          <a:blip r:embed="rId3">
            <a:alphaModFix/>
          </a:blip>
          <a:stretch>
            <a:fillRect/>
          </a:stretch>
        </p:blipFill>
        <p:spPr>
          <a:xfrm rot="-2700000">
            <a:off x="6819077" y="2965857"/>
            <a:ext cx="883247" cy="850625"/>
          </a:xfrm>
          <a:prstGeom prst="rect">
            <a:avLst/>
          </a:prstGeom>
          <a:noFill/>
          <a:ln>
            <a:noFill/>
          </a:ln>
        </p:spPr>
      </p:pic>
      <p:pic>
        <p:nvPicPr>
          <p:cNvPr id="234" name="Google Shape;234;p31"/>
          <p:cNvPicPr preferRelativeResize="0"/>
          <p:nvPr/>
        </p:nvPicPr>
        <p:blipFill>
          <a:blip r:embed="rId3">
            <a:alphaModFix/>
          </a:blip>
          <a:stretch>
            <a:fillRect/>
          </a:stretch>
        </p:blipFill>
        <p:spPr>
          <a:xfrm rot="-2700000">
            <a:off x="4130377" y="1176457"/>
            <a:ext cx="883247" cy="850625"/>
          </a:xfrm>
          <a:prstGeom prst="rect">
            <a:avLst/>
          </a:prstGeom>
          <a:noFill/>
          <a:ln>
            <a:noFill/>
          </a:ln>
        </p:spPr>
      </p:pic>
      <p:pic>
        <p:nvPicPr>
          <p:cNvPr id="235" name="Google Shape;235;p31"/>
          <p:cNvPicPr preferRelativeResize="0"/>
          <p:nvPr/>
        </p:nvPicPr>
        <p:blipFill>
          <a:blip r:embed="rId3">
            <a:alphaModFix/>
          </a:blip>
          <a:stretch>
            <a:fillRect/>
          </a:stretch>
        </p:blipFill>
        <p:spPr>
          <a:xfrm rot="-2700000">
            <a:off x="4130377" y="2965857"/>
            <a:ext cx="883247" cy="850625"/>
          </a:xfrm>
          <a:prstGeom prst="rect">
            <a:avLst/>
          </a:prstGeom>
          <a:noFill/>
          <a:ln>
            <a:noFill/>
          </a:ln>
        </p:spPr>
      </p:pic>
      <p:pic>
        <p:nvPicPr>
          <p:cNvPr id="236" name="Google Shape;236;p31"/>
          <p:cNvPicPr preferRelativeResize="0"/>
          <p:nvPr/>
        </p:nvPicPr>
        <p:blipFill>
          <a:blip r:embed="rId3">
            <a:alphaModFix/>
          </a:blip>
          <a:stretch>
            <a:fillRect/>
          </a:stretch>
        </p:blipFill>
        <p:spPr>
          <a:xfrm rot="-2700000">
            <a:off x="1454977" y="1176457"/>
            <a:ext cx="883247" cy="850625"/>
          </a:xfrm>
          <a:prstGeom prst="rect">
            <a:avLst/>
          </a:prstGeom>
          <a:noFill/>
          <a:ln>
            <a:noFill/>
          </a:ln>
        </p:spPr>
      </p:pic>
      <p:pic>
        <p:nvPicPr>
          <p:cNvPr id="237" name="Google Shape;237;p31"/>
          <p:cNvPicPr preferRelativeResize="0"/>
          <p:nvPr/>
        </p:nvPicPr>
        <p:blipFill>
          <a:blip r:embed="rId3">
            <a:alphaModFix/>
          </a:blip>
          <a:stretch>
            <a:fillRect/>
          </a:stretch>
        </p:blipFill>
        <p:spPr>
          <a:xfrm rot="-2700000">
            <a:off x="1454977" y="2965857"/>
            <a:ext cx="883247" cy="850625"/>
          </a:xfrm>
          <a:prstGeom prst="rect">
            <a:avLst/>
          </a:prstGeom>
          <a:noFill/>
          <a:ln>
            <a:noFill/>
          </a:ln>
        </p:spPr>
      </p:pic>
      <p:sp>
        <p:nvSpPr>
          <p:cNvPr id="238" name="Google Shape;238;p31"/>
          <p:cNvSpPr txBox="1"/>
          <p:nvPr>
            <p:ph type="title"/>
          </p:nvPr>
        </p:nvSpPr>
        <p:spPr>
          <a:xfrm>
            <a:off x="715100" y="1869300"/>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S</a:t>
            </a:r>
            <a:r>
              <a:rPr lang="fr"/>
              <a:t>ection </a:t>
            </a:r>
            <a:endParaRPr/>
          </a:p>
        </p:txBody>
      </p:sp>
      <p:sp>
        <p:nvSpPr>
          <p:cNvPr id="239" name="Google Shape;239;p31"/>
          <p:cNvSpPr txBox="1"/>
          <p:nvPr>
            <p:ph idx="2" type="title"/>
          </p:nvPr>
        </p:nvSpPr>
        <p:spPr>
          <a:xfrm>
            <a:off x="1245650" y="1305069"/>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01</a:t>
            </a:r>
            <a:endParaRPr/>
          </a:p>
        </p:txBody>
      </p:sp>
      <p:sp>
        <p:nvSpPr>
          <p:cNvPr id="240" name="Google Shape;240;p31"/>
          <p:cNvSpPr txBox="1"/>
          <p:nvPr>
            <p:ph idx="1" type="subTitle"/>
          </p:nvPr>
        </p:nvSpPr>
        <p:spPr>
          <a:xfrm>
            <a:off x="715100" y="2258108"/>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Vous pouvez décrire ici le sujet de la section</a:t>
            </a:r>
            <a:endParaRPr/>
          </a:p>
        </p:txBody>
      </p:sp>
      <p:sp>
        <p:nvSpPr>
          <p:cNvPr id="241" name="Google Shape;241;p31"/>
          <p:cNvSpPr txBox="1"/>
          <p:nvPr>
            <p:ph idx="3" type="title"/>
          </p:nvPr>
        </p:nvSpPr>
        <p:spPr>
          <a:xfrm>
            <a:off x="3403800" y="1864425"/>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S</a:t>
            </a:r>
            <a:r>
              <a:rPr lang="fr"/>
              <a:t>ection </a:t>
            </a:r>
            <a:endParaRPr/>
          </a:p>
        </p:txBody>
      </p:sp>
      <p:sp>
        <p:nvSpPr>
          <p:cNvPr id="242" name="Google Shape;242;p31"/>
          <p:cNvSpPr txBox="1"/>
          <p:nvPr>
            <p:ph idx="4" type="title"/>
          </p:nvPr>
        </p:nvSpPr>
        <p:spPr>
          <a:xfrm>
            <a:off x="3934350" y="1305069"/>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02</a:t>
            </a:r>
            <a:endParaRPr/>
          </a:p>
        </p:txBody>
      </p:sp>
      <p:sp>
        <p:nvSpPr>
          <p:cNvPr id="243" name="Google Shape;243;p31"/>
          <p:cNvSpPr txBox="1"/>
          <p:nvPr>
            <p:ph idx="5" type="subTitle"/>
          </p:nvPr>
        </p:nvSpPr>
        <p:spPr>
          <a:xfrm>
            <a:off x="3403800" y="2253233"/>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Vous pouvez décrire ici le sujet de la section</a:t>
            </a:r>
            <a:endParaRPr/>
          </a:p>
        </p:txBody>
      </p:sp>
      <p:sp>
        <p:nvSpPr>
          <p:cNvPr id="244" name="Google Shape;244;p31"/>
          <p:cNvSpPr txBox="1"/>
          <p:nvPr>
            <p:ph idx="6" type="title"/>
          </p:nvPr>
        </p:nvSpPr>
        <p:spPr>
          <a:xfrm>
            <a:off x="715100" y="3658700"/>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S</a:t>
            </a:r>
            <a:r>
              <a:rPr lang="fr"/>
              <a:t>ection </a:t>
            </a:r>
            <a:endParaRPr/>
          </a:p>
        </p:txBody>
      </p:sp>
      <p:sp>
        <p:nvSpPr>
          <p:cNvPr id="245" name="Google Shape;245;p31"/>
          <p:cNvSpPr txBox="1"/>
          <p:nvPr>
            <p:ph idx="7" type="title"/>
          </p:nvPr>
        </p:nvSpPr>
        <p:spPr>
          <a:xfrm>
            <a:off x="1245650" y="3094469"/>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04</a:t>
            </a:r>
            <a:endParaRPr/>
          </a:p>
        </p:txBody>
      </p:sp>
      <p:sp>
        <p:nvSpPr>
          <p:cNvPr id="246" name="Google Shape;246;p31"/>
          <p:cNvSpPr txBox="1"/>
          <p:nvPr>
            <p:ph idx="8" type="subTitle"/>
          </p:nvPr>
        </p:nvSpPr>
        <p:spPr>
          <a:xfrm>
            <a:off x="715100" y="4047508"/>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Vous pouvez décrire ici le sujet de la section</a:t>
            </a:r>
            <a:endParaRPr/>
          </a:p>
        </p:txBody>
      </p:sp>
      <p:sp>
        <p:nvSpPr>
          <p:cNvPr id="247" name="Google Shape;247;p31"/>
          <p:cNvSpPr txBox="1"/>
          <p:nvPr>
            <p:ph idx="9" type="title"/>
          </p:nvPr>
        </p:nvSpPr>
        <p:spPr>
          <a:xfrm>
            <a:off x="3403800" y="3653825"/>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S</a:t>
            </a:r>
            <a:r>
              <a:rPr lang="fr"/>
              <a:t>ection </a:t>
            </a:r>
            <a:endParaRPr/>
          </a:p>
        </p:txBody>
      </p:sp>
      <p:sp>
        <p:nvSpPr>
          <p:cNvPr id="248" name="Google Shape;248;p31"/>
          <p:cNvSpPr txBox="1"/>
          <p:nvPr>
            <p:ph idx="13" type="title"/>
          </p:nvPr>
        </p:nvSpPr>
        <p:spPr>
          <a:xfrm>
            <a:off x="3934350" y="3094469"/>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05</a:t>
            </a:r>
            <a:endParaRPr/>
          </a:p>
        </p:txBody>
      </p:sp>
      <p:sp>
        <p:nvSpPr>
          <p:cNvPr id="249" name="Google Shape;249;p31"/>
          <p:cNvSpPr txBox="1"/>
          <p:nvPr>
            <p:ph idx="14" type="subTitle"/>
          </p:nvPr>
        </p:nvSpPr>
        <p:spPr>
          <a:xfrm>
            <a:off x="3403800" y="4042633"/>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Vous pouvez décrire ici le sujet de la section</a:t>
            </a:r>
            <a:endParaRPr/>
          </a:p>
        </p:txBody>
      </p:sp>
      <p:sp>
        <p:nvSpPr>
          <p:cNvPr id="250" name="Google Shape;250;p31"/>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L</a:t>
            </a:r>
            <a:r>
              <a:rPr lang="fr"/>
              <a:t>iste des contenus</a:t>
            </a:r>
            <a:endParaRPr/>
          </a:p>
        </p:txBody>
      </p:sp>
      <p:sp>
        <p:nvSpPr>
          <p:cNvPr id="251" name="Google Shape;251;p31"/>
          <p:cNvSpPr txBox="1"/>
          <p:nvPr>
            <p:ph idx="16" type="title"/>
          </p:nvPr>
        </p:nvSpPr>
        <p:spPr>
          <a:xfrm>
            <a:off x="6092500" y="1869300"/>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Section</a:t>
            </a:r>
            <a:endParaRPr/>
          </a:p>
        </p:txBody>
      </p:sp>
      <p:sp>
        <p:nvSpPr>
          <p:cNvPr id="252" name="Google Shape;252;p31"/>
          <p:cNvSpPr txBox="1"/>
          <p:nvPr>
            <p:ph idx="17" type="title"/>
          </p:nvPr>
        </p:nvSpPr>
        <p:spPr>
          <a:xfrm>
            <a:off x="6623050" y="1305069"/>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0</a:t>
            </a:r>
            <a:r>
              <a:rPr lang="fr"/>
              <a:t>3</a:t>
            </a:r>
            <a:endParaRPr/>
          </a:p>
        </p:txBody>
      </p:sp>
      <p:sp>
        <p:nvSpPr>
          <p:cNvPr id="253" name="Google Shape;253;p31"/>
          <p:cNvSpPr txBox="1"/>
          <p:nvPr>
            <p:ph idx="18" type="subTitle"/>
          </p:nvPr>
        </p:nvSpPr>
        <p:spPr>
          <a:xfrm>
            <a:off x="6092500" y="2258108"/>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Vous pouvez décrire ici le sujet de la section</a:t>
            </a:r>
            <a:endParaRPr/>
          </a:p>
        </p:txBody>
      </p:sp>
      <p:sp>
        <p:nvSpPr>
          <p:cNvPr id="254" name="Google Shape;254;p31"/>
          <p:cNvSpPr txBox="1"/>
          <p:nvPr>
            <p:ph idx="19" type="title"/>
          </p:nvPr>
        </p:nvSpPr>
        <p:spPr>
          <a:xfrm>
            <a:off x="6092500" y="3658700"/>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Section</a:t>
            </a:r>
            <a:endParaRPr/>
          </a:p>
        </p:txBody>
      </p:sp>
      <p:sp>
        <p:nvSpPr>
          <p:cNvPr id="255" name="Google Shape;255;p31"/>
          <p:cNvSpPr txBox="1"/>
          <p:nvPr>
            <p:ph idx="20" type="title"/>
          </p:nvPr>
        </p:nvSpPr>
        <p:spPr>
          <a:xfrm>
            <a:off x="6623050" y="3094469"/>
            <a:ext cx="12753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06</a:t>
            </a:r>
            <a:endParaRPr/>
          </a:p>
        </p:txBody>
      </p:sp>
      <p:sp>
        <p:nvSpPr>
          <p:cNvPr id="256" name="Google Shape;256;p31"/>
          <p:cNvSpPr txBox="1"/>
          <p:nvPr>
            <p:ph idx="21" type="subTitle"/>
          </p:nvPr>
        </p:nvSpPr>
        <p:spPr>
          <a:xfrm>
            <a:off x="6092500" y="4047508"/>
            <a:ext cx="2336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Vous pouvez décrire ici le sujet de la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 name="Shape 260"/>
        <p:cNvGrpSpPr/>
        <p:nvPr/>
      </p:nvGrpSpPr>
      <p:grpSpPr>
        <a:xfrm>
          <a:off x="0" y="0"/>
          <a:ext cx="0" cy="0"/>
          <a:chOff x="0" y="0"/>
          <a:chExt cx="0" cy="0"/>
        </a:xfrm>
      </p:grpSpPr>
      <p:pic>
        <p:nvPicPr>
          <p:cNvPr id="261" name="Google Shape;261;p32"/>
          <p:cNvPicPr preferRelativeResize="0"/>
          <p:nvPr/>
        </p:nvPicPr>
        <p:blipFill rotWithShape="1">
          <a:blip r:embed="rId3">
            <a:alphaModFix/>
          </a:blip>
          <a:srcRect b="0" l="16480" r="16473" t="0"/>
          <a:stretch/>
        </p:blipFill>
        <p:spPr>
          <a:xfrm rot="5400000">
            <a:off x="818113" y="1143999"/>
            <a:ext cx="1166899" cy="1677725"/>
          </a:xfrm>
          <a:prstGeom prst="rect">
            <a:avLst/>
          </a:prstGeom>
          <a:noFill/>
          <a:ln>
            <a:noFill/>
          </a:ln>
        </p:spPr>
      </p:pic>
      <p:sp>
        <p:nvSpPr>
          <p:cNvPr id="262" name="Google Shape;262;p32"/>
          <p:cNvSpPr txBox="1"/>
          <p:nvPr>
            <p:ph type="title"/>
          </p:nvPr>
        </p:nvSpPr>
        <p:spPr>
          <a:xfrm>
            <a:off x="715100" y="2516738"/>
            <a:ext cx="5194800" cy="96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fr"/>
              <a:t>N</a:t>
            </a:r>
            <a:r>
              <a:rPr lang="fr"/>
              <a:t>om de la section</a:t>
            </a:r>
            <a:endParaRPr/>
          </a:p>
        </p:txBody>
      </p:sp>
      <p:sp>
        <p:nvSpPr>
          <p:cNvPr id="263" name="Google Shape;263;p32"/>
          <p:cNvSpPr txBox="1"/>
          <p:nvPr>
            <p:ph idx="2" type="title"/>
          </p:nvPr>
        </p:nvSpPr>
        <p:spPr>
          <a:xfrm>
            <a:off x="715100" y="1505838"/>
            <a:ext cx="1378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01</a:t>
            </a:r>
            <a:endParaRPr/>
          </a:p>
        </p:txBody>
      </p:sp>
      <p:sp>
        <p:nvSpPr>
          <p:cNvPr id="264" name="Google Shape;264;p32"/>
          <p:cNvSpPr txBox="1"/>
          <p:nvPr>
            <p:ph idx="1" type="subTitle"/>
          </p:nvPr>
        </p:nvSpPr>
        <p:spPr>
          <a:xfrm>
            <a:off x="715100" y="3361638"/>
            <a:ext cx="5194800" cy="3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Vous pouvez entrer un sous-titre ici si vous en avez besoin</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 name="Shape 268"/>
        <p:cNvGrpSpPr/>
        <p:nvPr/>
      </p:nvGrpSpPr>
      <p:grpSpPr>
        <a:xfrm>
          <a:off x="0" y="0"/>
          <a:ext cx="0" cy="0"/>
          <a:chOff x="0" y="0"/>
          <a:chExt cx="0" cy="0"/>
        </a:xfrm>
      </p:grpSpPr>
      <p:sp>
        <p:nvSpPr>
          <p:cNvPr id="269" name="Google Shape;269;p33"/>
          <p:cNvSpPr txBox="1"/>
          <p:nvPr>
            <p:ph type="title"/>
          </p:nvPr>
        </p:nvSpPr>
        <p:spPr>
          <a:xfrm>
            <a:off x="2290050" y="3175950"/>
            <a:ext cx="45639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-Q</a:t>
            </a:r>
            <a:r>
              <a:rPr lang="fr"/>
              <a:t>uelqu'un de Célèbre</a:t>
            </a:r>
            <a:endParaRPr/>
          </a:p>
        </p:txBody>
      </p:sp>
      <p:sp>
        <p:nvSpPr>
          <p:cNvPr id="270" name="Google Shape;270;p33"/>
          <p:cNvSpPr txBox="1"/>
          <p:nvPr>
            <p:ph idx="1" type="subTitle"/>
          </p:nvPr>
        </p:nvSpPr>
        <p:spPr>
          <a:xfrm>
            <a:off x="1458150" y="1435650"/>
            <a:ext cx="6227700" cy="174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a:t>
            </a:r>
            <a:r>
              <a:rPr lang="fr"/>
              <a:t>Voici une citation. Des mots pleins de sagesse que quelqu'un d'important a dit et qui peuvent inspirer le lecteur.”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 name="Shape 274"/>
        <p:cNvGrpSpPr/>
        <p:nvPr/>
      </p:nvGrpSpPr>
      <p:grpSpPr>
        <a:xfrm>
          <a:off x="0" y="0"/>
          <a:ext cx="0" cy="0"/>
          <a:chOff x="0" y="0"/>
          <a:chExt cx="0" cy="0"/>
        </a:xfrm>
      </p:grpSpPr>
      <p:sp>
        <p:nvSpPr>
          <p:cNvPr id="275" name="Google Shape;275;p3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L</a:t>
            </a:r>
            <a:r>
              <a:rPr lang="fr"/>
              <a:t>e titre de la diapositive !</a:t>
            </a:r>
            <a:endParaRPr/>
          </a:p>
        </p:txBody>
      </p:sp>
      <p:sp>
        <p:nvSpPr>
          <p:cNvPr id="276" name="Google Shape;276;p34"/>
          <p:cNvSpPr txBox="1"/>
          <p:nvPr>
            <p:ph idx="1" type="body"/>
          </p:nvPr>
        </p:nvSpPr>
        <p:spPr>
          <a:xfrm>
            <a:off x="720000" y="1666750"/>
            <a:ext cx="3494400" cy="238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solidFill>
                  <a:schemeClr val="dk1"/>
                </a:solidFill>
              </a:rPr>
              <a:t>Savez-vous ce qui vous aide à rendre votre point de vue très clair ?</a:t>
            </a:r>
            <a:endParaRPr>
              <a:solidFill>
                <a:schemeClr val="dk1"/>
              </a:solidFill>
            </a:endParaRPr>
          </a:p>
          <a:p>
            <a:pPr indent="0" lvl="0" marL="0" rtl="0" algn="l">
              <a:spcBef>
                <a:spcPts val="0"/>
              </a:spcBef>
              <a:spcAft>
                <a:spcPts val="0"/>
              </a:spcAft>
              <a:buNone/>
            </a:pPr>
            <a:r>
              <a:rPr lang="fr">
                <a:solidFill>
                  <a:schemeClr val="dk1"/>
                </a:solidFill>
              </a:rPr>
              <a:t>Des listes comme celle-ci :</a:t>
            </a:r>
            <a:endParaRPr>
              <a:solidFill>
                <a:schemeClr val="dk1"/>
              </a:solidFill>
            </a:endParaRPr>
          </a:p>
          <a:p>
            <a:pPr indent="-292100" lvl="0" marL="457200" rtl="0" algn="l">
              <a:spcBef>
                <a:spcPts val="0"/>
              </a:spcBef>
              <a:spcAft>
                <a:spcPts val="0"/>
              </a:spcAft>
              <a:buClr>
                <a:schemeClr val="dk1"/>
              </a:buClr>
              <a:buSzPts val="1000"/>
              <a:buAutoNum type="arabicPeriod"/>
            </a:pPr>
            <a:r>
              <a:rPr lang="fr">
                <a:solidFill>
                  <a:schemeClr val="dk1"/>
                </a:solidFill>
              </a:rPr>
              <a:t>Elles sont simples</a:t>
            </a:r>
            <a:endParaRPr>
              <a:solidFill>
                <a:schemeClr val="dk1"/>
              </a:solidFill>
            </a:endParaRPr>
          </a:p>
          <a:p>
            <a:pPr indent="-292100" lvl="0" marL="457200" rtl="0" algn="l">
              <a:spcBef>
                <a:spcPts val="0"/>
              </a:spcBef>
              <a:spcAft>
                <a:spcPts val="0"/>
              </a:spcAft>
              <a:buClr>
                <a:schemeClr val="dk1"/>
              </a:buClr>
              <a:buSzPts val="1000"/>
              <a:buAutoNum type="arabicPeriod"/>
            </a:pPr>
            <a:r>
              <a:rPr lang="fr">
                <a:solidFill>
                  <a:schemeClr val="dk1"/>
                </a:solidFill>
              </a:rPr>
              <a:t>Vous pouvez organiser vos idées de manière claire</a:t>
            </a:r>
            <a:endParaRPr>
              <a:solidFill>
                <a:schemeClr val="dk1"/>
              </a:solidFill>
            </a:endParaRPr>
          </a:p>
          <a:p>
            <a:pPr indent="-292100" lvl="0" marL="457200" rtl="0" algn="l">
              <a:spcBef>
                <a:spcPts val="0"/>
              </a:spcBef>
              <a:spcAft>
                <a:spcPts val="0"/>
              </a:spcAft>
              <a:buClr>
                <a:schemeClr val="dk1"/>
              </a:buClr>
              <a:buSzPts val="1000"/>
              <a:buAutoNum type="arabicPeriod"/>
            </a:pPr>
            <a:r>
              <a:rPr lang="fr">
                <a:solidFill>
                  <a:schemeClr val="dk1"/>
                </a:solidFill>
              </a:rPr>
              <a:t>Vous n’oublierez jamais d’acheter du lait et des biscuits !</a:t>
            </a:r>
            <a:endParaRPr>
              <a:solidFill>
                <a:schemeClr val="dk1"/>
              </a:solidFill>
            </a:endParaRPr>
          </a:p>
          <a:p>
            <a:pPr indent="0" lvl="0" marL="0" rtl="0" algn="l">
              <a:spcBef>
                <a:spcPts val="0"/>
              </a:spcBef>
              <a:spcAft>
                <a:spcPts val="0"/>
              </a:spcAft>
              <a:buNone/>
            </a:pPr>
            <a:r>
              <a:rPr lang="fr">
                <a:solidFill>
                  <a:schemeClr val="dk1"/>
                </a:solidFill>
              </a:rPr>
              <a:t>Et le plus important : le public ne manquera pas le but de votre présentation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sp>
        <p:nvSpPr>
          <p:cNvPr id="281" name="Google Shape;281;p35"/>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Trois colonnes</a:t>
            </a:r>
            <a:endParaRPr/>
          </a:p>
        </p:txBody>
      </p:sp>
      <p:sp>
        <p:nvSpPr>
          <p:cNvPr id="282" name="Google Shape;282;p35"/>
          <p:cNvSpPr txBox="1"/>
          <p:nvPr>
            <p:ph type="title"/>
          </p:nvPr>
        </p:nvSpPr>
        <p:spPr>
          <a:xfrm>
            <a:off x="720000" y="2423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M</a:t>
            </a:r>
            <a:r>
              <a:rPr lang="fr"/>
              <a:t>ercure</a:t>
            </a:r>
            <a:endParaRPr/>
          </a:p>
        </p:txBody>
      </p:sp>
      <p:sp>
        <p:nvSpPr>
          <p:cNvPr id="283" name="Google Shape;283;p35"/>
          <p:cNvSpPr txBox="1"/>
          <p:nvPr>
            <p:ph idx="1" type="subTitle"/>
          </p:nvPr>
        </p:nvSpPr>
        <p:spPr>
          <a:xfrm>
            <a:off x="720000" y="2857449"/>
            <a:ext cx="2336400" cy="91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C’est la planète la plus proche du Soleil et la plus petite du système solaire</a:t>
            </a:r>
            <a:endParaRPr/>
          </a:p>
        </p:txBody>
      </p:sp>
      <p:sp>
        <p:nvSpPr>
          <p:cNvPr id="284" name="Google Shape;284;p35"/>
          <p:cNvSpPr txBox="1"/>
          <p:nvPr>
            <p:ph idx="2" type="title"/>
          </p:nvPr>
        </p:nvSpPr>
        <p:spPr>
          <a:xfrm>
            <a:off x="3403800" y="2423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Vé</a:t>
            </a:r>
            <a:r>
              <a:rPr lang="fr"/>
              <a:t>nus</a:t>
            </a:r>
            <a:endParaRPr/>
          </a:p>
        </p:txBody>
      </p:sp>
      <p:sp>
        <p:nvSpPr>
          <p:cNvPr id="285" name="Google Shape;285;p35"/>
          <p:cNvSpPr txBox="1"/>
          <p:nvPr>
            <p:ph idx="3" type="subTitle"/>
          </p:nvPr>
        </p:nvSpPr>
        <p:spPr>
          <a:xfrm>
            <a:off x="3403800" y="2857449"/>
            <a:ext cx="2336400" cy="91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Vénus a un beau nom et est la deuxième planète à partir du Soleil</a:t>
            </a:r>
            <a:endParaRPr/>
          </a:p>
        </p:txBody>
      </p:sp>
      <p:sp>
        <p:nvSpPr>
          <p:cNvPr id="286" name="Google Shape;286;p35"/>
          <p:cNvSpPr txBox="1"/>
          <p:nvPr>
            <p:ph idx="4" type="title"/>
          </p:nvPr>
        </p:nvSpPr>
        <p:spPr>
          <a:xfrm>
            <a:off x="6087600" y="2423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M</a:t>
            </a:r>
            <a:r>
              <a:rPr lang="fr"/>
              <a:t>ars</a:t>
            </a:r>
            <a:endParaRPr/>
          </a:p>
        </p:txBody>
      </p:sp>
      <p:sp>
        <p:nvSpPr>
          <p:cNvPr id="287" name="Google Shape;287;p35"/>
          <p:cNvSpPr txBox="1"/>
          <p:nvPr>
            <p:ph idx="5" type="subTitle"/>
          </p:nvPr>
        </p:nvSpPr>
        <p:spPr>
          <a:xfrm>
            <a:off x="6087600" y="2857449"/>
            <a:ext cx="2336400" cy="91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Malgré sa couleur rouge, Mars est en fait un endroit extrêmement froid</a:t>
            </a:r>
            <a:endParaRPr/>
          </a:p>
        </p:txBody>
      </p:sp>
      <p:grpSp>
        <p:nvGrpSpPr>
          <p:cNvPr id="288" name="Google Shape;288;p35"/>
          <p:cNvGrpSpPr/>
          <p:nvPr/>
        </p:nvGrpSpPr>
        <p:grpSpPr>
          <a:xfrm>
            <a:off x="1664724" y="1890172"/>
            <a:ext cx="446953" cy="444588"/>
            <a:chOff x="1412450" y="1954475"/>
            <a:chExt cx="297750" cy="296175"/>
          </a:xfrm>
        </p:grpSpPr>
        <p:sp>
          <p:nvSpPr>
            <p:cNvPr id="289" name="Google Shape;289;p3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35"/>
          <p:cNvGrpSpPr/>
          <p:nvPr/>
        </p:nvGrpSpPr>
        <p:grpSpPr>
          <a:xfrm>
            <a:off x="4350888" y="1889591"/>
            <a:ext cx="442224" cy="445752"/>
            <a:chOff x="1777925" y="1953700"/>
            <a:chExt cx="294600" cy="296950"/>
          </a:xfrm>
        </p:grpSpPr>
        <p:sp>
          <p:nvSpPr>
            <p:cNvPr id="292" name="Google Shape;292;p3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 name="Google Shape;296;p35"/>
          <p:cNvGrpSpPr/>
          <p:nvPr/>
        </p:nvGrpSpPr>
        <p:grpSpPr>
          <a:xfrm>
            <a:off x="7032905" y="1890172"/>
            <a:ext cx="445789" cy="444588"/>
            <a:chOff x="2141000" y="1954475"/>
            <a:chExt cx="296975" cy="296175"/>
          </a:xfrm>
        </p:grpSpPr>
        <p:sp>
          <p:nvSpPr>
            <p:cNvPr id="297" name="Google Shape;297;p3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p36"/>
          <p:cNvSpPr txBox="1"/>
          <p:nvPr>
            <p:ph idx="1" type="subTitle"/>
          </p:nvPr>
        </p:nvSpPr>
        <p:spPr>
          <a:xfrm>
            <a:off x="715100" y="2780000"/>
            <a:ext cx="3321600" cy="110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fr"/>
              <a:t>Les images révèlent de grandes quantités de données, alors rappelez-vous : utilisez une image au lieu d'un long texte. Votre public l'appréciera</a:t>
            </a:r>
            <a:endParaRPr/>
          </a:p>
        </p:txBody>
      </p:sp>
      <p:sp>
        <p:nvSpPr>
          <p:cNvPr id="306" name="Google Shape;306;p36"/>
          <p:cNvSpPr txBox="1"/>
          <p:nvPr>
            <p:ph type="title"/>
          </p:nvPr>
        </p:nvSpPr>
        <p:spPr>
          <a:xfrm>
            <a:off x="715100" y="902600"/>
            <a:ext cx="3811200" cy="172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fr"/>
              <a:t>U</a:t>
            </a:r>
            <a:r>
              <a:rPr lang="fr"/>
              <a:t>ne image renforce toujours le concept</a:t>
            </a:r>
            <a:endParaRPr/>
          </a:p>
        </p:txBody>
      </p:sp>
      <p:pic>
        <p:nvPicPr>
          <p:cNvPr id="307" name="Google Shape;307;p36"/>
          <p:cNvPicPr preferRelativeResize="0"/>
          <p:nvPr/>
        </p:nvPicPr>
        <p:blipFill rotWithShape="1">
          <a:blip r:embed="rId3">
            <a:alphaModFix/>
          </a:blip>
          <a:srcRect b="0" l="50648" r="2363" t="0"/>
          <a:stretch/>
        </p:blipFill>
        <p:spPr>
          <a:xfrm>
            <a:off x="5026174" y="535000"/>
            <a:ext cx="3402725" cy="4073501"/>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 name="Shape 311"/>
        <p:cNvGrpSpPr/>
        <p:nvPr/>
      </p:nvGrpSpPr>
      <p:grpSpPr>
        <a:xfrm>
          <a:off x="0" y="0"/>
          <a:ext cx="0" cy="0"/>
          <a:chOff x="0" y="0"/>
          <a:chExt cx="0" cy="0"/>
        </a:xfrm>
      </p:grpSpPr>
      <p:sp>
        <p:nvSpPr>
          <p:cNvPr id="312" name="Google Shape;312;p3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Deux</a:t>
            </a:r>
            <a:r>
              <a:rPr lang="fr"/>
              <a:t> colonnes</a:t>
            </a:r>
            <a:endParaRPr/>
          </a:p>
        </p:txBody>
      </p:sp>
      <p:sp>
        <p:nvSpPr>
          <p:cNvPr id="313" name="Google Shape;313;p37"/>
          <p:cNvSpPr txBox="1"/>
          <p:nvPr>
            <p:ph idx="1" type="subTitle"/>
          </p:nvPr>
        </p:nvSpPr>
        <p:spPr>
          <a:xfrm>
            <a:off x="1197788" y="2303125"/>
            <a:ext cx="3093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Mars</a:t>
            </a:r>
            <a:endParaRPr/>
          </a:p>
        </p:txBody>
      </p:sp>
      <p:sp>
        <p:nvSpPr>
          <p:cNvPr id="314" name="Google Shape;314;p37"/>
          <p:cNvSpPr txBox="1"/>
          <p:nvPr>
            <p:ph idx="2" type="subTitle"/>
          </p:nvPr>
        </p:nvSpPr>
        <p:spPr>
          <a:xfrm>
            <a:off x="4852613" y="2303125"/>
            <a:ext cx="3093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Vénus</a:t>
            </a:r>
            <a:endParaRPr/>
          </a:p>
        </p:txBody>
      </p:sp>
      <p:sp>
        <p:nvSpPr>
          <p:cNvPr id="315" name="Google Shape;315;p37"/>
          <p:cNvSpPr txBox="1"/>
          <p:nvPr>
            <p:ph idx="3" type="subTitle"/>
          </p:nvPr>
        </p:nvSpPr>
        <p:spPr>
          <a:xfrm>
            <a:off x="1197788" y="2917150"/>
            <a:ext cx="30936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Mercure est la planète la plus petite du système solaire. Elle n’est qu’un peu plus grande que la Lune</a:t>
            </a:r>
            <a:endParaRPr/>
          </a:p>
        </p:txBody>
      </p:sp>
      <p:sp>
        <p:nvSpPr>
          <p:cNvPr id="316" name="Google Shape;316;p37"/>
          <p:cNvSpPr txBox="1"/>
          <p:nvPr>
            <p:ph idx="4" type="subTitle"/>
          </p:nvPr>
        </p:nvSpPr>
        <p:spPr>
          <a:xfrm>
            <a:off x="4852613" y="2917150"/>
            <a:ext cx="30936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Vénus a</a:t>
            </a:r>
            <a:r>
              <a:rPr lang="fr"/>
              <a:t> un beau nom et est la deuxième planète à partir du Soleil. Elle a une atmosphère toxique</a:t>
            </a:r>
            <a:endParaRPr/>
          </a:p>
        </p:txBody>
      </p:sp>
      <p:grpSp>
        <p:nvGrpSpPr>
          <p:cNvPr id="317" name="Google Shape;317;p37"/>
          <p:cNvGrpSpPr/>
          <p:nvPr/>
        </p:nvGrpSpPr>
        <p:grpSpPr>
          <a:xfrm>
            <a:off x="2505496" y="1832476"/>
            <a:ext cx="478202" cy="470653"/>
            <a:chOff x="683125" y="1955275"/>
            <a:chExt cx="299325" cy="294600"/>
          </a:xfrm>
        </p:grpSpPr>
        <p:sp>
          <p:nvSpPr>
            <p:cNvPr id="318" name="Google Shape;318;p37"/>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7"/>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7"/>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7"/>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 name="Google Shape;322;p37"/>
          <p:cNvSpPr/>
          <p:nvPr/>
        </p:nvSpPr>
        <p:spPr>
          <a:xfrm>
            <a:off x="6161631" y="1831212"/>
            <a:ext cx="475645" cy="473169"/>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 name="Shape 326"/>
        <p:cNvGrpSpPr/>
        <p:nvPr/>
      </p:nvGrpSpPr>
      <p:grpSpPr>
        <a:xfrm>
          <a:off x="0" y="0"/>
          <a:ext cx="0" cy="0"/>
          <a:chOff x="0" y="0"/>
          <a:chExt cx="0" cy="0"/>
        </a:xfrm>
      </p:grpSpPr>
      <p:sp>
        <p:nvSpPr>
          <p:cNvPr id="327" name="Google Shape;327;p38"/>
          <p:cNvSpPr txBox="1"/>
          <p:nvPr>
            <p:ph idx="5" type="subTitle"/>
          </p:nvPr>
        </p:nvSpPr>
        <p:spPr>
          <a:xfrm>
            <a:off x="717550" y="4067412"/>
            <a:ext cx="2061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C’est la plus grande planète de toutes</a:t>
            </a:r>
            <a:endParaRPr/>
          </a:p>
        </p:txBody>
      </p:sp>
      <p:sp>
        <p:nvSpPr>
          <p:cNvPr id="328" name="Google Shape;328;p38"/>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Vous pouvez utiliser six colonnes</a:t>
            </a:r>
            <a:endParaRPr/>
          </a:p>
        </p:txBody>
      </p:sp>
      <p:sp>
        <p:nvSpPr>
          <p:cNvPr id="329" name="Google Shape;329;p38"/>
          <p:cNvSpPr txBox="1"/>
          <p:nvPr>
            <p:ph type="title"/>
          </p:nvPr>
        </p:nvSpPr>
        <p:spPr>
          <a:xfrm>
            <a:off x="717550" y="1894200"/>
            <a:ext cx="2061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Mercure</a:t>
            </a:r>
            <a:endParaRPr/>
          </a:p>
        </p:txBody>
      </p:sp>
      <p:sp>
        <p:nvSpPr>
          <p:cNvPr id="330" name="Google Shape;330;p38"/>
          <p:cNvSpPr txBox="1"/>
          <p:nvPr>
            <p:ph idx="1" type="subTitle"/>
          </p:nvPr>
        </p:nvSpPr>
        <p:spPr>
          <a:xfrm>
            <a:off x="717550" y="2272033"/>
            <a:ext cx="2061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Mercure est la planète la plus proche du Soleil</a:t>
            </a:r>
            <a:endParaRPr/>
          </a:p>
        </p:txBody>
      </p:sp>
      <p:sp>
        <p:nvSpPr>
          <p:cNvPr id="331" name="Google Shape;331;p38"/>
          <p:cNvSpPr txBox="1"/>
          <p:nvPr>
            <p:ph idx="2" type="title"/>
          </p:nvPr>
        </p:nvSpPr>
        <p:spPr>
          <a:xfrm>
            <a:off x="3534174" y="1894200"/>
            <a:ext cx="2061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Vénus</a:t>
            </a:r>
            <a:endParaRPr/>
          </a:p>
        </p:txBody>
      </p:sp>
      <p:sp>
        <p:nvSpPr>
          <p:cNvPr id="332" name="Google Shape;332;p38"/>
          <p:cNvSpPr txBox="1"/>
          <p:nvPr>
            <p:ph idx="3" type="subTitle"/>
          </p:nvPr>
        </p:nvSpPr>
        <p:spPr>
          <a:xfrm>
            <a:off x="3534174" y="2272033"/>
            <a:ext cx="2061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Elle a un beau nom, mais il y fait très chaud</a:t>
            </a:r>
            <a:endParaRPr/>
          </a:p>
        </p:txBody>
      </p:sp>
      <p:sp>
        <p:nvSpPr>
          <p:cNvPr id="333" name="Google Shape;333;p38"/>
          <p:cNvSpPr txBox="1"/>
          <p:nvPr>
            <p:ph idx="4" type="title"/>
          </p:nvPr>
        </p:nvSpPr>
        <p:spPr>
          <a:xfrm>
            <a:off x="717550" y="3689580"/>
            <a:ext cx="2061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Jupiter</a:t>
            </a:r>
            <a:endParaRPr/>
          </a:p>
        </p:txBody>
      </p:sp>
      <p:sp>
        <p:nvSpPr>
          <p:cNvPr id="334" name="Google Shape;334;p38"/>
          <p:cNvSpPr txBox="1"/>
          <p:nvPr>
            <p:ph idx="6" type="title"/>
          </p:nvPr>
        </p:nvSpPr>
        <p:spPr>
          <a:xfrm>
            <a:off x="3534174" y="3689580"/>
            <a:ext cx="2061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Saturne</a:t>
            </a:r>
            <a:endParaRPr/>
          </a:p>
        </p:txBody>
      </p:sp>
      <p:sp>
        <p:nvSpPr>
          <p:cNvPr id="335" name="Google Shape;335;p38"/>
          <p:cNvSpPr txBox="1"/>
          <p:nvPr>
            <p:ph idx="7" type="subTitle"/>
          </p:nvPr>
        </p:nvSpPr>
        <p:spPr>
          <a:xfrm>
            <a:off x="3534174" y="4067412"/>
            <a:ext cx="2061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Elle est composée d'hydrogène et d'hélium</a:t>
            </a:r>
            <a:endParaRPr/>
          </a:p>
        </p:txBody>
      </p:sp>
      <p:sp>
        <p:nvSpPr>
          <p:cNvPr id="336" name="Google Shape;336;p38"/>
          <p:cNvSpPr txBox="1"/>
          <p:nvPr>
            <p:ph idx="8" type="title"/>
          </p:nvPr>
        </p:nvSpPr>
        <p:spPr>
          <a:xfrm>
            <a:off x="6365449" y="1894200"/>
            <a:ext cx="2061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Mars</a:t>
            </a:r>
            <a:endParaRPr/>
          </a:p>
        </p:txBody>
      </p:sp>
      <p:sp>
        <p:nvSpPr>
          <p:cNvPr id="337" name="Google Shape;337;p38"/>
          <p:cNvSpPr txBox="1"/>
          <p:nvPr>
            <p:ph idx="9" type="subTitle"/>
          </p:nvPr>
        </p:nvSpPr>
        <p:spPr>
          <a:xfrm>
            <a:off x="6365449" y="2272033"/>
            <a:ext cx="2061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Mars est en fait un endroit très froid</a:t>
            </a:r>
            <a:endParaRPr/>
          </a:p>
        </p:txBody>
      </p:sp>
      <p:sp>
        <p:nvSpPr>
          <p:cNvPr id="338" name="Google Shape;338;p38"/>
          <p:cNvSpPr txBox="1"/>
          <p:nvPr>
            <p:ph idx="13" type="title"/>
          </p:nvPr>
        </p:nvSpPr>
        <p:spPr>
          <a:xfrm>
            <a:off x="6365449" y="3689580"/>
            <a:ext cx="2061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Neptune</a:t>
            </a:r>
            <a:endParaRPr/>
          </a:p>
        </p:txBody>
      </p:sp>
      <p:sp>
        <p:nvSpPr>
          <p:cNvPr id="339" name="Google Shape;339;p38"/>
          <p:cNvSpPr txBox="1"/>
          <p:nvPr>
            <p:ph idx="14" type="subTitle"/>
          </p:nvPr>
        </p:nvSpPr>
        <p:spPr>
          <a:xfrm>
            <a:off x="6365449" y="4067412"/>
            <a:ext cx="20610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C’est la planète la plus éloignée du Soleil</a:t>
            </a:r>
            <a:endParaRPr/>
          </a:p>
        </p:txBody>
      </p:sp>
      <p:grpSp>
        <p:nvGrpSpPr>
          <p:cNvPr id="340" name="Google Shape;340;p38"/>
          <p:cNvGrpSpPr/>
          <p:nvPr/>
        </p:nvGrpSpPr>
        <p:grpSpPr>
          <a:xfrm>
            <a:off x="1539163" y="1380920"/>
            <a:ext cx="417773" cy="415598"/>
            <a:chOff x="685475" y="2318350"/>
            <a:chExt cx="297750" cy="296200"/>
          </a:xfrm>
        </p:grpSpPr>
        <p:sp>
          <p:nvSpPr>
            <p:cNvPr id="341" name="Google Shape;341;p3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38"/>
          <p:cNvGrpSpPr/>
          <p:nvPr/>
        </p:nvGrpSpPr>
        <p:grpSpPr>
          <a:xfrm>
            <a:off x="7211915" y="3181527"/>
            <a:ext cx="368068" cy="413915"/>
            <a:chOff x="2523000" y="1954875"/>
            <a:chExt cx="262325" cy="295000"/>
          </a:xfrm>
        </p:grpSpPr>
        <p:sp>
          <p:nvSpPr>
            <p:cNvPr id="345" name="Google Shape;345;p3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38"/>
          <p:cNvGrpSpPr/>
          <p:nvPr/>
        </p:nvGrpSpPr>
        <p:grpSpPr>
          <a:xfrm>
            <a:off x="1538620" y="3181256"/>
            <a:ext cx="418860" cy="414476"/>
            <a:chOff x="1049375" y="2318350"/>
            <a:chExt cx="298525" cy="295400"/>
          </a:xfrm>
        </p:grpSpPr>
        <p:sp>
          <p:nvSpPr>
            <p:cNvPr id="348" name="Google Shape;348;p3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38"/>
          <p:cNvGrpSpPr/>
          <p:nvPr/>
        </p:nvGrpSpPr>
        <p:grpSpPr>
          <a:xfrm>
            <a:off x="4357454" y="1381483"/>
            <a:ext cx="414441" cy="414476"/>
            <a:chOff x="2872725" y="1954475"/>
            <a:chExt cx="295375" cy="295400"/>
          </a:xfrm>
        </p:grpSpPr>
        <p:sp>
          <p:nvSpPr>
            <p:cNvPr id="353" name="Google Shape;353;p3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 name="Google Shape;356;p38"/>
          <p:cNvSpPr/>
          <p:nvPr/>
        </p:nvSpPr>
        <p:spPr>
          <a:xfrm>
            <a:off x="4357436" y="3182913"/>
            <a:ext cx="414476" cy="411143"/>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8"/>
          <p:cNvSpPr/>
          <p:nvPr/>
        </p:nvSpPr>
        <p:spPr>
          <a:xfrm>
            <a:off x="7235137" y="1380962"/>
            <a:ext cx="321626" cy="415528"/>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39"/>
          <p:cNvSpPr txBox="1"/>
          <p:nvPr>
            <p:ph idx="2" type="title"/>
          </p:nvPr>
        </p:nvSpPr>
        <p:spPr>
          <a:xfrm>
            <a:off x="3331600" y="1996129"/>
            <a:ext cx="5097300" cy="82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fr"/>
              <a:t>333 000</a:t>
            </a:r>
            <a:endParaRPr/>
          </a:p>
        </p:txBody>
      </p:sp>
      <p:sp>
        <p:nvSpPr>
          <p:cNvPr id="363" name="Google Shape;363;p39"/>
          <p:cNvSpPr txBox="1"/>
          <p:nvPr>
            <p:ph idx="1" type="subTitle"/>
          </p:nvPr>
        </p:nvSpPr>
        <p:spPr>
          <a:xfrm>
            <a:off x="3331600" y="1246015"/>
            <a:ext cx="5097300" cy="44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fr"/>
              <a:t>c’est la période de rotation de Jupiter</a:t>
            </a:r>
            <a:endParaRPr/>
          </a:p>
        </p:txBody>
      </p:sp>
      <p:sp>
        <p:nvSpPr>
          <p:cNvPr id="364" name="Google Shape;364;p39"/>
          <p:cNvSpPr txBox="1"/>
          <p:nvPr>
            <p:ph idx="5" type="subTitle"/>
          </p:nvPr>
        </p:nvSpPr>
        <p:spPr>
          <a:xfrm>
            <a:off x="3331600" y="4158311"/>
            <a:ext cx="5097300" cy="44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fr"/>
              <a:t>c’est la distance entre la Terre et la Lune</a:t>
            </a:r>
            <a:endParaRPr/>
          </a:p>
        </p:txBody>
      </p:sp>
      <p:sp>
        <p:nvSpPr>
          <p:cNvPr id="365" name="Google Shape;365;p39"/>
          <p:cNvSpPr txBox="1"/>
          <p:nvPr>
            <p:ph idx="4" type="title"/>
          </p:nvPr>
        </p:nvSpPr>
        <p:spPr>
          <a:xfrm>
            <a:off x="3331600" y="3452284"/>
            <a:ext cx="5097300" cy="82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fr"/>
              <a:t>386 000 km</a:t>
            </a:r>
            <a:endParaRPr/>
          </a:p>
        </p:txBody>
      </p:sp>
      <p:sp>
        <p:nvSpPr>
          <p:cNvPr id="366" name="Google Shape;366;p39"/>
          <p:cNvSpPr txBox="1"/>
          <p:nvPr>
            <p:ph type="title"/>
          </p:nvPr>
        </p:nvSpPr>
        <p:spPr>
          <a:xfrm>
            <a:off x="3331600" y="539988"/>
            <a:ext cx="5097300" cy="82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fr"/>
              <a:t>9h 55m 23s</a:t>
            </a:r>
            <a:endParaRPr/>
          </a:p>
        </p:txBody>
      </p:sp>
      <p:sp>
        <p:nvSpPr>
          <p:cNvPr id="367" name="Google Shape;367;p39"/>
          <p:cNvSpPr txBox="1"/>
          <p:nvPr>
            <p:ph idx="3" type="subTitle"/>
          </p:nvPr>
        </p:nvSpPr>
        <p:spPr>
          <a:xfrm>
            <a:off x="3331600" y="2702157"/>
            <a:ext cx="5097300" cy="44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fr"/>
              <a:t>terres est la masse du Soleil</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0"/>
          <p:cNvSpPr txBox="1"/>
          <p:nvPr>
            <p:ph type="title"/>
          </p:nvPr>
        </p:nvSpPr>
        <p:spPr>
          <a:xfrm>
            <a:off x="1388100" y="1084050"/>
            <a:ext cx="6367800" cy="297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M</a:t>
            </a:r>
            <a:r>
              <a:rPr lang="fr"/>
              <a:t>ots géniaux</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sp>
        <p:nvSpPr>
          <p:cNvPr id="377" name="Google Shape;377;p4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Voici un graphique</a:t>
            </a:r>
            <a:endParaRPr/>
          </a:p>
        </p:txBody>
      </p:sp>
      <p:pic>
        <p:nvPicPr>
          <p:cNvPr id="378" name="Google Shape;378;p41" title="Chart">
            <a:hlinkClick r:id="rId3"/>
          </p:cNvPr>
          <p:cNvPicPr preferRelativeResize="0"/>
          <p:nvPr/>
        </p:nvPicPr>
        <p:blipFill>
          <a:blip r:embed="rId4">
            <a:alphaModFix/>
          </a:blip>
          <a:stretch>
            <a:fillRect/>
          </a:stretch>
        </p:blipFill>
        <p:spPr>
          <a:xfrm>
            <a:off x="3881175" y="1335525"/>
            <a:ext cx="4547724" cy="2812024"/>
          </a:xfrm>
          <a:prstGeom prst="rect">
            <a:avLst/>
          </a:prstGeom>
          <a:noFill/>
          <a:ln>
            <a:noFill/>
          </a:ln>
        </p:spPr>
      </p:pic>
      <p:sp>
        <p:nvSpPr>
          <p:cNvPr id="379" name="Google Shape;379;p41"/>
          <p:cNvSpPr txBox="1"/>
          <p:nvPr/>
        </p:nvSpPr>
        <p:spPr>
          <a:xfrm>
            <a:off x="715100" y="4243875"/>
            <a:ext cx="7713900" cy="362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fr" sz="1200">
                <a:solidFill>
                  <a:schemeClr val="dk1"/>
                </a:solidFill>
                <a:latin typeface="Didact Gothic"/>
                <a:ea typeface="Didact Gothic"/>
                <a:cs typeface="Didact Gothic"/>
                <a:sym typeface="Didact Gothic"/>
              </a:rPr>
              <a:t>Suivez le lien dans le graphique pour modifier ses données, puis collez le nouveau ici. </a:t>
            </a:r>
            <a:r>
              <a:rPr b="1" lang="fr" sz="1200">
                <a:solidFill>
                  <a:schemeClr val="dk1"/>
                </a:solidFill>
                <a:uFill>
                  <a:noFill/>
                </a:uFill>
                <a:latin typeface="Didact Gothic"/>
                <a:ea typeface="Didact Gothic"/>
                <a:cs typeface="Didact Gothic"/>
                <a:sym typeface="Didact Gothic"/>
                <a:hlinkClick r:id="rId5">
                  <a:extLst>
                    <a:ext uri="{A12FA001-AC4F-418D-AE19-62706E023703}">
                      <ahyp:hlinkClr val="tx"/>
                    </a:ext>
                  </a:extLst>
                </a:hlinkClick>
              </a:rPr>
              <a:t>Pour plus d'informations, cliquez ici</a:t>
            </a:r>
            <a:endParaRPr b="1" sz="1200">
              <a:solidFill>
                <a:schemeClr val="dk1"/>
              </a:solidFill>
              <a:latin typeface="Didact Gothic"/>
              <a:ea typeface="Didact Gothic"/>
              <a:cs typeface="Didact Gothic"/>
              <a:sym typeface="Didact Gothic"/>
            </a:endParaRPr>
          </a:p>
        </p:txBody>
      </p:sp>
      <p:sp>
        <p:nvSpPr>
          <p:cNvPr id="380" name="Google Shape;380;p41"/>
          <p:cNvSpPr txBox="1"/>
          <p:nvPr/>
        </p:nvSpPr>
        <p:spPr>
          <a:xfrm>
            <a:off x="911094" y="2188613"/>
            <a:ext cx="2613300" cy="55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fr" sz="2500">
                <a:solidFill>
                  <a:schemeClr val="dk1"/>
                </a:solidFill>
                <a:latin typeface="Bigshot One"/>
                <a:ea typeface="Bigshot One"/>
                <a:cs typeface="Bigshot One"/>
                <a:sym typeface="Bigshot One"/>
              </a:rPr>
              <a:t>Vénus</a:t>
            </a:r>
            <a:endParaRPr sz="2500">
              <a:solidFill>
                <a:schemeClr val="dk1"/>
              </a:solidFill>
              <a:latin typeface="Bigshot One"/>
              <a:ea typeface="Bigshot One"/>
              <a:cs typeface="Bigshot One"/>
              <a:sym typeface="Bigshot One"/>
            </a:endParaRPr>
          </a:p>
        </p:txBody>
      </p:sp>
      <p:sp>
        <p:nvSpPr>
          <p:cNvPr id="381" name="Google Shape;381;p41"/>
          <p:cNvSpPr txBox="1"/>
          <p:nvPr/>
        </p:nvSpPr>
        <p:spPr>
          <a:xfrm>
            <a:off x="911244" y="2676238"/>
            <a:ext cx="2613000" cy="10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 a un beau nom et est la deuxième planète à partir du Soleil. Elle est chaude et a une atmosphère toxique</a:t>
            </a:r>
            <a:endParaRPr>
              <a:solidFill>
                <a:schemeClr val="dk1"/>
              </a:solidFill>
              <a:latin typeface="Didact Gothic"/>
              <a:ea typeface="Didact Gothic"/>
              <a:cs typeface="Didact Gothic"/>
              <a:sym typeface="Didact Gothic"/>
            </a:endParaRPr>
          </a:p>
        </p:txBody>
      </p:sp>
      <p:grpSp>
        <p:nvGrpSpPr>
          <p:cNvPr id="382" name="Google Shape;382;p41"/>
          <p:cNvGrpSpPr/>
          <p:nvPr/>
        </p:nvGrpSpPr>
        <p:grpSpPr>
          <a:xfrm>
            <a:off x="2019899" y="1719928"/>
            <a:ext cx="395690" cy="392491"/>
            <a:chOff x="-31166825" y="1939525"/>
            <a:chExt cx="293800" cy="291425"/>
          </a:xfrm>
        </p:grpSpPr>
        <p:sp>
          <p:nvSpPr>
            <p:cNvPr id="383" name="Google Shape;383;p4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 name="Shape 397"/>
        <p:cNvGrpSpPr/>
        <p:nvPr/>
      </p:nvGrpSpPr>
      <p:grpSpPr>
        <a:xfrm>
          <a:off x="0" y="0"/>
          <a:ext cx="0" cy="0"/>
          <a:chOff x="0" y="0"/>
          <a:chExt cx="0" cy="0"/>
        </a:xfrm>
      </p:grpSpPr>
      <p:sp>
        <p:nvSpPr>
          <p:cNvPr id="398" name="Google Shape;398;p4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Les tableaux facilitent les choses </a:t>
            </a:r>
            <a:endParaRPr/>
          </a:p>
        </p:txBody>
      </p:sp>
      <p:graphicFrame>
        <p:nvGraphicFramePr>
          <p:cNvPr id="399" name="Google Shape;399;p42"/>
          <p:cNvGraphicFramePr/>
          <p:nvPr/>
        </p:nvGraphicFramePr>
        <p:xfrm>
          <a:off x="952500" y="1535500"/>
          <a:ext cx="3000000" cy="3000000"/>
        </p:xfrm>
        <a:graphic>
          <a:graphicData uri="http://schemas.openxmlformats.org/drawingml/2006/table">
            <a:tbl>
              <a:tblPr>
                <a:noFill/>
                <a:tableStyleId>{40730431-F94E-432A-8BF2-8E73FFB8691D}</a:tableStyleId>
              </a:tblPr>
              <a:tblGrid>
                <a:gridCol w="1447800"/>
                <a:gridCol w="1447800"/>
                <a:gridCol w="1447800"/>
                <a:gridCol w="1447800"/>
                <a:gridCol w="1447800"/>
              </a:tblGrid>
              <a:tr h="381000">
                <a:tc>
                  <a:txBody>
                    <a:bodyPr/>
                    <a:lstStyle/>
                    <a:p>
                      <a:pPr indent="0" lvl="0" marL="0" rtl="0" algn="ctr">
                        <a:spcBef>
                          <a:spcPts val="0"/>
                        </a:spcBef>
                        <a:spcAft>
                          <a:spcPts val="0"/>
                        </a:spcAft>
                        <a:buNone/>
                      </a:pPr>
                      <a:r>
                        <a:rPr lang="fr" sz="2000">
                          <a:solidFill>
                            <a:schemeClr val="lt1"/>
                          </a:solidFill>
                          <a:latin typeface="Bigshot One"/>
                          <a:ea typeface="Bigshot One"/>
                          <a:cs typeface="Bigshot One"/>
                          <a:sym typeface="Bigshot One"/>
                        </a:rPr>
                        <a:t>Lundi</a:t>
                      </a:r>
                      <a:endParaRPr sz="2000">
                        <a:solidFill>
                          <a:schemeClr val="lt1"/>
                        </a:solidFill>
                        <a:latin typeface="Bigshot One"/>
                        <a:ea typeface="Bigshot One"/>
                        <a:cs typeface="Bigshot One"/>
                        <a:sym typeface="Bigshot On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fr" sz="2000">
                          <a:solidFill>
                            <a:schemeClr val="lt1"/>
                          </a:solidFill>
                          <a:latin typeface="Bigshot One"/>
                          <a:ea typeface="Bigshot One"/>
                          <a:cs typeface="Bigshot One"/>
                          <a:sym typeface="Bigshot One"/>
                        </a:rPr>
                        <a:t>Mardi</a:t>
                      </a:r>
                      <a:endParaRPr sz="2000">
                        <a:solidFill>
                          <a:schemeClr val="lt1"/>
                        </a:solidFill>
                        <a:latin typeface="Bigshot One"/>
                        <a:ea typeface="Bigshot One"/>
                        <a:cs typeface="Bigshot One"/>
                        <a:sym typeface="Bigshot On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fr" sz="2000">
                          <a:solidFill>
                            <a:schemeClr val="lt1"/>
                          </a:solidFill>
                          <a:latin typeface="Bigshot One"/>
                          <a:ea typeface="Bigshot One"/>
                          <a:cs typeface="Bigshot One"/>
                          <a:sym typeface="Bigshot One"/>
                        </a:rPr>
                        <a:t>Mercredi</a:t>
                      </a:r>
                      <a:endParaRPr sz="2000">
                        <a:solidFill>
                          <a:schemeClr val="lt1"/>
                        </a:solidFill>
                        <a:latin typeface="Bigshot One"/>
                        <a:ea typeface="Bigshot One"/>
                        <a:cs typeface="Bigshot One"/>
                        <a:sym typeface="Bigshot On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fr" sz="2000">
                          <a:solidFill>
                            <a:schemeClr val="lt1"/>
                          </a:solidFill>
                          <a:latin typeface="Bigshot One"/>
                          <a:ea typeface="Bigshot One"/>
                          <a:cs typeface="Bigshot One"/>
                          <a:sym typeface="Bigshot One"/>
                        </a:rPr>
                        <a:t>Jeudi</a:t>
                      </a:r>
                      <a:endParaRPr sz="2000">
                        <a:solidFill>
                          <a:schemeClr val="lt1"/>
                        </a:solidFill>
                        <a:latin typeface="Bigshot One"/>
                        <a:ea typeface="Bigshot One"/>
                        <a:cs typeface="Bigshot One"/>
                        <a:sym typeface="Bigshot On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fr" sz="2000">
                          <a:solidFill>
                            <a:schemeClr val="lt1"/>
                          </a:solidFill>
                          <a:latin typeface="Bigshot One"/>
                          <a:ea typeface="Bigshot One"/>
                          <a:cs typeface="Bigshot One"/>
                          <a:sym typeface="Bigshot One"/>
                        </a:rPr>
                        <a:t>Vendredi</a:t>
                      </a:r>
                      <a:endParaRPr sz="2000">
                        <a:solidFill>
                          <a:schemeClr val="lt1"/>
                        </a:solidFill>
                        <a:latin typeface="Bigshot One"/>
                        <a:ea typeface="Bigshot One"/>
                        <a:cs typeface="Bigshot One"/>
                        <a:sym typeface="Bigshot One"/>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r>
              <a:tr h="381000">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Saturne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Saturne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fr">
                          <a:solidFill>
                            <a:schemeClr val="lt1"/>
                          </a:solidFill>
                          <a:latin typeface="Didact Gothic"/>
                          <a:ea typeface="Didact Gothic"/>
                          <a:cs typeface="Didact Gothic"/>
                          <a:sym typeface="Didact Gothic"/>
                        </a:rPr>
                        <a:t>Saturne</a:t>
                      </a:r>
                      <a:endParaRPr>
                        <a:solidFill>
                          <a:schemeClr val="lt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Mars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Mars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lt1"/>
                          </a:solidFill>
                          <a:latin typeface="Didact Gothic"/>
                          <a:ea typeface="Didact Gothic"/>
                          <a:cs typeface="Didact Gothic"/>
                          <a:sym typeface="Didact Gothic"/>
                        </a:rPr>
                        <a:t>Mercure</a:t>
                      </a:r>
                      <a:endParaRPr>
                        <a:solidFill>
                          <a:schemeClr val="lt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Saturne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Mars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Jupiter</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Saturne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Mercure</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fr">
                          <a:solidFill>
                            <a:schemeClr val="dk1"/>
                          </a:solidFill>
                          <a:latin typeface="Didact Gothic"/>
                          <a:ea typeface="Didact Gothic"/>
                          <a:cs typeface="Didact Gothic"/>
                          <a:sym typeface="Didact Gothic"/>
                        </a:rPr>
                        <a:t>Vénus</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400" name="Google Shape;400;p42"/>
          <p:cNvSpPr/>
          <p:nvPr/>
        </p:nvSpPr>
        <p:spPr>
          <a:xfrm>
            <a:off x="2936900" y="4368200"/>
            <a:ext cx="240300" cy="240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2"/>
          <p:cNvSpPr txBox="1"/>
          <p:nvPr/>
        </p:nvSpPr>
        <p:spPr>
          <a:xfrm>
            <a:off x="3240700" y="4368200"/>
            <a:ext cx="2966400" cy="24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fr">
                <a:solidFill>
                  <a:schemeClr val="dk1"/>
                </a:solidFill>
                <a:latin typeface="Didact Gothic"/>
                <a:ea typeface="Didact Gothic"/>
                <a:cs typeface="Didact Gothic"/>
                <a:sym typeface="Didact Gothic"/>
              </a:rPr>
              <a:t>Mars est en fait un endroit très froid</a:t>
            </a:r>
            <a:endParaRPr>
              <a:solidFill>
                <a:schemeClr val="dk1"/>
              </a:solidFill>
              <a:latin typeface="Didact Gothic"/>
              <a:ea typeface="Didact Gothic"/>
              <a:cs typeface="Didact Gothic"/>
              <a:sym typeface="Didact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5" name="Shape 405"/>
        <p:cNvGrpSpPr/>
        <p:nvPr/>
      </p:nvGrpSpPr>
      <p:grpSpPr>
        <a:xfrm>
          <a:off x="0" y="0"/>
          <a:ext cx="0" cy="0"/>
          <a:chOff x="0" y="0"/>
          <a:chExt cx="0" cy="0"/>
        </a:xfrm>
      </p:grpSpPr>
      <p:sp>
        <p:nvSpPr>
          <p:cNvPr id="406" name="Google Shape;406;p4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Voici </a:t>
            </a:r>
            <a:r>
              <a:rPr lang="fr"/>
              <a:t>une carte</a:t>
            </a:r>
            <a:endParaRPr/>
          </a:p>
        </p:txBody>
      </p:sp>
      <p:grpSp>
        <p:nvGrpSpPr>
          <p:cNvPr id="407" name="Google Shape;407;p43"/>
          <p:cNvGrpSpPr/>
          <p:nvPr/>
        </p:nvGrpSpPr>
        <p:grpSpPr>
          <a:xfrm>
            <a:off x="2992449" y="1389191"/>
            <a:ext cx="3159115" cy="2925283"/>
            <a:chOff x="6015523" y="3714217"/>
            <a:chExt cx="557665" cy="516387"/>
          </a:xfrm>
        </p:grpSpPr>
        <p:grpSp>
          <p:nvGrpSpPr>
            <p:cNvPr id="408" name="Google Shape;408;p43"/>
            <p:cNvGrpSpPr/>
            <p:nvPr/>
          </p:nvGrpSpPr>
          <p:grpSpPr>
            <a:xfrm>
              <a:off x="6036094" y="3716980"/>
              <a:ext cx="531252" cy="510480"/>
              <a:chOff x="3148311" y="-545634"/>
              <a:chExt cx="1008833" cy="969572"/>
            </a:xfrm>
          </p:grpSpPr>
          <p:sp>
            <p:nvSpPr>
              <p:cNvPr id="409" name="Google Shape;409;p4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3"/>
              <p:cNvSpPr/>
              <p:nvPr/>
            </p:nvSpPr>
            <p:spPr>
              <a:xfrm>
                <a:off x="3779657"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 name="Google Shape;419;p4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 name="Google Shape;420;p43"/>
          <p:cNvSpPr txBox="1"/>
          <p:nvPr>
            <p:ph idx="4294967295" type="title"/>
          </p:nvPr>
        </p:nvSpPr>
        <p:spPr>
          <a:xfrm>
            <a:off x="720018" y="1655825"/>
            <a:ext cx="1457700" cy="527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fr" sz="2500"/>
              <a:t>Mercure</a:t>
            </a:r>
            <a:endParaRPr sz="2500"/>
          </a:p>
        </p:txBody>
      </p:sp>
      <p:sp>
        <p:nvSpPr>
          <p:cNvPr id="421" name="Google Shape;421;p43"/>
          <p:cNvSpPr txBox="1"/>
          <p:nvPr>
            <p:ph idx="4294967295" type="subTitle"/>
          </p:nvPr>
        </p:nvSpPr>
        <p:spPr>
          <a:xfrm>
            <a:off x="720025" y="2089947"/>
            <a:ext cx="2061000" cy="484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fr"/>
              <a:t>Mercure est la planète la plus proche du Soleil</a:t>
            </a:r>
            <a:endParaRPr/>
          </a:p>
        </p:txBody>
      </p:sp>
      <p:sp>
        <p:nvSpPr>
          <p:cNvPr id="422" name="Google Shape;422;p43"/>
          <p:cNvSpPr txBox="1"/>
          <p:nvPr>
            <p:ph idx="4294967295" type="title"/>
          </p:nvPr>
        </p:nvSpPr>
        <p:spPr>
          <a:xfrm>
            <a:off x="7340348" y="1655825"/>
            <a:ext cx="1083600" cy="527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fr" sz="2500"/>
              <a:t>Vénus</a:t>
            </a:r>
            <a:endParaRPr sz="2500"/>
          </a:p>
        </p:txBody>
      </p:sp>
      <p:sp>
        <p:nvSpPr>
          <p:cNvPr id="423" name="Google Shape;423;p43"/>
          <p:cNvSpPr txBox="1"/>
          <p:nvPr>
            <p:ph idx="4294967295" type="subTitle"/>
          </p:nvPr>
        </p:nvSpPr>
        <p:spPr>
          <a:xfrm>
            <a:off x="6362999" y="2089947"/>
            <a:ext cx="2061000" cy="484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fr"/>
              <a:t>Elle a un beau nom, mais il y fait très chaud</a:t>
            </a:r>
            <a:endParaRPr/>
          </a:p>
        </p:txBody>
      </p:sp>
      <p:sp>
        <p:nvSpPr>
          <p:cNvPr id="424" name="Google Shape;424;p43"/>
          <p:cNvSpPr txBox="1"/>
          <p:nvPr>
            <p:ph idx="4294967295" type="title"/>
          </p:nvPr>
        </p:nvSpPr>
        <p:spPr>
          <a:xfrm>
            <a:off x="7340361" y="3128949"/>
            <a:ext cx="1083600" cy="527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fr" sz="2500"/>
              <a:t>Mars</a:t>
            </a:r>
            <a:endParaRPr sz="2500"/>
          </a:p>
        </p:txBody>
      </p:sp>
      <p:sp>
        <p:nvSpPr>
          <p:cNvPr id="425" name="Google Shape;425;p43"/>
          <p:cNvSpPr txBox="1"/>
          <p:nvPr>
            <p:ph idx="4294967295" type="subTitle"/>
          </p:nvPr>
        </p:nvSpPr>
        <p:spPr>
          <a:xfrm>
            <a:off x="6363024" y="3563060"/>
            <a:ext cx="2061000" cy="484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fr"/>
              <a:t>Mars est en fait un endroit très froid</a:t>
            </a:r>
            <a:endParaRPr/>
          </a:p>
        </p:txBody>
      </p:sp>
      <p:sp>
        <p:nvSpPr>
          <p:cNvPr id="426" name="Google Shape;426;p43"/>
          <p:cNvSpPr txBox="1"/>
          <p:nvPr>
            <p:ph idx="4294967295" type="title"/>
          </p:nvPr>
        </p:nvSpPr>
        <p:spPr>
          <a:xfrm>
            <a:off x="720000" y="3128947"/>
            <a:ext cx="1457700" cy="527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fr" sz="2500"/>
              <a:t>Saturne</a:t>
            </a:r>
            <a:endParaRPr sz="2500"/>
          </a:p>
        </p:txBody>
      </p:sp>
      <p:sp>
        <p:nvSpPr>
          <p:cNvPr id="427" name="Google Shape;427;p43"/>
          <p:cNvSpPr txBox="1"/>
          <p:nvPr>
            <p:ph idx="4294967295" type="subTitle"/>
          </p:nvPr>
        </p:nvSpPr>
        <p:spPr>
          <a:xfrm>
            <a:off x="719999" y="3563060"/>
            <a:ext cx="2061000" cy="484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fr"/>
              <a:t>Elle est composée d'hydrogène et d'hélium</a:t>
            </a:r>
            <a:endParaRPr/>
          </a:p>
        </p:txBody>
      </p:sp>
      <p:cxnSp>
        <p:nvCxnSpPr>
          <p:cNvPr id="428" name="Google Shape;428;p43"/>
          <p:cNvCxnSpPr>
            <a:stCxn id="420" idx="3"/>
          </p:cNvCxnSpPr>
          <p:nvPr/>
        </p:nvCxnSpPr>
        <p:spPr>
          <a:xfrm>
            <a:off x="2177718" y="1919675"/>
            <a:ext cx="1447200" cy="2628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429" name="Google Shape;429;p43"/>
          <p:cNvCxnSpPr>
            <a:stCxn id="426" idx="3"/>
          </p:cNvCxnSpPr>
          <p:nvPr/>
        </p:nvCxnSpPr>
        <p:spPr>
          <a:xfrm>
            <a:off x="2177700" y="3392797"/>
            <a:ext cx="2087100" cy="5091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430" name="Google Shape;430;p43"/>
          <p:cNvCxnSpPr>
            <a:stCxn id="422" idx="1"/>
          </p:cNvCxnSpPr>
          <p:nvPr/>
        </p:nvCxnSpPr>
        <p:spPr>
          <a:xfrm rot="10800000">
            <a:off x="4733348" y="1532975"/>
            <a:ext cx="2607000" cy="3867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431" name="Google Shape;431;p43"/>
          <p:cNvCxnSpPr>
            <a:stCxn id="424" idx="1"/>
          </p:cNvCxnSpPr>
          <p:nvPr/>
        </p:nvCxnSpPr>
        <p:spPr>
          <a:xfrm rot="10800000">
            <a:off x="5779161" y="2679099"/>
            <a:ext cx="1561200" cy="713700"/>
          </a:xfrm>
          <a:prstGeom prst="bentConnector3">
            <a:avLst>
              <a:gd fmla="val 50000" name="adj1"/>
            </a:avLst>
          </a:prstGeom>
          <a:noFill/>
          <a:ln cap="flat" cmpd="sng" w="19050">
            <a:solidFill>
              <a:schemeClr val="dk1"/>
            </a:solidFill>
            <a:prstDash val="solid"/>
            <a:round/>
            <a:headEnd len="med" w="med" type="none"/>
            <a:tailEnd len="med" w="med" type="oval"/>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 name="Shape 435"/>
        <p:cNvGrpSpPr/>
        <p:nvPr/>
      </p:nvGrpSpPr>
      <p:grpSpPr>
        <a:xfrm>
          <a:off x="0" y="0"/>
          <a:ext cx="0" cy="0"/>
          <a:chOff x="0" y="0"/>
          <a:chExt cx="0" cy="0"/>
        </a:xfrm>
      </p:grpSpPr>
      <p:sp>
        <p:nvSpPr>
          <p:cNvPr id="436" name="Google Shape;436;p44"/>
          <p:cNvSpPr/>
          <p:nvPr/>
        </p:nvSpPr>
        <p:spPr>
          <a:xfrm>
            <a:off x="1257150" y="2703275"/>
            <a:ext cx="796200" cy="796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Voici une frise chronologique</a:t>
            </a:r>
            <a:endParaRPr/>
          </a:p>
        </p:txBody>
      </p:sp>
      <p:sp>
        <p:nvSpPr>
          <p:cNvPr id="438" name="Google Shape;438;p44"/>
          <p:cNvSpPr txBox="1"/>
          <p:nvPr>
            <p:ph idx="4294967295" type="subTitle"/>
          </p:nvPr>
        </p:nvSpPr>
        <p:spPr>
          <a:xfrm>
            <a:off x="720000" y="3992679"/>
            <a:ext cx="1870500" cy="6135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fr"/>
              <a:t>C’est la plus grande planète de toutes</a:t>
            </a:r>
            <a:endParaRPr/>
          </a:p>
        </p:txBody>
      </p:sp>
      <p:sp>
        <p:nvSpPr>
          <p:cNvPr id="439" name="Google Shape;439;p44"/>
          <p:cNvSpPr txBox="1"/>
          <p:nvPr>
            <p:ph idx="4294967295" type="title"/>
          </p:nvPr>
        </p:nvSpPr>
        <p:spPr>
          <a:xfrm>
            <a:off x="2666145" y="1481436"/>
            <a:ext cx="1870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sz="2500"/>
              <a:t>Mercure</a:t>
            </a:r>
            <a:endParaRPr sz="2500"/>
          </a:p>
        </p:txBody>
      </p:sp>
      <p:sp>
        <p:nvSpPr>
          <p:cNvPr id="440" name="Google Shape;440;p44"/>
          <p:cNvSpPr txBox="1"/>
          <p:nvPr>
            <p:ph idx="4294967295" type="subTitle"/>
          </p:nvPr>
        </p:nvSpPr>
        <p:spPr>
          <a:xfrm>
            <a:off x="2666146" y="1915561"/>
            <a:ext cx="1870500" cy="6135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fr"/>
              <a:t>C’est</a:t>
            </a:r>
            <a:r>
              <a:rPr lang="fr"/>
              <a:t> la planète la plus proche du Soleil</a:t>
            </a:r>
            <a:endParaRPr/>
          </a:p>
        </p:txBody>
      </p:sp>
      <p:sp>
        <p:nvSpPr>
          <p:cNvPr id="441" name="Google Shape;441;p44"/>
          <p:cNvSpPr txBox="1"/>
          <p:nvPr>
            <p:ph idx="4294967295" type="title"/>
          </p:nvPr>
        </p:nvSpPr>
        <p:spPr>
          <a:xfrm>
            <a:off x="4612266" y="3558548"/>
            <a:ext cx="1870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sz="2500"/>
              <a:t>Vénus</a:t>
            </a:r>
            <a:endParaRPr sz="2500"/>
          </a:p>
        </p:txBody>
      </p:sp>
      <p:sp>
        <p:nvSpPr>
          <p:cNvPr id="442" name="Google Shape;442;p44"/>
          <p:cNvSpPr txBox="1"/>
          <p:nvPr>
            <p:ph idx="4294967295" type="subTitle"/>
          </p:nvPr>
        </p:nvSpPr>
        <p:spPr>
          <a:xfrm>
            <a:off x="4612266" y="3992658"/>
            <a:ext cx="1870500" cy="6135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fr"/>
              <a:t>Elle a un beau nom, mais il y fait chaud</a:t>
            </a:r>
            <a:endParaRPr/>
          </a:p>
        </p:txBody>
      </p:sp>
      <p:sp>
        <p:nvSpPr>
          <p:cNvPr id="443" name="Google Shape;443;p44"/>
          <p:cNvSpPr txBox="1"/>
          <p:nvPr>
            <p:ph idx="4294967295" type="title"/>
          </p:nvPr>
        </p:nvSpPr>
        <p:spPr>
          <a:xfrm>
            <a:off x="720000" y="3558565"/>
            <a:ext cx="1870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sz="2500"/>
              <a:t>Jupiter</a:t>
            </a:r>
            <a:endParaRPr sz="2500"/>
          </a:p>
        </p:txBody>
      </p:sp>
      <p:sp>
        <p:nvSpPr>
          <p:cNvPr id="444" name="Google Shape;444;p44"/>
          <p:cNvSpPr txBox="1"/>
          <p:nvPr>
            <p:ph idx="4294967295" type="title"/>
          </p:nvPr>
        </p:nvSpPr>
        <p:spPr>
          <a:xfrm>
            <a:off x="6558412" y="1481440"/>
            <a:ext cx="1870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sz="2500"/>
              <a:t>Saturne</a:t>
            </a:r>
            <a:endParaRPr sz="2500"/>
          </a:p>
        </p:txBody>
      </p:sp>
      <p:sp>
        <p:nvSpPr>
          <p:cNvPr id="445" name="Google Shape;445;p44"/>
          <p:cNvSpPr txBox="1"/>
          <p:nvPr>
            <p:ph idx="4294967295" type="subTitle"/>
          </p:nvPr>
        </p:nvSpPr>
        <p:spPr>
          <a:xfrm>
            <a:off x="6558412" y="1915567"/>
            <a:ext cx="1870500" cy="6135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fr"/>
              <a:t>C’est une planète avec des anneaux</a:t>
            </a:r>
            <a:endParaRPr/>
          </a:p>
        </p:txBody>
      </p:sp>
      <p:grpSp>
        <p:nvGrpSpPr>
          <p:cNvPr id="446" name="Google Shape;446;p44"/>
          <p:cNvGrpSpPr/>
          <p:nvPr/>
        </p:nvGrpSpPr>
        <p:grpSpPr>
          <a:xfrm>
            <a:off x="5315122" y="2870815"/>
            <a:ext cx="464788" cy="461119"/>
            <a:chOff x="2508825" y="2318350"/>
            <a:chExt cx="297750" cy="295400"/>
          </a:xfrm>
        </p:grpSpPr>
        <p:sp>
          <p:nvSpPr>
            <p:cNvPr id="447" name="Google Shape;447;p44"/>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4"/>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 name="Google Shape;449;p44"/>
          <p:cNvGrpSpPr/>
          <p:nvPr/>
        </p:nvGrpSpPr>
        <p:grpSpPr>
          <a:xfrm>
            <a:off x="7291395" y="2869586"/>
            <a:ext cx="404533" cy="463578"/>
            <a:chOff x="2890050" y="2318350"/>
            <a:chExt cx="259150" cy="296975"/>
          </a:xfrm>
        </p:grpSpPr>
        <p:sp>
          <p:nvSpPr>
            <p:cNvPr id="450" name="Google Shape;450;p44"/>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4"/>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 name="Google Shape;452;p44"/>
          <p:cNvGrpSpPr/>
          <p:nvPr/>
        </p:nvGrpSpPr>
        <p:grpSpPr>
          <a:xfrm>
            <a:off x="1446230" y="2871440"/>
            <a:ext cx="418036" cy="459871"/>
            <a:chOff x="1790525" y="2319150"/>
            <a:chExt cx="267800" cy="294600"/>
          </a:xfrm>
        </p:grpSpPr>
        <p:sp>
          <p:nvSpPr>
            <p:cNvPr id="453" name="Google Shape;453;p44"/>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4"/>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 name="Google Shape;455;p44"/>
          <p:cNvSpPr/>
          <p:nvPr/>
        </p:nvSpPr>
        <p:spPr>
          <a:xfrm>
            <a:off x="3203287" y="2703275"/>
            <a:ext cx="796200" cy="796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 name="Google Shape;456;p44"/>
          <p:cNvGrpSpPr/>
          <p:nvPr/>
        </p:nvGrpSpPr>
        <p:grpSpPr>
          <a:xfrm>
            <a:off x="3361026" y="2870659"/>
            <a:ext cx="480749" cy="461432"/>
            <a:chOff x="2140225" y="2318650"/>
            <a:chExt cx="307975" cy="295600"/>
          </a:xfrm>
        </p:grpSpPr>
        <p:sp>
          <p:nvSpPr>
            <p:cNvPr id="457" name="Google Shape;457;p44"/>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4"/>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 name="Google Shape;459;p44"/>
          <p:cNvSpPr/>
          <p:nvPr/>
        </p:nvSpPr>
        <p:spPr>
          <a:xfrm>
            <a:off x="5149425" y="2703275"/>
            <a:ext cx="796200" cy="796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4"/>
          <p:cNvSpPr/>
          <p:nvPr/>
        </p:nvSpPr>
        <p:spPr>
          <a:xfrm>
            <a:off x="7095562" y="2703275"/>
            <a:ext cx="796200" cy="796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1" name="Google Shape;461;p44"/>
          <p:cNvCxnSpPr>
            <a:stCxn id="436" idx="6"/>
            <a:endCxn id="455" idx="2"/>
          </p:cNvCxnSpPr>
          <p:nvPr/>
        </p:nvCxnSpPr>
        <p:spPr>
          <a:xfrm>
            <a:off x="2053350" y="3101375"/>
            <a:ext cx="1149900" cy="0"/>
          </a:xfrm>
          <a:prstGeom prst="straightConnector1">
            <a:avLst/>
          </a:prstGeom>
          <a:noFill/>
          <a:ln cap="flat" cmpd="sng" w="19050">
            <a:solidFill>
              <a:schemeClr val="dk1"/>
            </a:solidFill>
            <a:prstDash val="solid"/>
            <a:round/>
            <a:headEnd len="med" w="med" type="none"/>
            <a:tailEnd len="med" w="med" type="none"/>
          </a:ln>
        </p:spPr>
      </p:cxnSp>
      <p:cxnSp>
        <p:nvCxnSpPr>
          <p:cNvPr id="462" name="Google Shape;462;p44"/>
          <p:cNvCxnSpPr>
            <a:stCxn id="455" idx="6"/>
            <a:endCxn id="459" idx="2"/>
          </p:cNvCxnSpPr>
          <p:nvPr/>
        </p:nvCxnSpPr>
        <p:spPr>
          <a:xfrm>
            <a:off x="3999487" y="3101375"/>
            <a:ext cx="1149900" cy="0"/>
          </a:xfrm>
          <a:prstGeom prst="straightConnector1">
            <a:avLst/>
          </a:prstGeom>
          <a:noFill/>
          <a:ln cap="flat" cmpd="sng" w="19050">
            <a:solidFill>
              <a:schemeClr val="dk1"/>
            </a:solidFill>
            <a:prstDash val="solid"/>
            <a:round/>
            <a:headEnd len="med" w="med" type="none"/>
            <a:tailEnd len="med" w="med" type="none"/>
          </a:ln>
        </p:spPr>
      </p:cxnSp>
      <p:cxnSp>
        <p:nvCxnSpPr>
          <p:cNvPr id="463" name="Google Shape;463;p44"/>
          <p:cNvCxnSpPr>
            <a:stCxn id="459" idx="6"/>
            <a:endCxn id="460" idx="2"/>
          </p:cNvCxnSpPr>
          <p:nvPr/>
        </p:nvCxnSpPr>
        <p:spPr>
          <a:xfrm>
            <a:off x="5945625" y="3101375"/>
            <a:ext cx="11499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45"/>
          <p:cNvSpPr txBox="1"/>
          <p:nvPr>
            <p:ph type="title"/>
          </p:nvPr>
        </p:nvSpPr>
        <p:spPr>
          <a:xfrm>
            <a:off x="1284000" y="1622075"/>
            <a:ext cx="65760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fr"/>
              <a:t>482 004 000</a:t>
            </a:r>
            <a:endParaRPr/>
          </a:p>
        </p:txBody>
      </p:sp>
      <p:sp>
        <p:nvSpPr>
          <p:cNvPr id="469" name="Google Shape;469;p45"/>
          <p:cNvSpPr txBox="1"/>
          <p:nvPr>
            <p:ph idx="1" type="subTitle"/>
          </p:nvPr>
        </p:nvSpPr>
        <p:spPr>
          <a:xfrm>
            <a:off x="1284000" y="3133225"/>
            <a:ext cx="6576000" cy="38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Les grands chiffres attirent l'attention de votre public</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73" name="Shape 473"/>
        <p:cNvGrpSpPr/>
        <p:nvPr/>
      </p:nvGrpSpPr>
      <p:grpSpPr>
        <a:xfrm>
          <a:off x="0" y="0"/>
          <a:ext cx="0" cy="0"/>
          <a:chOff x="0" y="0"/>
          <a:chExt cx="0" cy="0"/>
        </a:xfrm>
      </p:grpSpPr>
      <p:sp>
        <p:nvSpPr>
          <p:cNvPr id="474" name="Google Shape;474;p46"/>
          <p:cNvSpPr txBox="1"/>
          <p:nvPr>
            <p:ph type="title"/>
          </p:nvPr>
        </p:nvSpPr>
        <p:spPr>
          <a:xfrm>
            <a:off x="720000" y="4035800"/>
            <a:ext cx="5478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U</a:t>
            </a:r>
            <a:r>
              <a:rPr lang="fr"/>
              <a:t>ne image vaut mille mots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pic>
        <p:nvPicPr>
          <p:cNvPr id="479" name="Google Shape;479;p47"/>
          <p:cNvPicPr preferRelativeResize="0"/>
          <p:nvPr/>
        </p:nvPicPr>
        <p:blipFill rotWithShape="1">
          <a:blip r:embed="rId3">
            <a:alphaModFix/>
          </a:blip>
          <a:srcRect b="0" l="0" r="0" t="0"/>
          <a:stretch/>
        </p:blipFill>
        <p:spPr>
          <a:xfrm>
            <a:off x="4864896" y="1221331"/>
            <a:ext cx="3459360" cy="1945827"/>
          </a:xfrm>
          <a:prstGeom prst="rect">
            <a:avLst/>
          </a:prstGeom>
          <a:noFill/>
          <a:ln>
            <a:noFill/>
          </a:ln>
        </p:spPr>
      </p:pic>
      <p:sp>
        <p:nvSpPr>
          <p:cNvPr id="480" name="Google Shape;480;p47"/>
          <p:cNvSpPr txBox="1"/>
          <p:nvPr>
            <p:ph type="title"/>
          </p:nvPr>
        </p:nvSpPr>
        <p:spPr>
          <a:xfrm>
            <a:off x="715100" y="1389750"/>
            <a:ext cx="3669000" cy="104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Maquette pour l’ordinateur</a:t>
            </a:r>
            <a:endParaRPr/>
          </a:p>
        </p:txBody>
      </p:sp>
      <p:sp>
        <p:nvSpPr>
          <p:cNvPr id="481" name="Google Shape;481;p47"/>
          <p:cNvSpPr txBox="1"/>
          <p:nvPr>
            <p:ph idx="1" type="subTitle"/>
          </p:nvPr>
        </p:nvSpPr>
        <p:spPr>
          <a:xfrm>
            <a:off x="715100" y="2437088"/>
            <a:ext cx="2907600" cy="110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fr"/>
              <a:t>Vous pouvez remplacer l'image à l'écran par votre propre travail. Faites un clic droit dessus et sélectionnez "Remplacer l'image"</a:t>
            </a:r>
            <a:endParaRPr/>
          </a:p>
        </p:txBody>
      </p:sp>
      <p:grpSp>
        <p:nvGrpSpPr>
          <p:cNvPr id="482" name="Google Shape;482;p47"/>
          <p:cNvGrpSpPr/>
          <p:nvPr/>
        </p:nvGrpSpPr>
        <p:grpSpPr>
          <a:xfrm>
            <a:off x="4759974" y="1091084"/>
            <a:ext cx="3668935" cy="2961334"/>
            <a:chOff x="4572031" y="1415284"/>
            <a:chExt cx="2875341" cy="2319341"/>
          </a:xfrm>
        </p:grpSpPr>
        <p:grpSp>
          <p:nvGrpSpPr>
            <p:cNvPr id="483" name="Google Shape;483;p47"/>
            <p:cNvGrpSpPr/>
            <p:nvPr/>
          </p:nvGrpSpPr>
          <p:grpSpPr>
            <a:xfrm>
              <a:off x="4572031" y="1415284"/>
              <a:ext cx="2875341" cy="1993075"/>
              <a:chOff x="3665860" y="822037"/>
              <a:chExt cx="4758136" cy="3243937"/>
            </a:xfrm>
          </p:grpSpPr>
          <p:grpSp>
            <p:nvGrpSpPr>
              <p:cNvPr id="484" name="Google Shape;484;p47"/>
              <p:cNvGrpSpPr/>
              <p:nvPr/>
            </p:nvGrpSpPr>
            <p:grpSpPr>
              <a:xfrm>
                <a:off x="3665860" y="822037"/>
                <a:ext cx="4758136" cy="3243937"/>
                <a:chOff x="518725" y="252435"/>
                <a:chExt cx="6524250" cy="4448015"/>
              </a:xfrm>
            </p:grpSpPr>
            <p:sp>
              <p:nvSpPr>
                <p:cNvPr id="485" name="Google Shape;485;p47"/>
                <p:cNvSpPr/>
                <p:nvPr/>
              </p:nvSpPr>
              <p:spPr>
                <a:xfrm>
                  <a:off x="518725" y="4131625"/>
                  <a:ext cx="6524250" cy="568825"/>
                </a:xfrm>
                <a:custGeom>
                  <a:rect b="b" l="l" r="r" t="t"/>
                  <a:pathLst>
                    <a:path extrusionOk="0" h="22753" w="26097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7"/>
                <p:cNvSpPr/>
                <p:nvPr/>
              </p:nvSpPr>
              <p:spPr>
                <a:xfrm>
                  <a:off x="518725" y="252435"/>
                  <a:ext cx="6524250" cy="3893525"/>
                </a:xfrm>
                <a:custGeom>
                  <a:rect b="b" l="l" r="r" t="t"/>
                  <a:pathLst>
                    <a:path extrusionOk="0" h="155741" w="26097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 name="Google Shape;487;p47"/>
              <p:cNvSpPr/>
              <p:nvPr/>
            </p:nvSpPr>
            <p:spPr>
              <a:xfrm>
                <a:off x="5947879" y="3739978"/>
                <a:ext cx="194076" cy="166189"/>
              </a:xfrm>
              <a:custGeom>
                <a:rect b="b" l="l" r="r" t="t"/>
                <a:pathLst>
                  <a:path extrusionOk="0" h="9100" w="10627">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 name="Google Shape;488;p47"/>
            <p:cNvSpPr/>
            <p:nvPr/>
          </p:nvSpPr>
          <p:spPr>
            <a:xfrm>
              <a:off x="5498909" y="3408351"/>
              <a:ext cx="1040944" cy="326273"/>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 name="Shape 492"/>
        <p:cNvGrpSpPr/>
        <p:nvPr/>
      </p:nvGrpSpPr>
      <p:grpSpPr>
        <a:xfrm>
          <a:off x="0" y="0"/>
          <a:ext cx="0" cy="0"/>
          <a:chOff x="0" y="0"/>
          <a:chExt cx="0" cy="0"/>
        </a:xfrm>
      </p:grpSpPr>
      <p:sp>
        <p:nvSpPr>
          <p:cNvPr id="493" name="Google Shape;493;p48"/>
          <p:cNvSpPr txBox="1"/>
          <p:nvPr>
            <p:ph type="ctrTitle"/>
          </p:nvPr>
        </p:nvSpPr>
        <p:spPr>
          <a:xfrm>
            <a:off x="2429925" y="535000"/>
            <a:ext cx="42840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t>Merci !</a:t>
            </a:r>
            <a:endParaRPr/>
          </a:p>
        </p:txBody>
      </p:sp>
      <p:sp>
        <p:nvSpPr>
          <p:cNvPr id="494" name="Google Shape;494;p48"/>
          <p:cNvSpPr txBox="1"/>
          <p:nvPr>
            <p:ph idx="1" type="subTitle"/>
          </p:nvPr>
        </p:nvSpPr>
        <p:spPr>
          <a:xfrm>
            <a:off x="2425050" y="1569725"/>
            <a:ext cx="4293900" cy="128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fr"/>
              <a:t>Avez-vous des questions ?</a:t>
            </a:r>
            <a:endParaRPr b="1"/>
          </a:p>
          <a:p>
            <a:pPr indent="0" lvl="0" marL="0" rtl="0" algn="ctr">
              <a:spcBef>
                <a:spcPts val="0"/>
              </a:spcBef>
              <a:spcAft>
                <a:spcPts val="0"/>
              </a:spcAft>
              <a:buNone/>
            </a:pPr>
            <a:r>
              <a:t/>
            </a:r>
            <a:endParaRPr/>
          </a:p>
          <a:p>
            <a:pPr indent="0" lvl="0" marL="0" rtl="0" algn="ctr">
              <a:spcBef>
                <a:spcPts val="0"/>
              </a:spcBef>
              <a:spcAft>
                <a:spcPts val="0"/>
              </a:spcAft>
              <a:buNone/>
            </a:pPr>
            <a:r>
              <a:rPr lang="fr"/>
              <a:t>youremail@freepik.com </a:t>
            </a:r>
            <a:endParaRPr/>
          </a:p>
          <a:p>
            <a:pPr indent="0" lvl="0" marL="0" rtl="0" algn="ctr">
              <a:spcBef>
                <a:spcPts val="0"/>
              </a:spcBef>
              <a:spcAft>
                <a:spcPts val="0"/>
              </a:spcAft>
              <a:buNone/>
            </a:pPr>
            <a:r>
              <a:rPr lang="fr"/>
              <a:t>+91  620 421 838 </a:t>
            </a:r>
            <a:endParaRPr/>
          </a:p>
          <a:p>
            <a:pPr indent="0" lvl="0" marL="0" rtl="0" algn="ctr">
              <a:spcBef>
                <a:spcPts val="0"/>
              </a:spcBef>
              <a:spcAft>
                <a:spcPts val="0"/>
              </a:spcAft>
              <a:buNone/>
            </a:pPr>
            <a:r>
              <a:rPr lang="fr"/>
              <a:t>yourcompany.com</a:t>
            </a:r>
            <a:endParaRPr/>
          </a:p>
        </p:txBody>
      </p:sp>
      <p:sp>
        <p:nvSpPr>
          <p:cNvPr id="495" name="Google Shape;495;p48"/>
          <p:cNvSpPr txBox="1"/>
          <p:nvPr/>
        </p:nvSpPr>
        <p:spPr>
          <a:xfrm>
            <a:off x="2680650" y="4272650"/>
            <a:ext cx="3782700" cy="336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fr" sz="1200">
                <a:solidFill>
                  <a:schemeClr val="dk1"/>
                </a:solidFill>
                <a:latin typeface="Didact Gothic"/>
                <a:ea typeface="Didact Gothic"/>
                <a:cs typeface="Didact Gothic"/>
                <a:sym typeface="Didact Gothic"/>
              </a:rPr>
              <a:t>Veuillez conserver cette diapositive pour l'attribution</a:t>
            </a:r>
            <a:endParaRPr sz="1200">
              <a:solidFill>
                <a:schemeClr val="dk1"/>
              </a:solidFill>
              <a:latin typeface="Didact Gothic"/>
              <a:ea typeface="Didact Gothic"/>
              <a:cs typeface="Didact Gothic"/>
              <a:sym typeface="Didact Gothic"/>
            </a:endParaRPr>
          </a:p>
        </p:txBody>
      </p:sp>
      <p:grpSp>
        <p:nvGrpSpPr>
          <p:cNvPr id="496" name="Google Shape;496;p48"/>
          <p:cNvGrpSpPr/>
          <p:nvPr/>
        </p:nvGrpSpPr>
        <p:grpSpPr>
          <a:xfrm>
            <a:off x="3769996" y="3117840"/>
            <a:ext cx="335955" cy="335997"/>
            <a:chOff x="5012603" y="2571753"/>
            <a:chExt cx="417024" cy="417024"/>
          </a:xfrm>
        </p:grpSpPr>
        <p:sp>
          <p:nvSpPr>
            <p:cNvPr id="497" name="Google Shape;497;p48"/>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8"/>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48"/>
          <p:cNvGrpSpPr/>
          <p:nvPr/>
        </p:nvGrpSpPr>
        <p:grpSpPr>
          <a:xfrm>
            <a:off x="4403594" y="3117840"/>
            <a:ext cx="335988" cy="335997"/>
            <a:chOff x="812101" y="2571761"/>
            <a:chExt cx="417066" cy="417024"/>
          </a:xfrm>
        </p:grpSpPr>
        <p:sp>
          <p:nvSpPr>
            <p:cNvPr id="500" name="Google Shape;500;p48"/>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8"/>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8"/>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8"/>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48"/>
          <p:cNvGrpSpPr/>
          <p:nvPr/>
        </p:nvGrpSpPr>
        <p:grpSpPr>
          <a:xfrm>
            <a:off x="5036947" y="3117832"/>
            <a:ext cx="336476" cy="336013"/>
            <a:chOff x="2344476" y="2571761"/>
            <a:chExt cx="417671" cy="417045"/>
          </a:xfrm>
        </p:grpSpPr>
        <p:sp>
          <p:nvSpPr>
            <p:cNvPr id="505" name="Google Shape;505;p48"/>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 name="Shape 510"/>
        <p:cNvGrpSpPr/>
        <p:nvPr/>
      </p:nvGrpSpPr>
      <p:grpSpPr>
        <a:xfrm>
          <a:off x="0" y="0"/>
          <a:ext cx="0" cy="0"/>
          <a:chOff x="0" y="0"/>
          <a:chExt cx="0" cy="0"/>
        </a:xfrm>
      </p:grpSpPr>
      <p:sp>
        <p:nvSpPr>
          <p:cNvPr id="511" name="Google Shape;511;p4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Ressources alternatives</a:t>
            </a:r>
            <a:endParaRPr/>
          </a:p>
        </p:txBody>
      </p:sp>
      <p:pic>
        <p:nvPicPr>
          <p:cNvPr id="512" name="Google Shape;512;p49"/>
          <p:cNvPicPr preferRelativeResize="0"/>
          <p:nvPr/>
        </p:nvPicPr>
        <p:blipFill>
          <a:blip r:embed="rId3">
            <a:alphaModFix/>
          </a:blip>
          <a:stretch>
            <a:fillRect/>
          </a:stretch>
        </p:blipFill>
        <p:spPr>
          <a:xfrm>
            <a:off x="2526365" y="1353769"/>
            <a:ext cx="1345551" cy="1297062"/>
          </a:xfrm>
          <a:prstGeom prst="rect">
            <a:avLst/>
          </a:prstGeom>
          <a:noFill/>
          <a:ln>
            <a:noFill/>
          </a:ln>
        </p:spPr>
      </p:pic>
      <p:pic>
        <p:nvPicPr>
          <p:cNvPr id="513" name="Google Shape;513;p49"/>
          <p:cNvPicPr preferRelativeResize="0"/>
          <p:nvPr/>
        </p:nvPicPr>
        <p:blipFill>
          <a:blip r:embed="rId4">
            <a:alphaModFix/>
          </a:blip>
          <a:stretch>
            <a:fillRect/>
          </a:stretch>
        </p:blipFill>
        <p:spPr>
          <a:xfrm>
            <a:off x="6784033" y="2976288"/>
            <a:ext cx="1575178" cy="1518399"/>
          </a:xfrm>
          <a:prstGeom prst="rect">
            <a:avLst/>
          </a:prstGeom>
          <a:noFill/>
          <a:ln>
            <a:noFill/>
          </a:ln>
        </p:spPr>
      </p:pic>
      <p:pic>
        <p:nvPicPr>
          <p:cNvPr id="514" name="Google Shape;514;p49"/>
          <p:cNvPicPr preferRelativeResize="0"/>
          <p:nvPr/>
        </p:nvPicPr>
        <p:blipFill>
          <a:blip r:embed="rId5">
            <a:alphaModFix/>
          </a:blip>
          <a:stretch>
            <a:fillRect/>
          </a:stretch>
        </p:blipFill>
        <p:spPr>
          <a:xfrm>
            <a:off x="2771199" y="2862487"/>
            <a:ext cx="1812950" cy="1746000"/>
          </a:xfrm>
          <a:prstGeom prst="rect">
            <a:avLst/>
          </a:prstGeom>
          <a:noFill/>
          <a:ln>
            <a:noFill/>
          </a:ln>
        </p:spPr>
      </p:pic>
      <p:pic>
        <p:nvPicPr>
          <p:cNvPr id="515" name="Google Shape;515;p49"/>
          <p:cNvPicPr preferRelativeResize="0"/>
          <p:nvPr/>
        </p:nvPicPr>
        <p:blipFill>
          <a:blip r:embed="rId6">
            <a:alphaModFix/>
          </a:blip>
          <a:stretch>
            <a:fillRect/>
          </a:stretch>
        </p:blipFill>
        <p:spPr>
          <a:xfrm>
            <a:off x="4107824" y="1230300"/>
            <a:ext cx="1812950" cy="1746000"/>
          </a:xfrm>
          <a:prstGeom prst="rect">
            <a:avLst/>
          </a:prstGeom>
          <a:noFill/>
          <a:ln>
            <a:noFill/>
          </a:ln>
        </p:spPr>
      </p:pic>
      <p:pic>
        <p:nvPicPr>
          <p:cNvPr id="516" name="Google Shape;516;p49"/>
          <p:cNvPicPr preferRelativeResize="0"/>
          <p:nvPr/>
        </p:nvPicPr>
        <p:blipFill>
          <a:blip r:embed="rId7">
            <a:alphaModFix/>
          </a:blip>
          <a:stretch>
            <a:fillRect/>
          </a:stretch>
        </p:blipFill>
        <p:spPr>
          <a:xfrm>
            <a:off x="784787" y="2862487"/>
            <a:ext cx="1812950" cy="1746000"/>
          </a:xfrm>
          <a:prstGeom prst="rect">
            <a:avLst/>
          </a:prstGeom>
          <a:noFill/>
          <a:ln>
            <a:noFill/>
          </a:ln>
        </p:spPr>
      </p:pic>
      <p:pic>
        <p:nvPicPr>
          <p:cNvPr id="517" name="Google Shape;517;p49"/>
          <p:cNvPicPr preferRelativeResize="0"/>
          <p:nvPr/>
        </p:nvPicPr>
        <p:blipFill>
          <a:blip r:embed="rId8">
            <a:alphaModFix/>
          </a:blip>
          <a:stretch>
            <a:fillRect/>
          </a:stretch>
        </p:blipFill>
        <p:spPr>
          <a:xfrm>
            <a:off x="4828974" y="2862487"/>
            <a:ext cx="1811276" cy="1746000"/>
          </a:xfrm>
          <a:prstGeom prst="rect">
            <a:avLst/>
          </a:prstGeom>
          <a:noFill/>
          <a:ln>
            <a:noFill/>
          </a:ln>
        </p:spPr>
      </p:pic>
      <p:pic>
        <p:nvPicPr>
          <p:cNvPr id="518" name="Google Shape;518;p49"/>
          <p:cNvPicPr preferRelativeResize="0"/>
          <p:nvPr/>
        </p:nvPicPr>
        <p:blipFill>
          <a:blip r:embed="rId9">
            <a:alphaModFix/>
          </a:blip>
          <a:stretch>
            <a:fillRect/>
          </a:stretch>
        </p:blipFill>
        <p:spPr>
          <a:xfrm>
            <a:off x="715111" y="1165575"/>
            <a:ext cx="1811276" cy="1746000"/>
          </a:xfrm>
          <a:prstGeom prst="rect">
            <a:avLst/>
          </a:prstGeom>
          <a:noFill/>
          <a:ln>
            <a:noFill/>
          </a:ln>
        </p:spPr>
      </p:pic>
      <p:pic>
        <p:nvPicPr>
          <p:cNvPr id="519" name="Google Shape;519;p49"/>
          <p:cNvPicPr preferRelativeResize="0"/>
          <p:nvPr/>
        </p:nvPicPr>
        <p:blipFill>
          <a:blip r:embed="rId10">
            <a:alphaModFix/>
          </a:blip>
          <a:stretch>
            <a:fillRect/>
          </a:stretch>
        </p:blipFill>
        <p:spPr>
          <a:xfrm>
            <a:off x="6207722" y="1316125"/>
            <a:ext cx="1811276" cy="17460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3" name="Shape 523"/>
        <p:cNvGrpSpPr/>
        <p:nvPr/>
      </p:nvGrpSpPr>
      <p:grpSpPr>
        <a:xfrm>
          <a:off x="0" y="0"/>
          <a:ext cx="0" cy="0"/>
          <a:chOff x="0" y="0"/>
          <a:chExt cx="0" cy="0"/>
        </a:xfrm>
      </p:grpSpPr>
      <p:sp>
        <p:nvSpPr>
          <p:cNvPr id="524" name="Google Shape;524;p5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fr"/>
              <a:t>Ressources</a:t>
            </a:r>
            <a:endParaRPr/>
          </a:p>
        </p:txBody>
      </p:sp>
      <p:sp>
        <p:nvSpPr>
          <p:cNvPr id="525" name="Google Shape;525;p50"/>
          <p:cNvSpPr txBox="1"/>
          <p:nvPr>
            <p:ph idx="1" type="body"/>
          </p:nvPr>
        </p:nvSpPr>
        <p:spPr>
          <a:xfrm>
            <a:off x="720000" y="1017725"/>
            <a:ext cx="7704000" cy="355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fr" sz="2000">
                <a:solidFill>
                  <a:schemeClr val="dk1"/>
                </a:solidFill>
                <a:latin typeface="Bigshot One"/>
                <a:ea typeface="Bigshot One"/>
                <a:cs typeface="Bigshot One"/>
                <a:sym typeface="Bigshot One"/>
              </a:rPr>
              <a:t>Photos :</a:t>
            </a:r>
            <a:endParaRPr sz="2000">
              <a:solidFill>
                <a:schemeClr val="dk1"/>
              </a:solidFill>
              <a:latin typeface="Bigshot One"/>
              <a:ea typeface="Bigshot One"/>
              <a:cs typeface="Bigshot One"/>
              <a:sym typeface="Bigshot One"/>
            </a:endParaRPr>
          </a:p>
          <a:p>
            <a:pPr indent="-304800" lvl="0" marL="457200" rtl="0" algn="l">
              <a:spcBef>
                <a:spcPts val="0"/>
              </a:spcBef>
              <a:spcAft>
                <a:spcPts val="0"/>
              </a:spcAft>
              <a:buSzPts val="1200"/>
              <a:buChar char="●"/>
            </a:pPr>
            <a:r>
              <a:rPr lang="fr">
                <a:solidFill>
                  <a:schemeClr val="hlink"/>
                </a:solidFill>
                <a:uFill>
                  <a:noFill/>
                </a:uFill>
                <a:hlinkClick r:id="rId3"/>
              </a:rPr>
              <a:t>Flat lay office desk assortment with empty screen tablet</a:t>
            </a:r>
            <a:endParaRPr>
              <a:solidFill>
                <a:schemeClr val="dk1"/>
              </a:solidFill>
            </a:endParaRPr>
          </a:p>
          <a:p>
            <a:pPr indent="-304800" lvl="0" marL="457200" rtl="0" algn="l">
              <a:spcBef>
                <a:spcPts val="0"/>
              </a:spcBef>
              <a:spcAft>
                <a:spcPts val="0"/>
              </a:spcAft>
              <a:buSzPts val="1200"/>
              <a:buChar char="●"/>
            </a:pPr>
            <a:r>
              <a:rPr lang="fr">
                <a:solidFill>
                  <a:schemeClr val="hlink"/>
                </a:solidFill>
                <a:uFill>
                  <a:noFill/>
                </a:uFill>
                <a:hlinkClick r:id="rId4"/>
              </a:rPr>
              <a:t>Coworkers in meeting hall in office </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lang="fr" sz="2000">
                <a:solidFill>
                  <a:schemeClr val="dk1"/>
                </a:solidFill>
                <a:latin typeface="Bigshot One"/>
                <a:ea typeface="Bigshot One"/>
                <a:cs typeface="Bigshot One"/>
                <a:sym typeface="Bigshot One"/>
              </a:rPr>
              <a:t>Vecteurs :</a:t>
            </a:r>
            <a:endParaRPr sz="2000">
              <a:solidFill>
                <a:schemeClr val="dk1"/>
              </a:solidFill>
              <a:latin typeface="Bigshot One"/>
              <a:ea typeface="Bigshot One"/>
              <a:cs typeface="Bigshot One"/>
              <a:sym typeface="Bigshot One"/>
            </a:endParaRPr>
          </a:p>
          <a:p>
            <a:pPr indent="-304800" lvl="0" marL="457200" rtl="0" algn="l">
              <a:spcBef>
                <a:spcPts val="0"/>
              </a:spcBef>
              <a:spcAft>
                <a:spcPts val="0"/>
              </a:spcAft>
              <a:buSzPts val="1200"/>
              <a:buChar char="●"/>
            </a:pPr>
            <a:r>
              <a:rPr lang="fr">
                <a:solidFill>
                  <a:schemeClr val="hlink"/>
                </a:solidFill>
                <a:uFill>
                  <a:noFill/>
                </a:uFill>
                <a:hlinkClick r:id="rId5"/>
              </a:rPr>
              <a:t>Abstract watercolor covers</a:t>
            </a:r>
            <a:endParaRPr>
              <a:solidFill>
                <a:schemeClr val="dk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9" name="Shape 529"/>
        <p:cNvGrpSpPr/>
        <p:nvPr/>
      </p:nvGrpSpPr>
      <p:grpSpPr>
        <a:xfrm>
          <a:off x="0" y="0"/>
          <a:ext cx="0" cy="0"/>
          <a:chOff x="0" y="0"/>
          <a:chExt cx="0" cy="0"/>
        </a:xfrm>
      </p:grpSpPr>
      <p:sp>
        <p:nvSpPr>
          <p:cNvPr id="530" name="Google Shape;530;p51"/>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fr" sz="1100">
                <a:solidFill>
                  <a:schemeClr val="lt1"/>
                </a:solidFill>
              </a:rPr>
              <a:t>In order to use this template, you must credit </a:t>
            </a:r>
            <a:r>
              <a:rPr b="1" lang="fr" sz="1100" u="sng">
                <a:solidFill>
                  <a:srgbClr val="869FB2"/>
                </a:solidFill>
                <a:hlinkClick r:id="rId3">
                  <a:extLst>
                    <a:ext uri="{A12FA001-AC4F-418D-AE19-62706E023703}">
                      <ahyp:hlinkClr val="tx"/>
                    </a:ext>
                  </a:extLst>
                </a:hlinkClick>
              </a:rPr>
              <a:t>Slidesgo</a:t>
            </a:r>
            <a:r>
              <a:rPr lang="fr" sz="1100">
                <a:solidFill>
                  <a:srgbClr val="435D74"/>
                </a:solidFill>
              </a:rPr>
              <a:t> </a:t>
            </a:r>
            <a:r>
              <a:rPr lang="fr" sz="1100">
                <a:solidFill>
                  <a:schemeClr val="lt1"/>
                </a:solidFill>
              </a:rPr>
              <a:t>by keeping the </a:t>
            </a:r>
            <a:r>
              <a:rPr b="1" lang="fr" sz="1100" u="sng">
                <a:solidFill>
                  <a:schemeClr val="hlink"/>
                </a:solidFill>
                <a:hlinkClick action="ppaction://hlinksldjump" r:id="rId4"/>
              </a:rPr>
              <a:t>Thanks</a:t>
            </a:r>
            <a:r>
              <a:rPr lang="fr" sz="1100">
                <a:solidFill>
                  <a:srgbClr val="869FB2"/>
                </a:solidFill>
              </a:rPr>
              <a:t> </a:t>
            </a:r>
            <a:r>
              <a:rPr lang="fr" sz="1100">
                <a:solidFill>
                  <a:schemeClr val="lt1"/>
                </a:solidFill>
              </a:rPr>
              <a:t>slide.</a:t>
            </a:r>
            <a:endParaRPr sz="11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fr"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fr" sz="1000">
                <a:solidFill>
                  <a:schemeClr val="lt1"/>
                </a:solidFill>
              </a:rPr>
              <a:t>- Modify this template.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fr" sz="1000">
                <a:solidFill>
                  <a:schemeClr val="lt1"/>
                </a:solidFill>
              </a:rPr>
              <a:t>- Use it for both personal and commercial projects.</a:t>
            </a:r>
            <a:endParaRPr sz="10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fr"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fr" sz="1000">
                <a:solidFill>
                  <a:schemeClr val="lt1"/>
                </a:solidFill>
              </a:rPr>
              <a:t>- Sublicense, sell or rent any of Slidesgo Content (or a modified version of Slidesgo Content).</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fr" sz="1000">
                <a:solidFill>
                  <a:schemeClr val="lt1"/>
                </a:solidFill>
              </a:rPr>
              <a:t>- Distribute Slidesgo Content unless it has been expressly authorized by Slidesgo.</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fr" sz="1000">
                <a:solidFill>
                  <a:schemeClr val="lt1"/>
                </a:solidFill>
              </a:rPr>
              <a:t>- Include Slidesgo Content in an online or offline database or file.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fr" sz="1000">
                <a:solidFill>
                  <a:schemeClr val="lt1"/>
                </a:solidFill>
              </a:rPr>
              <a:t>- Offer Slidesgo templates (or modified versions of Slidesgo templates) for download.</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fr" sz="1000">
                <a:solidFill>
                  <a:schemeClr val="lt1"/>
                </a:solidFill>
              </a:rPr>
              <a:t>- Acquire the copyright of Slidesgo Content.</a:t>
            </a:r>
            <a:endParaRPr sz="1000">
              <a:solidFill>
                <a:srgbClr val="FFFFFF"/>
              </a:solidFill>
            </a:endParaRPr>
          </a:p>
        </p:txBody>
      </p:sp>
      <p:sp>
        <p:nvSpPr>
          <p:cNvPr id="531" name="Google Shape;531;p5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fr"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fr" sz="1000" u="sng">
                <a:solidFill>
                  <a:srgbClr val="869FB2"/>
                </a:solidFill>
                <a:hlinkClick r:id="rId5">
                  <a:extLst>
                    <a:ext uri="{A12FA001-AC4F-418D-AE19-62706E023703}">
                      <ahyp:hlinkClr val="tx"/>
                    </a:ext>
                  </a:extLst>
                </a:hlinkClick>
              </a:rPr>
              <a:t>https://slidesgo.com/faqs</a:t>
            </a:r>
            <a:r>
              <a:rPr lang="fr" sz="1000">
                <a:solidFill>
                  <a:srgbClr val="FFFFFF"/>
                </a:solidFill>
              </a:rPr>
              <a:t> and </a:t>
            </a:r>
            <a:r>
              <a:rPr lang="fr"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532" name="Google Shape;532;p5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t>Instructions for use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6" name="Shape 536"/>
        <p:cNvGrpSpPr/>
        <p:nvPr/>
      </p:nvGrpSpPr>
      <p:grpSpPr>
        <a:xfrm>
          <a:off x="0" y="0"/>
          <a:ext cx="0" cy="0"/>
          <a:chOff x="0" y="0"/>
          <a:chExt cx="0" cy="0"/>
        </a:xfrm>
      </p:grpSpPr>
      <p:sp>
        <p:nvSpPr>
          <p:cNvPr id="537" name="Google Shape;537;p52"/>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fr" sz="1100">
                <a:solidFill>
                  <a:schemeClr val="lt1"/>
                </a:solidFill>
              </a:rPr>
              <a:t>As a Premium user, you can use this template without attributing </a:t>
            </a:r>
            <a:r>
              <a:rPr b="1" lang="fr" sz="1000" u="sng">
                <a:solidFill>
                  <a:schemeClr val="hlink"/>
                </a:solidFill>
              </a:rPr>
              <a:t>S</a:t>
            </a:r>
            <a:r>
              <a:rPr b="1" lang="fr" sz="1100" u="sng">
                <a:solidFill>
                  <a:schemeClr val="hlink"/>
                </a:solidFill>
                <a:hlinkClick r:id="rId3"/>
              </a:rPr>
              <a:t>lidesgo</a:t>
            </a:r>
            <a:r>
              <a:rPr lang="fr"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fr"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fr"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fr"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fr"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fr"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fr"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fr"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fr"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fr"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fr"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538" name="Google Shape;538;p5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fr"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fr" sz="1000" u="sng">
                <a:solidFill>
                  <a:srgbClr val="869FB2"/>
                </a:solidFill>
                <a:hlinkClick r:id="rId4">
                  <a:extLst>
                    <a:ext uri="{A12FA001-AC4F-418D-AE19-62706E023703}">
                      <ahyp:hlinkClr val="tx"/>
                    </a:ext>
                  </a:extLst>
                </a:hlinkClick>
              </a:rPr>
              <a:t>https://slidesgo.com/faqs</a:t>
            </a:r>
            <a:r>
              <a:rPr lang="fr" sz="1000">
                <a:solidFill>
                  <a:srgbClr val="FFFFFF"/>
                </a:solidFill>
              </a:rPr>
              <a:t> and </a:t>
            </a:r>
            <a:r>
              <a:rPr lang="fr"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539" name="Google Shape;539;p5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3" name="Shape 543"/>
        <p:cNvGrpSpPr/>
        <p:nvPr/>
      </p:nvGrpSpPr>
      <p:grpSpPr>
        <a:xfrm>
          <a:off x="0" y="0"/>
          <a:ext cx="0" cy="0"/>
          <a:chOff x="0" y="0"/>
          <a:chExt cx="0" cy="0"/>
        </a:xfrm>
      </p:grpSpPr>
      <p:sp>
        <p:nvSpPr>
          <p:cNvPr id="544" name="Google Shape;544;p53"/>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545" name="Google Shape;545;p53"/>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fr">
                <a:solidFill>
                  <a:schemeClr val="lt1"/>
                </a:solidFill>
                <a:latin typeface="Arial"/>
                <a:ea typeface="Arial"/>
                <a:cs typeface="Arial"/>
                <a:sym typeface="Arial"/>
              </a:rPr>
              <a:t>Bigshot</a:t>
            </a:r>
            <a:endParaRPr b="1">
              <a:solidFill>
                <a:schemeClr val="lt1"/>
              </a:solidFill>
              <a:latin typeface="Arial"/>
              <a:ea typeface="Arial"/>
              <a:cs typeface="Arial"/>
              <a:sym typeface="Arial"/>
            </a:endParaRPr>
          </a:p>
          <a:p>
            <a:pPr indent="0" lvl="0" marL="0" rtl="0" algn="ctr">
              <a:spcBef>
                <a:spcPts val="0"/>
              </a:spcBef>
              <a:spcAft>
                <a:spcPts val="0"/>
              </a:spcAft>
              <a:buNone/>
            </a:pPr>
            <a:r>
              <a:rPr lang="fr">
                <a:solidFill>
                  <a:schemeClr val="lt1"/>
                </a:solidFill>
                <a:latin typeface="Arial"/>
                <a:ea typeface="Arial"/>
                <a:cs typeface="Arial"/>
                <a:sym typeface="Arial"/>
              </a:rPr>
              <a:t>(</a:t>
            </a:r>
            <a:r>
              <a:rPr lang="fr">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https://fonts.google.com/specimen/Bigshot+One</a:t>
            </a:r>
            <a:r>
              <a:rPr lang="fr">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fr">
                <a:solidFill>
                  <a:schemeClr val="lt1"/>
                </a:solidFill>
                <a:latin typeface="Arial"/>
                <a:ea typeface="Arial"/>
                <a:cs typeface="Arial"/>
                <a:sym typeface="Arial"/>
              </a:rPr>
              <a:t>Didact Gothic</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fr">
                <a:solidFill>
                  <a:schemeClr val="lt1"/>
                </a:solidFill>
                <a:uFill>
                  <a:noFill/>
                </a:uFill>
                <a:latin typeface="Arial"/>
                <a:ea typeface="Arial"/>
                <a:cs typeface="Arial"/>
                <a:sym typeface="Arial"/>
                <a:hlinkClick r:id="rId4">
                  <a:extLst>
                    <a:ext uri="{A12FA001-AC4F-418D-AE19-62706E023703}">
                      <ahyp:hlinkClr val="tx"/>
                    </a:ext>
                  </a:extLst>
                </a:hlinkClick>
              </a:rPr>
              <a:t>(</a:t>
            </a:r>
            <a:r>
              <a:rPr lang="fr">
                <a:solidFill>
                  <a:schemeClr val="lt1"/>
                </a:solidFill>
                <a:uFill>
                  <a:noFill/>
                </a:uFill>
                <a:latin typeface="Arial"/>
                <a:ea typeface="Arial"/>
                <a:cs typeface="Arial"/>
                <a:sym typeface="Arial"/>
                <a:hlinkClick r:id="rId5">
                  <a:extLst>
                    <a:ext uri="{A12FA001-AC4F-418D-AE19-62706E023703}">
                      <ahyp:hlinkClr val="tx"/>
                    </a:ext>
                  </a:extLst>
                </a:hlinkClick>
              </a:rPr>
              <a:t>https://fonts.google.com/specimen/Didact+Gothic</a:t>
            </a:r>
            <a:r>
              <a:rPr lang="fr">
                <a:solidFill>
                  <a:schemeClr val="lt1"/>
                </a:solidFill>
                <a:uFill>
                  <a:noFill/>
                </a:uFill>
                <a:latin typeface="Arial"/>
                <a:ea typeface="Arial"/>
                <a:cs typeface="Arial"/>
                <a:sym typeface="Arial"/>
                <a:hlinkClick r:id="rId6">
                  <a:extLst>
                    <a:ext uri="{A12FA001-AC4F-418D-AE19-62706E023703}">
                      <ahyp:hlinkClr val="tx"/>
                    </a:ext>
                  </a:extLst>
                </a:hlinkClick>
              </a:rPr>
              <a:t>)</a:t>
            </a:r>
            <a:endParaRPr>
              <a:solidFill>
                <a:schemeClr val="lt1"/>
              </a:solidFill>
              <a:latin typeface="Arial"/>
              <a:ea typeface="Arial"/>
              <a:cs typeface="Arial"/>
              <a:sym typeface="Arial"/>
            </a:endParaRPr>
          </a:p>
        </p:txBody>
      </p:sp>
      <p:sp>
        <p:nvSpPr>
          <p:cNvPr id="546" name="Google Shape;546;p53"/>
          <p:cNvSpPr/>
          <p:nvPr/>
        </p:nvSpPr>
        <p:spPr>
          <a:xfrm>
            <a:off x="3645388" y="3119750"/>
            <a:ext cx="791400" cy="754200"/>
          </a:xfrm>
          <a:prstGeom prst="roundRect">
            <a:avLst>
              <a:gd fmla="val 16667" name="adj"/>
            </a:avLst>
          </a:prstGeom>
          <a:solidFill>
            <a:srgbClr val="0133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3"/>
          <p:cNvSpPr/>
          <p:nvPr/>
        </p:nvSpPr>
        <p:spPr>
          <a:xfrm>
            <a:off x="4707207" y="3119750"/>
            <a:ext cx="791400" cy="754200"/>
          </a:xfrm>
          <a:prstGeom prst="roundRect">
            <a:avLst>
              <a:gd fmla="val 16667" name="adj"/>
            </a:avLst>
          </a:prstGeom>
          <a:solidFill>
            <a:srgbClr val="F8F7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3"/>
          <p:cNvSpPr txBox="1"/>
          <p:nvPr/>
        </p:nvSpPr>
        <p:spPr>
          <a:xfrm>
            <a:off x="3645388" y="32768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fr" sz="1000">
                <a:solidFill>
                  <a:srgbClr val="FFFFFF"/>
                </a:solidFill>
              </a:rPr>
              <a:t>#01333d</a:t>
            </a:r>
            <a:endParaRPr sz="1000">
              <a:solidFill>
                <a:srgbClr val="FFFFFF"/>
              </a:solidFill>
            </a:endParaRPr>
          </a:p>
        </p:txBody>
      </p:sp>
      <p:sp>
        <p:nvSpPr>
          <p:cNvPr id="549" name="Google Shape;549;p53"/>
          <p:cNvSpPr txBox="1"/>
          <p:nvPr/>
        </p:nvSpPr>
        <p:spPr>
          <a:xfrm>
            <a:off x="4707213" y="32768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fr" sz="1000">
                <a:solidFill>
                  <a:schemeClr val="dk1"/>
                </a:solidFill>
              </a:rPr>
              <a:t>#f8f7f3</a:t>
            </a:r>
            <a:endParaRPr sz="1000">
              <a:solidFill>
                <a:schemeClr val="dk1"/>
              </a:solidFill>
            </a:endParaRPr>
          </a:p>
        </p:txBody>
      </p:sp>
      <p:sp>
        <p:nvSpPr>
          <p:cNvPr id="550" name="Google Shape;550;p5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4" name="Shape 554"/>
        <p:cNvGrpSpPr/>
        <p:nvPr/>
      </p:nvGrpSpPr>
      <p:grpSpPr>
        <a:xfrm>
          <a:off x="0" y="0"/>
          <a:ext cx="0" cy="0"/>
          <a:chOff x="0" y="0"/>
          <a:chExt cx="0" cy="0"/>
        </a:xfrm>
      </p:grpSpPr>
      <p:sp>
        <p:nvSpPr>
          <p:cNvPr id="555" name="Google Shape;555;p54"/>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fr"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fr" sz="1100">
                <a:solidFill>
                  <a:srgbClr val="869FB2"/>
                </a:solidFill>
              </a:rPr>
              <a:t> h</a:t>
            </a:r>
            <a:r>
              <a:rPr lang="fr"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556" name="Google Shape;556;p54"/>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557" name="Google Shape;557;p5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fr">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558" name="Google Shape;558;p5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fr">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559" name="Google Shape;559;p5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fr">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560" name="Google Shape;560;p5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fr">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561" name="Google Shape;561;p5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562" name="Google Shape;562;p54"/>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563" name="Google Shape;563;p54"/>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564" name="Google Shape;564;p54"/>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565" name="Google Shape;565;p5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fr">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566" name="Google Shape;566;p5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fr">
                <a:solidFill>
                  <a:schemeClr val="lt1"/>
                </a:solidFill>
              </a:rPr>
              <a:t>Storyset</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0" name="Shape 570"/>
        <p:cNvGrpSpPr/>
        <p:nvPr/>
      </p:nvGrpSpPr>
      <p:grpSpPr>
        <a:xfrm>
          <a:off x="0" y="0"/>
          <a:ext cx="0" cy="0"/>
          <a:chOff x="0" y="0"/>
          <a:chExt cx="0" cy="0"/>
        </a:xfrm>
      </p:grpSpPr>
      <p:sp>
        <p:nvSpPr>
          <p:cNvPr id="571" name="Google Shape;571;p55"/>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fr" sz="1100">
                <a:solidFill>
                  <a:srgbClr val="FFFFFF"/>
                </a:solidFill>
              </a:rPr>
              <a:t>You can easily</a:t>
            </a:r>
            <a:r>
              <a:rPr lang="fr" sz="1100">
                <a:solidFill>
                  <a:srgbClr val="435D74"/>
                </a:solidFill>
              </a:rPr>
              <a:t> </a:t>
            </a:r>
            <a:r>
              <a:rPr lang="fr" sz="1100">
                <a:solidFill>
                  <a:srgbClr val="869FB2"/>
                </a:solidFill>
              </a:rPr>
              <a:t>resize</a:t>
            </a:r>
            <a:r>
              <a:rPr lang="fr" sz="1100">
                <a:solidFill>
                  <a:srgbClr val="435D74"/>
                </a:solidFill>
              </a:rPr>
              <a:t> </a:t>
            </a:r>
            <a:r>
              <a:rPr lang="fr" sz="1100">
                <a:solidFill>
                  <a:srgbClr val="FFFFFF"/>
                </a:solidFill>
              </a:rPr>
              <a:t>these resources without losing quality. To</a:t>
            </a:r>
            <a:r>
              <a:rPr lang="fr" sz="1100">
                <a:solidFill>
                  <a:srgbClr val="435D74"/>
                </a:solidFill>
              </a:rPr>
              <a:t> </a:t>
            </a:r>
            <a:r>
              <a:rPr lang="fr" sz="1100">
                <a:solidFill>
                  <a:srgbClr val="869FB2"/>
                </a:solidFill>
              </a:rPr>
              <a:t>change the color</a:t>
            </a:r>
            <a:r>
              <a:rPr lang="fr" sz="1100">
                <a:solidFill>
                  <a:srgbClr val="FFFFFF"/>
                </a:solidFill>
              </a:rPr>
              <a:t>, just ungroup the resource and click on the object you want to change. Then, click on the paint bucket and select the color you want. Group the resource again when you’re done. You can also look for more </a:t>
            </a:r>
            <a:r>
              <a:rPr lang="fr" sz="1100">
                <a:solidFill>
                  <a:srgbClr val="869FB2"/>
                </a:solidFill>
                <a:uFill>
                  <a:noFill/>
                </a:uFill>
                <a:hlinkClick r:id="rId3">
                  <a:extLst>
                    <a:ext uri="{A12FA001-AC4F-418D-AE19-62706E023703}">
                      <ahyp:hlinkClr val="tx"/>
                    </a:ext>
                  </a:extLst>
                </a:hlinkClick>
              </a:rPr>
              <a:t>infographics</a:t>
            </a:r>
            <a:r>
              <a:rPr lang="fr" sz="1100">
                <a:solidFill>
                  <a:srgbClr val="FFFFFF"/>
                </a:solidFill>
              </a:rPr>
              <a:t> on Slidesgo.</a:t>
            </a:r>
            <a:endParaRPr sz="1100">
              <a:solidFill>
                <a:srgbClr val="FFFFFF"/>
              </a:solidFill>
            </a:endParaRPr>
          </a:p>
        </p:txBody>
      </p:sp>
      <p:grpSp>
        <p:nvGrpSpPr>
          <p:cNvPr id="572" name="Google Shape;572;p55"/>
          <p:cNvGrpSpPr/>
          <p:nvPr/>
        </p:nvGrpSpPr>
        <p:grpSpPr>
          <a:xfrm>
            <a:off x="5156078" y="3085736"/>
            <a:ext cx="474294" cy="551291"/>
            <a:chOff x="4727025" y="1332775"/>
            <a:chExt cx="59900" cy="69625"/>
          </a:xfrm>
        </p:grpSpPr>
        <p:sp>
          <p:nvSpPr>
            <p:cNvPr id="573" name="Google Shape;573;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55"/>
          <p:cNvGrpSpPr/>
          <p:nvPr/>
        </p:nvGrpSpPr>
        <p:grpSpPr>
          <a:xfrm>
            <a:off x="5769734" y="2314340"/>
            <a:ext cx="555653" cy="557031"/>
            <a:chOff x="4820425" y="1329900"/>
            <a:chExt cx="70175" cy="70350"/>
          </a:xfrm>
        </p:grpSpPr>
        <p:sp>
          <p:nvSpPr>
            <p:cNvPr id="576" name="Google Shape;576;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55"/>
          <p:cNvGrpSpPr/>
          <p:nvPr/>
        </p:nvGrpSpPr>
        <p:grpSpPr>
          <a:xfrm>
            <a:off x="6396103" y="2318845"/>
            <a:ext cx="582574" cy="533871"/>
            <a:chOff x="4903200" y="1331525"/>
            <a:chExt cx="73575" cy="67425"/>
          </a:xfrm>
        </p:grpSpPr>
        <p:sp>
          <p:nvSpPr>
            <p:cNvPr id="581" name="Google Shape;581;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55"/>
          <p:cNvGrpSpPr/>
          <p:nvPr/>
        </p:nvGrpSpPr>
        <p:grpSpPr>
          <a:xfrm>
            <a:off x="5755581" y="3078709"/>
            <a:ext cx="583960" cy="565345"/>
            <a:chOff x="4815575" y="1416800"/>
            <a:chExt cx="73750" cy="71400"/>
          </a:xfrm>
        </p:grpSpPr>
        <p:sp>
          <p:nvSpPr>
            <p:cNvPr id="584" name="Google Shape;584;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 name="Google Shape;587;p55"/>
          <p:cNvGrpSpPr/>
          <p:nvPr/>
        </p:nvGrpSpPr>
        <p:grpSpPr>
          <a:xfrm>
            <a:off x="6390362" y="3108896"/>
            <a:ext cx="589898" cy="504970"/>
            <a:chOff x="4902475" y="1418875"/>
            <a:chExt cx="74500" cy="63775"/>
          </a:xfrm>
        </p:grpSpPr>
        <p:sp>
          <p:nvSpPr>
            <p:cNvPr id="588" name="Google Shape;588;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55"/>
          <p:cNvGrpSpPr/>
          <p:nvPr/>
        </p:nvGrpSpPr>
        <p:grpSpPr>
          <a:xfrm>
            <a:off x="5765577" y="3826000"/>
            <a:ext cx="563967" cy="567127"/>
            <a:chOff x="4818100" y="1507675"/>
            <a:chExt cx="71225" cy="71625"/>
          </a:xfrm>
        </p:grpSpPr>
        <p:sp>
          <p:nvSpPr>
            <p:cNvPr id="591" name="Google Shape;591;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55"/>
          <p:cNvGrpSpPr/>
          <p:nvPr/>
        </p:nvGrpSpPr>
        <p:grpSpPr>
          <a:xfrm>
            <a:off x="5079075" y="3829461"/>
            <a:ext cx="628301" cy="588505"/>
            <a:chOff x="4721450" y="1509475"/>
            <a:chExt cx="79350" cy="74325"/>
          </a:xfrm>
        </p:grpSpPr>
        <p:sp>
          <p:nvSpPr>
            <p:cNvPr id="596" name="Google Shape;596;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55"/>
          <p:cNvGrpSpPr/>
          <p:nvPr/>
        </p:nvGrpSpPr>
        <p:grpSpPr>
          <a:xfrm>
            <a:off x="6424608" y="3814027"/>
            <a:ext cx="557038" cy="562772"/>
            <a:chOff x="4906800" y="1507500"/>
            <a:chExt cx="70350" cy="71075"/>
          </a:xfrm>
        </p:grpSpPr>
        <p:sp>
          <p:nvSpPr>
            <p:cNvPr id="601" name="Google Shape;601;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55"/>
          <p:cNvGrpSpPr/>
          <p:nvPr/>
        </p:nvGrpSpPr>
        <p:grpSpPr>
          <a:xfrm>
            <a:off x="4462216" y="2340963"/>
            <a:ext cx="517934" cy="517934"/>
            <a:chOff x="3736598" y="2170606"/>
            <a:chExt cx="404889" cy="404889"/>
          </a:xfrm>
        </p:grpSpPr>
        <p:sp>
          <p:nvSpPr>
            <p:cNvPr id="607" name="Google Shape;607;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 name="Google Shape;611;p55"/>
          <p:cNvGrpSpPr/>
          <p:nvPr/>
        </p:nvGrpSpPr>
        <p:grpSpPr>
          <a:xfrm>
            <a:off x="3729277" y="2341061"/>
            <a:ext cx="586986" cy="517740"/>
            <a:chOff x="3161917" y="2170682"/>
            <a:chExt cx="458870" cy="404737"/>
          </a:xfrm>
        </p:grpSpPr>
        <p:sp>
          <p:nvSpPr>
            <p:cNvPr id="612" name="Google Shape;612;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55"/>
          <p:cNvGrpSpPr/>
          <p:nvPr/>
        </p:nvGrpSpPr>
        <p:grpSpPr>
          <a:xfrm>
            <a:off x="3752299" y="3102400"/>
            <a:ext cx="540943" cy="517963"/>
            <a:chOff x="3179914" y="2889488"/>
            <a:chExt cx="422876" cy="404911"/>
          </a:xfrm>
        </p:grpSpPr>
        <p:sp>
          <p:nvSpPr>
            <p:cNvPr id="616" name="Google Shape;616;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55"/>
          <p:cNvGrpSpPr/>
          <p:nvPr/>
        </p:nvGrpSpPr>
        <p:grpSpPr>
          <a:xfrm>
            <a:off x="4453093" y="3102358"/>
            <a:ext cx="536180" cy="518047"/>
            <a:chOff x="3729467" y="2889422"/>
            <a:chExt cx="419153" cy="404977"/>
          </a:xfrm>
        </p:grpSpPr>
        <p:sp>
          <p:nvSpPr>
            <p:cNvPr id="623" name="Google Shape;623;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 name="Google Shape;630;p55"/>
          <p:cNvGrpSpPr/>
          <p:nvPr/>
        </p:nvGrpSpPr>
        <p:grpSpPr>
          <a:xfrm>
            <a:off x="1990126" y="3445787"/>
            <a:ext cx="965351" cy="134611"/>
            <a:chOff x="4411970" y="2962952"/>
            <a:chExt cx="706544" cy="104212"/>
          </a:xfrm>
        </p:grpSpPr>
        <p:sp>
          <p:nvSpPr>
            <p:cNvPr id="631" name="Google Shape;631;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55"/>
          <p:cNvGrpSpPr/>
          <p:nvPr/>
        </p:nvGrpSpPr>
        <p:grpSpPr>
          <a:xfrm>
            <a:off x="1990126" y="3041077"/>
            <a:ext cx="960158" cy="289172"/>
            <a:chOff x="4411970" y="2726085"/>
            <a:chExt cx="643107" cy="193659"/>
          </a:xfrm>
        </p:grpSpPr>
        <p:sp>
          <p:nvSpPr>
            <p:cNvPr id="636" name="Google Shape;636;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55"/>
          <p:cNvGrpSpPr/>
          <p:nvPr/>
        </p:nvGrpSpPr>
        <p:grpSpPr>
          <a:xfrm>
            <a:off x="998624" y="3295400"/>
            <a:ext cx="811503" cy="252584"/>
            <a:chOff x="4411970" y="4340222"/>
            <a:chExt cx="779467" cy="242683"/>
          </a:xfrm>
        </p:grpSpPr>
        <p:sp>
          <p:nvSpPr>
            <p:cNvPr id="640" name="Google Shape;640;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55"/>
          <p:cNvGrpSpPr/>
          <p:nvPr/>
        </p:nvGrpSpPr>
        <p:grpSpPr>
          <a:xfrm>
            <a:off x="1990126" y="2709308"/>
            <a:ext cx="965160" cy="216230"/>
            <a:chOff x="4411970" y="2468674"/>
            <a:chExt cx="747317" cy="167425"/>
          </a:xfrm>
        </p:grpSpPr>
        <p:sp>
          <p:nvSpPr>
            <p:cNvPr id="644" name="Google Shape;644;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 name="Google Shape;646;p5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 name="Google Shape;647;p55"/>
          <p:cNvGrpSpPr/>
          <p:nvPr/>
        </p:nvGrpSpPr>
        <p:grpSpPr>
          <a:xfrm>
            <a:off x="997692" y="2334687"/>
            <a:ext cx="1959041" cy="208784"/>
            <a:chOff x="6336019" y="3733725"/>
            <a:chExt cx="2566206" cy="351310"/>
          </a:xfrm>
        </p:grpSpPr>
        <p:sp>
          <p:nvSpPr>
            <p:cNvPr id="648" name="Google Shape;648;p5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55"/>
          <p:cNvGrpSpPr/>
          <p:nvPr/>
        </p:nvGrpSpPr>
        <p:grpSpPr>
          <a:xfrm>
            <a:off x="1990126" y="3950602"/>
            <a:ext cx="946551" cy="153200"/>
            <a:chOff x="4404545" y="3301592"/>
            <a:chExt cx="782403" cy="129272"/>
          </a:xfrm>
        </p:grpSpPr>
        <p:sp>
          <p:nvSpPr>
            <p:cNvPr id="653" name="Google Shape;653;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 name="Google Shape;655;p55"/>
          <p:cNvGrpSpPr/>
          <p:nvPr/>
        </p:nvGrpSpPr>
        <p:grpSpPr>
          <a:xfrm>
            <a:off x="1990126" y="3695937"/>
            <a:ext cx="962257" cy="139127"/>
            <a:chOff x="4411970" y="3131459"/>
            <a:chExt cx="710520" cy="117397"/>
          </a:xfrm>
        </p:grpSpPr>
        <p:sp>
          <p:nvSpPr>
            <p:cNvPr id="656" name="Google Shape;656;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58" name="Google Shape;658;p5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 name="Google Shape;659;p55"/>
          <p:cNvGrpSpPr/>
          <p:nvPr/>
        </p:nvGrpSpPr>
        <p:grpSpPr>
          <a:xfrm>
            <a:off x="990271" y="3621603"/>
            <a:ext cx="823838" cy="458988"/>
            <a:chOff x="4411970" y="1801825"/>
            <a:chExt cx="734586" cy="409262"/>
          </a:xfrm>
        </p:grpSpPr>
        <p:sp>
          <p:nvSpPr>
            <p:cNvPr id="660" name="Google Shape;660;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55"/>
          <p:cNvGrpSpPr/>
          <p:nvPr/>
        </p:nvGrpSpPr>
        <p:grpSpPr>
          <a:xfrm>
            <a:off x="3095243" y="2339173"/>
            <a:ext cx="521514" cy="521514"/>
            <a:chOff x="5681300" y="2527788"/>
            <a:chExt cx="805800" cy="805800"/>
          </a:xfrm>
        </p:grpSpPr>
        <p:sp>
          <p:nvSpPr>
            <p:cNvPr id="663" name="Google Shape;663;p5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55"/>
          <p:cNvGrpSpPr/>
          <p:nvPr/>
        </p:nvGrpSpPr>
        <p:grpSpPr>
          <a:xfrm>
            <a:off x="3089483" y="3094865"/>
            <a:ext cx="533033" cy="533033"/>
            <a:chOff x="4049800" y="640400"/>
            <a:chExt cx="858900" cy="858900"/>
          </a:xfrm>
        </p:grpSpPr>
        <p:sp>
          <p:nvSpPr>
            <p:cNvPr id="666" name="Google Shape;666;p5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55"/>
          <p:cNvGrpSpPr/>
          <p:nvPr/>
        </p:nvGrpSpPr>
        <p:grpSpPr>
          <a:xfrm>
            <a:off x="3014966" y="3772543"/>
            <a:ext cx="682068" cy="682068"/>
            <a:chOff x="5080188" y="927900"/>
            <a:chExt cx="961200" cy="961200"/>
          </a:xfrm>
        </p:grpSpPr>
        <p:sp>
          <p:nvSpPr>
            <p:cNvPr id="669" name="Google Shape;669;p5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55"/>
          <p:cNvGrpSpPr/>
          <p:nvPr/>
        </p:nvGrpSpPr>
        <p:grpSpPr>
          <a:xfrm>
            <a:off x="4478465" y="3869234"/>
            <a:ext cx="505650" cy="504006"/>
            <a:chOff x="6039282" y="1042577"/>
            <a:chExt cx="734315" cy="731929"/>
          </a:xfrm>
        </p:grpSpPr>
        <p:sp>
          <p:nvSpPr>
            <p:cNvPr id="678" name="Google Shape;678;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5"/>
          <p:cNvGrpSpPr/>
          <p:nvPr/>
        </p:nvGrpSpPr>
        <p:grpSpPr>
          <a:xfrm>
            <a:off x="5091067" y="2298862"/>
            <a:ext cx="567744" cy="602136"/>
            <a:chOff x="1825800" y="1651625"/>
            <a:chExt cx="539989" cy="571775"/>
          </a:xfrm>
        </p:grpSpPr>
        <p:sp>
          <p:nvSpPr>
            <p:cNvPr id="700" name="Google Shape;700;p5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 name="Google Shape;704;p55"/>
          <p:cNvGrpSpPr/>
          <p:nvPr/>
        </p:nvGrpSpPr>
        <p:grpSpPr>
          <a:xfrm>
            <a:off x="3765995" y="3855579"/>
            <a:ext cx="508123" cy="507955"/>
            <a:chOff x="1897577" y="2802432"/>
            <a:chExt cx="492176" cy="492014"/>
          </a:xfrm>
        </p:grpSpPr>
        <p:sp>
          <p:nvSpPr>
            <p:cNvPr id="705" name="Google Shape;705;p5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55"/>
          <p:cNvGrpSpPr/>
          <p:nvPr/>
        </p:nvGrpSpPr>
        <p:grpSpPr>
          <a:xfrm>
            <a:off x="997525" y="4169123"/>
            <a:ext cx="809227" cy="200842"/>
            <a:chOff x="2013045" y="4813233"/>
            <a:chExt cx="921986" cy="228854"/>
          </a:xfrm>
        </p:grpSpPr>
        <p:sp>
          <p:nvSpPr>
            <p:cNvPr id="718" name="Google Shape;718;p5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 name="Google Shape;720;p55"/>
          <p:cNvGrpSpPr/>
          <p:nvPr/>
        </p:nvGrpSpPr>
        <p:grpSpPr>
          <a:xfrm>
            <a:off x="1005985" y="2656004"/>
            <a:ext cx="792421" cy="269941"/>
            <a:chOff x="1046767" y="4756633"/>
            <a:chExt cx="859646" cy="292841"/>
          </a:xfrm>
        </p:grpSpPr>
        <p:sp>
          <p:nvSpPr>
            <p:cNvPr id="721" name="Google Shape;721;p5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 name="Google Shape;724;p5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 name="Google Shape;728;p55"/>
          <p:cNvGrpSpPr/>
          <p:nvPr/>
        </p:nvGrpSpPr>
        <p:grpSpPr>
          <a:xfrm>
            <a:off x="7141841" y="2550562"/>
            <a:ext cx="166473" cy="141497"/>
            <a:chOff x="4660325" y="1866850"/>
            <a:chExt cx="68350" cy="58100"/>
          </a:xfrm>
        </p:grpSpPr>
        <p:sp>
          <p:nvSpPr>
            <p:cNvPr id="729" name="Google Shape;729;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55"/>
          <p:cNvGrpSpPr/>
          <p:nvPr/>
        </p:nvGrpSpPr>
        <p:grpSpPr>
          <a:xfrm>
            <a:off x="7451186" y="2576286"/>
            <a:ext cx="162515" cy="90049"/>
            <a:chOff x="4791775" y="1877500"/>
            <a:chExt cx="66725" cy="36975"/>
          </a:xfrm>
        </p:grpSpPr>
        <p:sp>
          <p:nvSpPr>
            <p:cNvPr id="732" name="Google Shape;732;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55"/>
          <p:cNvGrpSpPr/>
          <p:nvPr/>
        </p:nvGrpSpPr>
        <p:grpSpPr>
          <a:xfrm>
            <a:off x="7772899" y="2576286"/>
            <a:ext cx="144979" cy="90049"/>
            <a:chOff x="4923925" y="1877500"/>
            <a:chExt cx="59525" cy="36975"/>
          </a:xfrm>
        </p:grpSpPr>
        <p:sp>
          <p:nvSpPr>
            <p:cNvPr id="735" name="Google Shape;735;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55"/>
          <p:cNvGrpSpPr/>
          <p:nvPr/>
        </p:nvGrpSpPr>
        <p:grpSpPr>
          <a:xfrm>
            <a:off x="8067390" y="2558477"/>
            <a:ext cx="141447" cy="125667"/>
            <a:chOff x="5058450" y="1870100"/>
            <a:chExt cx="58075" cy="51600"/>
          </a:xfrm>
        </p:grpSpPr>
        <p:sp>
          <p:nvSpPr>
            <p:cNvPr id="738" name="Google Shape;738;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55"/>
          <p:cNvGrpSpPr/>
          <p:nvPr/>
        </p:nvGrpSpPr>
        <p:grpSpPr>
          <a:xfrm>
            <a:off x="7481905" y="2980885"/>
            <a:ext cx="101077" cy="107645"/>
            <a:chOff x="4811425" y="2065025"/>
            <a:chExt cx="41500" cy="44200"/>
          </a:xfrm>
        </p:grpSpPr>
        <p:sp>
          <p:nvSpPr>
            <p:cNvPr id="741" name="Google Shape;741;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55"/>
          <p:cNvGrpSpPr/>
          <p:nvPr/>
        </p:nvGrpSpPr>
        <p:grpSpPr>
          <a:xfrm>
            <a:off x="7774342" y="2981098"/>
            <a:ext cx="120867" cy="107218"/>
            <a:chOff x="4929875" y="2065025"/>
            <a:chExt cx="49625" cy="44025"/>
          </a:xfrm>
        </p:grpSpPr>
        <p:sp>
          <p:nvSpPr>
            <p:cNvPr id="744" name="Google Shape;744;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55"/>
          <p:cNvGrpSpPr/>
          <p:nvPr/>
        </p:nvGrpSpPr>
        <p:grpSpPr>
          <a:xfrm>
            <a:off x="8103011" y="2984112"/>
            <a:ext cx="70206" cy="101191"/>
            <a:chOff x="5083925" y="2066350"/>
            <a:chExt cx="28825" cy="41550"/>
          </a:xfrm>
        </p:grpSpPr>
        <p:sp>
          <p:nvSpPr>
            <p:cNvPr id="747" name="Google Shape;747;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 name="Google Shape;749;p55"/>
          <p:cNvGrpSpPr/>
          <p:nvPr/>
        </p:nvGrpSpPr>
        <p:grpSpPr>
          <a:xfrm>
            <a:off x="7134565" y="2999759"/>
            <a:ext cx="181026" cy="69896"/>
            <a:chOff x="4659775" y="2072775"/>
            <a:chExt cx="74325" cy="28700"/>
          </a:xfrm>
        </p:grpSpPr>
        <p:sp>
          <p:nvSpPr>
            <p:cNvPr id="750" name="Google Shape;750;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55"/>
          <p:cNvGrpSpPr/>
          <p:nvPr/>
        </p:nvGrpSpPr>
        <p:grpSpPr>
          <a:xfrm>
            <a:off x="8054421" y="2790324"/>
            <a:ext cx="167387" cy="89197"/>
            <a:chOff x="4662475" y="1976500"/>
            <a:chExt cx="68725" cy="36625"/>
          </a:xfrm>
        </p:grpSpPr>
        <p:sp>
          <p:nvSpPr>
            <p:cNvPr id="754" name="Google Shape;754;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55"/>
          <p:cNvGrpSpPr/>
          <p:nvPr/>
        </p:nvGrpSpPr>
        <p:grpSpPr>
          <a:xfrm>
            <a:off x="7751326" y="2793764"/>
            <a:ext cx="166899" cy="82317"/>
            <a:chOff x="4920150" y="1977875"/>
            <a:chExt cx="68525" cy="33800"/>
          </a:xfrm>
        </p:grpSpPr>
        <p:sp>
          <p:nvSpPr>
            <p:cNvPr id="758" name="Google Shape;758;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 name="Google Shape;761;p55"/>
          <p:cNvGrpSpPr/>
          <p:nvPr/>
        </p:nvGrpSpPr>
        <p:grpSpPr>
          <a:xfrm>
            <a:off x="7162483" y="3197682"/>
            <a:ext cx="125190" cy="127859"/>
            <a:chOff x="4676550" y="2160575"/>
            <a:chExt cx="51400" cy="52500"/>
          </a:xfrm>
        </p:grpSpPr>
        <p:sp>
          <p:nvSpPr>
            <p:cNvPr id="762" name="Google Shape;762;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55"/>
          <p:cNvGrpSpPr/>
          <p:nvPr/>
        </p:nvGrpSpPr>
        <p:grpSpPr>
          <a:xfrm>
            <a:off x="7459741" y="3204714"/>
            <a:ext cx="145405" cy="113794"/>
            <a:chOff x="4768325" y="2163475"/>
            <a:chExt cx="59700" cy="46725"/>
          </a:xfrm>
        </p:grpSpPr>
        <p:sp>
          <p:nvSpPr>
            <p:cNvPr id="766" name="Google Shape;766;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5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 name="Google Shape;774;p55"/>
          <p:cNvGrpSpPr/>
          <p:nvPr/>
        </p:nvGrpSpPr>
        <p:grpSpPr>
          <a:xfrm>
            <a:off x="7476059" y="3459808"/>
            <a:ext cx="112768" cy="106853"/>
            <a:chOff x="4768575" y="2253950"/>
            <a:chExt cx="46300" cy="43875"/>
          </a:xfrm>
        </p:grpSpPr>
        <p:sp>
          <p:nvSpPr>
            <p:cNvPr id="775" name="Google Shape;775;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55"/>
          <p:cNvGrpSpPr/>
          <p:nvPr/>
        </p:nvGrpSpPr>
        <p:grpSpPr>
          <a:xfrm>
            <a:off x="7775682" y="3948834"/>
            <a:ext cx="118187" cy="146246"/>
            <a:chOff x="4960900" y="2433225"/>
            <a:chExt cx="48525" cy="60050"/>
          </a:xfrm>
        </p:grpSpPr>
        <p:sp>
          <p:nvSpPr>
            <p:cNvPr id="778" name="Google Shape;778;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55"/>
          <p:cNvGrpSpPr/>
          <p:nvPr/>
        </p:nvGrpSpPr>
        <p:grpSpPr>
          <a:xfrm>
            <a:off x="7464247" y="4212895"/>
            <a:ext cx="136394" cy="143810"/>
            <a:chOff x="4854075" y="2527625"/>
            <a:chExt cx="56000" cy="59050"/>
          </a:xfrm>
        </p:grpSpPr>
        <p:sp>
          <p:nvSpPr>
            <p:cNvPr id="781" name="Google Shape;781;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 name="Google Shape;783;p5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 name="Google Shape;786;p55"/>
          <p:cNvGrpSpPr/>
          <p:nvPr/>
        </p:nvGrpSpPr>
        <p:grpSpPr>
          <a:xfrm>
            <a:off x="8088458" y="3676639"/>
            <a:ext cx="99312" cy="160797"/>
            <a:chOff x="5059700" y="2334775"/>
            <a:chExt cx="40775" cy="66025"/>
          </a:xfrm>
        </p:grpSpPr>
        <p:sp>
          <p:nvSpPr>
            <p:cNvPr id="787" name="Google Shape;787;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55"/>
          <p:cNvGrpSpPr/>
          <p:nvPr/>
        </p:nvGrpSpPr>
        <p:grpSpPr>
          <a:xfrm>
            <a:off x="8045622" y="3941771"/>
            <a:ext cx="184984" cy="160371"/>
            <a:chOff x="5037700" y="2430325"/>
            <a:chExt cx="75950" cy="65850"/>
          </a:xfrm>
        </p:grpSpPr>
        <p:sp>
          <p:nvSpPr>
            <p:cNvPr id="797" name="Google Shape;797;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55"/>
          <p:cNvGrpSpPr/>
          <p:nvPr/>
        </p:nvGrpSpPr>
        <p:grpSpPr>
          <a:xfrm>
            <a:off x="7465128" y="3708223"/>
            <a:ext cx="173014" cy="97629"/>
            <a:chOff x="4756975" y="2341800"/>
            <a:chExt cx="91975" cy="51925"/>
          </a:xfrm>
        </p:grpSpPr>
        <p:sp>
          <p:nvSpPr>
            <p:cNvPr id="800" name="Google Shape;800;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55"/>
          <p:cNvGrpSpPr/>
          <p:nvPr/>
        </p:nvGrpSpPr>
        <p:grpSpPr>
          <a:xfrm>
            <a:off x="7732065" y="4196920"/>
            <a:ext cx="212497" cy="175761"/>
            <a:chOff x="4943575" y="2516350"/>
            <a:chExt cx="98675" cy="81700"/>
          </a:xfrm>
        </p:grpSpPr>
        <p:sp>
          <p:nvSpPr>
            <p:cNvPr id="821" name="Google Shape;821;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 name="Google Shape;899;p5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 name="Shape 907"/>
        <p:cNvGrpSpPr/>
        <p:nvPr/>
      </p:nvGrpSpPr>
      <p:grpSpPr>
        <a:xfrm>
          <a:off x="0" y="0"/>
          <a:ext cx="0" cy="0"/>
          <a:chOff x="0" y="0"/>
          <a:chExt cx="0" cy="0"/>
        </a:xfrm>
      </p:grpSpPr>
      <p:grpSp>
        <p:nvGrpSpPr>
          <p:cNvPr id="908" name="Google Shape;908;p56"/>
          <p:cNvGrpSpPr/>
          <p:nvPr/>
        </p:nvGrpSpPr>
        <p:grpSpPr>
          <a:xfrm>
            <a:off x="719115" y="2852867"/>
            <a:ext cx="2622876" cy="1333540"/>
            <a:chOff x="238125" y="1038125"/>
            <a:chExt cx="7146800" cy="3633625"/>
          </a:xfrm>
        </p:grpSpPr>
        <p:sp>
          <p:nvSpPr>
            <p:cNvPr id="909" name="Google Shape;909;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56"/>
          <p:cNvGrpSpPr/>
          <p:nvPr/>
        </p:nvGrpSpPr>
        <p:grpSpPr>
          <a:xfrm>
            <a:off x="3574273" y="2854307"/>
            <a:ext cx="2241344" cy="1330656"/>
            <a:chOff x="3597785" y="3065882"/>
            <a:chExt cx="2241344" cy="1330656"/>
          </a:xfrm>
        </p:grpSpPr>
        <p:grpSp>
          <p:nvGrpSpPr>
            <p:cNvPr id="2482" name="Google Shape;2482;p56"/>
            <p:cNvGrpSpPr/>
            <p:nvPr/>
          </p:nvGrpSpPr>
          <p:grpSpPr>
            <a:xfrm>
              <a:off x="5296908" y="3937355"/>
              <a:ext cx="143198" cy="32380"/>
              <a:chOff x="5296908" y="3937355"/>
              <a:chExt cx="143198" cy="32380"/>
            </a:xfrm>
          </p:grpSpPr>
          <p:sp>
            <p:nvSpPr>
              <p:cNvPr id="2483" name="Google Shape;2483;p5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4" name="Google Shape;2484;p56"/>
              <p:cNvGrpSpPr/>
              <p:nvPr/>
            </p:nvGrpSpPr>
            <p:grpSpPr>
              <a:xfrm>
                <a:off x="5402331" y="3937355"/>
                <a:ext cx="37776" cy="32380"/>
                <a:chOff x="5402331" y="3937355"/>
                <a:chExt cx="37776" cy="32380"/>
              </a:xfrm>
            </p:grpSpPr>
            <p:sp>
              <p:nvSpPr>
                <p:cNvPr id="2485" name="Google Shape;2485;p5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56"/>
              <p:cNvGrpSpPr/>
              <p:nvPr/>
            </p:nvGrpSpPr>
            <p:grpSpPr>
              <a:xfrm>
                <a:off x="5296908" y="3937355"/>
                <a:ext cx="37783" cy="32380"/>
                <a:chOff x="5296908" y="3937355"/>
                <a:chExt cx="37783" cy="32380"/>
              </a:xfrm>
            </p:grpSpPr>
            <p:sp>
              <p:nvSpPr>
                <p:cNvPr id="2488" name="Google Shape;2488;p5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0" name="Google Shape;2490;p56"/>
            <p:cNvGrpSpPr/>
            <p:nvPr/>
          </p:nvGrpSpPr>
          <p:grpSpPr>
            <a:xfrm>
              <a:off x="4724163" y="3119631"/>
              <a:ext cx="120838" cy="84218"/>
              <a:chOff x="4724163" y="3119631"/>
              <a:chExt cx="120838" cy="84218"/>
            </a:xfrm>
          </p:grpSpPr>
          <p:grpSp>
            <p:nvGrpSpPr>
              <p:cNvPr id="2491" name="Google Shape;2491;p56"/>
              <p:cNvGrpSpPr/>
              <p:nvPr/>
            </p:nvGrpSpPr>
            <p:grpSpPr>
              <a:xfrm>
                <a:off x="4746712" y="3132773"/>
                <a:ext cx="86869" cy="56424"/>
                <a:chOff x="4746712" y="3132773"/>
                <a:chExt cx="86869" cy="56424"/>
              </a:xfrm>
            </p:grpSpPr>
            <p:sp>
              <p:nvSpPr>
                <p:cNvPr id="2492" name="Google Shape;2492;p5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56"/>
              <p:cNvGrpSpPr/>
              <p:nvPr/>
            </p:nvGrpSpPr>
            <p:grpSpPr>
              <a:xfrm>
                <a:off x="4773634" y="3143336"/>
                <a:ext cx="37776" cy="32451"/>
                <a:chOff x="4773634" y="3143336"/>
                <a:chExt cx="37776" cy="32451"/>
              </a:xfrm>
            </p:grpSpPr>
            <p:sp>
              <p:nvSpPr>
                <p:cNvPr id="2495" name="Google Shape;2495;p5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56"/>
              <p:cNvGrpSpPr/>
              <p:nvPr/>
            </p:nvGrpSpPr>
            <p:grpSpPr>
              <a:xfrm>
                <a:off x="4724163" y="3131248"/>
                <a:ext cx="37776" cy="32459"/>
                <a:chOff x="4724163" y="3131248"/>
                <a:chExt cx="37776" cy="32459"/>
              </a:xfrm>
            </p:grpSpPr>
            <p:sp>
              <p:nvSpPr>
                <p:cNvPr id="2498" name="Google Shape;2498;p5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56"/>
              <p:cNvGrpSpPr/>
              <p:nvPr/>
            </p:nvGrpSpPr>
            <p:grpSpPr>
              <a:xfrm>
                <a:off x="4755081" y="3176054"/>
                <a:ext cx="32357" cy="27795"/>
                <a:chOff x="4755081" y="3176054"/>
                <a:chExt cx="32357" cy="27795"/>
              </a:xfrm>
            </p:grpSpPr>
            <p:sp>
              <p:nvSpPr>
                <p:cNvPr id="2501" name="Google Shape;2501;p5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56"/>
              <p:cNvGrpSpPr/>
              <p:nvPr/>
            </p:nvGrpSpPr>
            <p:grpSpPr>
              <a:xfrm>
                <a:off x="4812550" y="3119631"/>
                <a:ext cx="32451" cy="27803"/>
                <a:chOff x="4812550" y="3119631"/>
                <a:chExt cx="32451" cy="27803"/>
              </a:xfrm>
            </p:grpSpPr>
            <p:sp>
              <p:nvSpPr>
                <p:cNvPr id="2504" name="Google Shape;2504;p5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06" name="Google Shape;2506;p56"/>
            <p:cNvGrpSpPr/>
            <p:nvPr/>
          </p:nvGrpSpPr>
          <p:grpSpPr>
            <a:xfrm>
              <a:off x="5382826" y="4027197"/>
              <a:ext cx="268967" cy="250422"/>
              <a:chOff x="5382826" y="4027197"/>
              <a:chExt cx="268967" cy="250422"/>
            </a:xfrm>
          </p:grpSpPr>
          <p:grpSp>
            <p:nvGrpSpPr>
              <p:cNvPr id="2507" name="Google Shape;2507;p56"/>
              <p:cNvGrpSpPr/>
              <p:nvPr/>
            </p:nvGrpSpPr>
            <p:grpSpPr>
              <a:xfrm>
                <a:off x="5405280" y="4042510"/>
                <a:ext cx="237570" cy="218647"/>
                <a:chOff x="5405280" y="4042510"/>
                <a:chExt cx="237570" cy="218647"/>
              </a:xfrm>
            </p:grpSpPr>
            <p:sp>
              <p:nvSpPr>
                <p:cNvPr id="2508" name="Google Shape;2508;p5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56"/>
              <p:cNvGrpSpPr/>
              <p:nvPr/>
            </p:nvGrpSpPr>
            <p:grpSpPr>
              <a:xfrm>
                <a:off x="5382826" y="4125549"/>
                <a:ext cx="37776" cy="32380"/>
                <a:chOff x="5382826" y="4125549"/>
                <a:chExt cx="37776" cy="32380"/>
              </a:xfrm>
            </p:grpSpPr>
            <p:sp>
              <p:nvSpPr>
                <p:cNvPr id="2515" name="Google Shape;2515;p5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 name="Google Shape;2517;p56"/>
              <p:cNvGrpSpPr/>
              <p:nvPr/>
            </p:nvGrpSpPr>
            <p:grpSpPr>
              <a:xfrm>
                <a:off x="5475680" y="4195587"/>
                <a:ext cx="37783" cy="32364"/>
                <a:chOff x="5475680" y="4195587"/>
                <a:chExt cx="37783" cy="32364"/>
              </a:xfrm>
            </p:grpSpPr>
            <p:sp>
              <p:nvSpPr>
                <p:cNvPr id="2518" name="Google Shape;2518;p5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56"/>
              <p:cNvGrpSpPr/>
              <p:nvPr/>
            </p:nvGrpSpPr>
            <p:grpSpPr>
              <a:xfrm>
                <a:off x="5532575" y="4027197"/>
                <a:ext cx="33308" cy="32262"/>
                <a:chOff x="5532575" y="4027197"/>
                <a:chExt cx="33308" cy="32262"/>
              </a:xfrm>
            </p:grpSpPr>
            <p:sp>
              <p:nvSpPr>
                <p:cNvPr id="2521" name="Google Shape;2521;p5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 name="Google Shape;2523;p56"/>
              <p:cNvGrpSpPr/>
              <p:nvPr/>
            </p:nvGrpSpPr>
            <p:grpSpPr>
              <a:xfrm>
                <a:off x="5590706" y="4245348"/>
                <a:ext cx="33497" cy="32270"/>
                <a:chOff x="5590706" y="4245348"/>
                <a:chExt cx="33497" cy="32270"/>
              </a:xfrm>
            </p:grpSpPr>
            <p:sp>
              <p:nvSpPr>
                <p:cNvPr id="2524" name="Google Shape;2524;p5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 name="Google Shape;2526;p56"/>
              <p:cNvGrpSpPr/>
              <p:nvPr/>
            </p:nvGrpSpPr>
            <p:grpSpPr>
              <a:xfrm>
                <a:off x="5618681" y="4109677"/>
                <a:ext cx="33112" cy="32357"/>
                <a:chOff x="5618681" y="4109677"/>
                <a:chExt cx="33112" cy="32357"/>
              </a:xfrm>
            </p:grpSpPr>
            <p:sp>
              <p:nvSpPr>
                <p:cNvPr id="2527" name="Google Shape;2527;p5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56"/>
              <p:cNvGrpSpPr/>
              <p:nvPr/>
            </p:nvGrpSpPr>
            <p:grpSpPr>
              <a:xfrm>
                <a:off x="5479298" y="4128262"/>
                <a:ext cx="31405" cy="26906"/>
                <a:chOff x="5479298" y="4128262"/>
                <a:chExt cx="31405" cy="26906"/>
              </a:xfrm>
            </p:grpSpPr>
            <p:sp>
              <p:nvSpPr>
                <p:cNvPr id="2530" name="Google Shape;2530;p5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 name="Google Shape;2532;p56"/>
              <p:cNvGrpSpPr/>
              <p:nvPr/>
            </p:nvGrpSpPr>
            <p:grpSpPr>
              <a:xfrm>
                <a:off x="5582903" y="4180116"/>
                <a:ext cx="31499" cy="26898"/>
                <a:chOff x="5582903" y="4180116"/>
                <a:chExt cx="31499" cy="26898"/>
              </a:xfrm>
            </p:grpSpPr>
            <p:sp>
              <p:nvSpPr>
                <p:cNvPr id="2533" name="Google Shape;2533;p5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5" name="Google Shape;2535;p56"/>
            <p:cNvGrpSpPr/>
            <p:nvPr/>
          </p:nvGrpSpPr>
          <p:grpSpPr>
            <a:xfrm>
              <a:off x="3977681" y="3230323"/>
              <a:ext cx="94584" cy="84085"/>
              <a:chOff x="3977681" y="3230323"/>
              <a:chExt cx="94584" cy="84085"/>
            </a:xfrm>
          </p:grpSpPr>
          <p:grpSp>
            <p:nvGrpSpPr>
              <p:cNvPr id="2536" name="Google Shape;2536;p56"/>
              <p:cNvGrpSpPr/>
              <p:nvPr/>
            </p:nvGrpSpPr>
            <p:grpSpPr>
              <a:xfrm>
                <a:off x="4000135" y="3243041"/>
                <a:ext cx="59570" cy="57186"/>
                <a:chOff x="4000135" y="3243041"/>
                <a:chExt cx="59570" cy="57186"/>
              </a:xfrm>
            </p:grpSpPr>
            <p:sp>
              <p:nvSpPr>
                <p:cNvPr id="2537" name="Google Shape;2537;p5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56"/>
              <p:cNvGrpSpPr/>
              <p:nvPr/>
            </p:nvGrpSpPr>
            <p:grpSpPr>
              <a:xfrm>
                <a:off x="3977681" y="3245872"/>
                <a:ext cx="37783" cy="32380"/>
                <a:chOff x="3977681" y="3245872"/>
                <a:chExt cx="37783" cy="32380"/>
              </a:xfrm>
            </p:grpSpPr>
            <p:sp>
              <p:nvSpPr>
                <p:cNvPr id="2541" name="Google Shape;2541;p5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 name="Google Shape;2543;p56"/>
              <p:cNvGrpSpPr/>
              <p:nvPr/>
            </p:nvGrpSpPr>
            <p:grpSpPr>
              <a:xfrm>
                <a:off x="4040860" y="3262672"/>
                <a:ext cx="31405" cy="27001"/>
                <a:chOff x="4040860" y="3262672"/>
                <a:chExt cx="31405" cy="27001"/>
              </a:xfrm>
            </p:grpSpPr>
            <p:sp>
              <p:nvSpPr>
                <p:cNvPr id="2544" name="Google Shape;2544;p5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56"/>
              <p:cNvGrpSpPr/>
              <p:nvPr/>
            </p:nvGrpSpPr>
            <p:grpSpPr>
              <a:xfrm>
                <a:off x="4021072" y="3230323"/>
                <a:ext cx="31397" cy="26906"/>
                <a:chOff x="4021072" y="3230323"/>
                <a:chExt cx="31397" cy="26906"/>
              </a:xfrm>
            </p:grpSpPr>
            <p:sp>
              <p:nvSpPr>
                <p:cNvPr id="2547" name="Google Shape;2547;p5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56"/>
              <p:cNvGrpSpPr/>
              <p:nvPr/>
            </p:nvGrpSpPr>
            <p:grpSpPr>
              <a:xfrm>
                <a:off x="4001472" y="3287462"/>
                <a:ext cx="31499" cy="26945"/>
                <a:chOff x="4001472" y="3287462"/>
                <a:chExt cx="31499" cy="26945"/>
              </a:xfrm>
            </p:grpSpPr>
            <p:sp>
              <p:nvSpPr>
                <p:cNvPr id="2550" name="Google Shape;2550;p5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52" name="Google Shape;2552;p56"/>
            <p:cNvGrpSpPr/>
            <p:nvPr/>
          </p:nvGrpSpPr>
          <p:grpSpPr>
            <a:xfrm>
              <a:off x="4084715" y="3258865"/>
              <a:ext cx="184961" cy="137268"/>
              <a:chOff x="4084715" y="3258865"/>
              <a:chExt cx="184961" cy="137268"/>
            </a:xfrm>
          </p:grpSpPr>
          <p:grpSp>
            <p:nvGrpSpPr>
              <p:cNvPr id="2553" name="Google Shape;2553;p56"/>
              <p:cNvGrpSpPr/>
              <p:nvPr/>
            </p:nvGrpSpPr>
            <p:grpSpPr>
              <a:xfrm>
                <a:off x="4107453" y="3271583"/>
                <a:ext cx="153470" cy="110275"/>
                <a:chOff x="4107453" y="3271583"/>
                <a:chExt cx="153470" cy="110275"/>
              </a:xfrm>
            </p:grpSpPr>
            <p:sp>
              <p:nvSpPr>
                <p:cNvPr id="2554" name="Google Shape;2554;p5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 name="Google Shape;2558;p56"/>
              <p:cNvGrpSpPr/>
              <p:nvPr/>
            </p:nvGrpSpPr>
            <p:grpSpPr>
              <a:xfrm>
                <a:off x="4136947" y="3258865"/>
                <a:ext cx="31499" cy="27001"/>
                <a:chOff x="4136947" y="3258865"/>
                <a:chExt cx="31499" cy="27001"/>
              </a:xfrm>
            </p:grpSpPr>
            <p:sp>
              <p:nvSpPr>
                <p:cNvPr id="2559" name="Google Shape;2559;p5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 name="Google Shape;2561;p56"/>
              <p:cNvGrpSpPr/>
              <p:nvPr/>
            </p:nvGrpSpPr>
            <p:grpSpPr>
              <a:xfrm>
                <a:off x="4084715" y="3266478"/>
                <a:ext cx="31468" cy="26898"/>
                <a:chOff x="4084715" y="3266478"/>
                <a:chExt cx="31468" cy="26898"/>
              </a:xfrm>
            </p:grpSpPr>
            <p:sp>
              <p:nvSpPr>
                <p:cNvPr id="2562" name="Google Shape;2562;p5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56"/>
              <p:cNvGrpSpPr/>
              <p:nvPr/>
            </p:nvGrpSpPr>
            <p:grpSpPr>
              <a:xfrm>
                <a:off x="4159213" y="3279849"/>
                <a:ext cx="31405" cy="26945"/>
                <a:chOff x="4159213" y="3279849"/>
                <a:chExt cx="31405" cy="26945"/>
              </a:xfrm>
            </p:grpSpPr>
            <p:sp>
              <p:nvSpPr>
                <p:cNvPr id="2565" name="Google Shape;2565;p5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56"/>
              <p:cNvGrpSpPr/>
              <p:nvPr/>
            </p:nvGrpSpPr>
            <p:grpSpPr>
              <a:xfrm>
                <a:off x="4201550" y="3266502"/>
                <a:ext cx="31405" cy="26883"/>
                <a:chOff x="4201550" y="3266502"/>
                <a:chExt cx="31405" cy="26883"/>
              </a:xfrm>
            </p:grpSpPr>
            <p:sp>
              <p:nvSpPr>
                <p:cNvPr id="2568" name="Google Shape;2568;p5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0" name="Google Shape;2570;p56"/>
              <p:cNvGrpSpPr/>
              <p:nvPr/>
            </p:nvGrpSpPr>
            <p:grpSpPr>
              <a:xfrm>
                <a:off x="4201550" y="3338278"/>
                <a:ext cx="31405" cy="26930"/>
                <a:chOff x="4201550" y="3338278"/>
                <a:chExt cx="31405" cy="26930"/>
              </a:xfrm>
            </p:grpSpPr>
            <p:sp>
              <p:nvSpPr>
                <p:cNvPr id="2571" name="Google Shape;2571;p5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 name="Google Shape;2573;p56"/>
              <p:cNvGrpSpPr/>
              <p:nvPr/>
            </p:nvGrpSpPr>
            <p:grpSpPr>
              <a:xfrm>
                <a:off x="4238272" y="3369132"/>
                <a:ext cx="31405" cy="27001"/>
                <a:chOff x="4238272" y="3369132"/>
                <a:chExt cx="31405" cy="27001"/>
              </a:xfrm>
            </p:grpSpPr>
            <p:sp>
              <p:nvSpPr>
                <p:cNvPr id="2574" name="Google Shape;2574;p5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76" name="Google Shape;2576;p56"/>
            <p:cNvGrpSpPr/>
            <p:nvPr/>
          </p:nvGrpSpPr>
          <p:grpSpPr>
            <a:xfrm>
              <a:off x="4068639" y="3200169"/>
              <a:ext cx="77643" cy="37272"/>
              <a:chOff x="4068639" y="3200169"/>
              <a:chExt cx="77643" cy="37272"/>
            </a:xfrm>
          </p:grpSpPr>
          <p:sp>
            <p:nvSpPr>
              <p:cNvPr id="2577" name="Google Shape;2577;p5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8" name="Google Shape;2578;p56"/>
              <p:cNvGrpSpPr/>
              <p:nvPr/>
            </p:nvGrpSpPr>
            <p:grpSpPr>
              <a:xfrm>
                <a:off x="4114878" y="3200169"/>
                <a:ext cx="31405" cy="26993"/>
                <a:chOff x="4114878" y="3200169"/>
                <a:chExt cx="31405" cy="26993"/>
              </a:xfrm>
            </p:grpSpPr>
            <p:sp>
              <p:nvSpPr>
                <p:cNvPr id="2579" name="Google Shape;2579;p5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56"/>
              <p:cNvGrpSpPr/>
              <p:nvPr/>
            </p:nvGrpSpPr>
            <p:grpSpPr>
              <a:xfrm>
                <a:off x="4068639" y="3210535"/>
                <a:ext cx="31499" cy="26906"/>
                <a:chOff x="4068639" y="3210535"/>
                <a:chExt cx="31499" cy="26906"/>
              </a:xfrm>
            </p:grpSpPr>
            <p:sp>
              <p:nvSpPr>
                <p:cNvPr id="2582" name="Google Shape;2582;p5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84" name="Google Shape;2584;p56"/>
            <p:cNvGrpSpPr/>
            <p:nvPr/>
          </p:nvGrpSpPr>
          <p:grpSpPr>
            <a:xfrm>
              <a:off x="3869702" y="3066935"/>
              <a:ext cx="382664" cy="190294"/>
              <a:chOff x="3869702" y="3066935"/>
              <a:chExt cx="382664" cy="190294"/>
            </a:xfrm>
          </p:grpSpPr>
          <p:grpSp>
            <p:nvGrpSpPr>
              <p:cNvPr id="2585" name="Google Shape;2585;p56"/>
              <p:cNvGrpSpPr/>
              <p:nvPr/>
            </p:nvGrpSpPr>
            <p:grpSpPr>
              <a:xfrm>
                <a:off x="3888633" y="3082351"/>
                <a:ext cx="351172" cy="160698"/>
                <a:chOff x="3888633" y="3082351"/>
                <a:chExt cx="351172" cy="160698"/>
              </a:xfrm>
            </p:grpSpPr>
            <p:sp>
              <p:nvSpPr>
                <p:cNvPr id="2586" name="Google Shape;2586;p5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 name="Google Shape;2592;p56"/>
              <p:cNvGrpSpPr/>
              <p:nvPr/>
            </p:nvGrpSpPr>
            <p:grpSpPr>
              <a:xfrm>
                <a:off x="4143703" y="3066935"/>
                <a:ext cx="37783" cy="32357"/>
                <a:chOff x="4143703" y="3066935"/>
                <a:chExt cx="37783" cy="32357"/>
              </a:xfrm>
            </p:grpSpPr>
            <p:sp>
              <p:nvSpPr>
                <p:cNvPr id="2593" name="Google Shape;2593;p5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 name="Google Shape;2595;p56"/>
              <p:cNvGrpSpPr/>
              <p:nvPr/>
            </p:nvGrpSpPr>
            <p:grpSpPr>
              <a:xfrm>
                <a:off x="4044565" y="3103563"/>
                <a:ext cx="37783" cy="32451"/>
                <a:chOff x="4044565" y="3103563"/>
                <a:chExt cx="37783" cy="32451"/>
              </a:xfrm>
            </p:grpSpPr>
            <p:sp>
              <p:nvSpPr>
                <p:cNvPr id="2596" name="Google Shape;2596;p5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 name="Google Shape;2598;p56"/>
              <p:cNvGrpSpPr/>
              <p:nvPr/>
            </p:nvGrpSpPr>
            <p:grpSpPr>
              <a:xfrm>
                <a:off x="4017454" y="3188237"/>
                <a:ext cx="37776" cy="32357"/>
                <a:chOff x="4017454" y="3188237"/>
                <a:chExt cx="37776" cy="32357"/>
              </a:xfrm>
            </p:grpSpPr>
            <p:sp>
              <p:nvSpPr>
                <p:cNvPr id="2599" name="Google Shape;2599;p5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 name="Google Shape;2601;p56"/>
              <p:cNvGrpSpPr/>
              <p:nvPr/>
            </p:nvGrpSpPr>
            <p:grpSpPr>
              <a:xfrm>
                <a:off x="3921548" y="3157509"/>
                <a:ext cx="37783" cy="32357"/>
                <a:chOff x="3921548" y="3157509"/>
                <a:chExt cx="37783" cy="32357"/>
              </a:xfrm>
            </p:grpSpPr>
            <p:sp>
              <p:nvSpPr>
                <p:cNvPr id="2602" name="Google Shape;2602;p5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 name="Google Shape;2604;p56"/>
              <p:cNvGrpSpPr/>
              <p:nvPr/>
            </p:nvGrpSpPr>
            <p:grpSpPr>
              <a:xfrm>
                <a:off x="3939056" y="3211620"/>
                <a:ext cx="37783" cy="32380"/>
                <a:chOff x="3939056" y="3211620"/>
                <a:chExt cx="37783" cy="32380"/>
              </a:xfrm>
            </p:grpSpPr>
            <p:sp>
              <p:nvSpPr>
                <p:cNvPr id="2605" name="Google Shape;2605;p5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 name="Google Shape;2607;p56"/>
              <p:cNvGrpSpPr/>
              <p:nvPr/>
            </p:nvGrpSpPr>
            <p:grpSpPr>
              <a:xfrm>
                <a:off x="4176240" y="3136965"/>
                <a:ext cx="31405" cy="26930"/>
                <a:chOff x="4176240" y="3136965"/>
                <a:chExt cx="31405" cy="26930"/>
              </a:xfrm>
            </p:grpSpPr>
            <p:sp>
              <p:nvSpPr>
                <p:cNvPr id="2608" name="Google Shape;2608;p5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 name="Google Shape;2610;p56"/>
              <p:cNvGrpSpPr/>
              <p:nvPr/>
            </p:nvGrpSpPr>
            <p:grpSpPr>
              <a:xfrm>
                <a:off x="4133148" y="3152593"/>
                <a:ext cx="31499" cy="27001"/>
                <a:chOff x="4133148" y="3152593"/>
                <a:chExt cx="31499" cy="27001"/>
              </a:xfrm>
            </p:grpSpPr>
            <p:sp>
              <p:nvSpPr>
                <p:cNvPr id="2611" name="Google Shape;2611;p5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 name="Google Shape;2613;p56"/>
              <p:cNvGrpSpPr/>
              <p:nvPr/>
            </p:nvGrpSpPr>
            <p:grpSpPr>
              <a:xfrm>
                <a:off x="4220866" y="3073534"/>
                <a:ext cx="31499" cy="26898"/>
                <a:chOff x="4220866" y="3073534"/>
                <a:chExt cx="31499" cy="26898"/>
              </a:xfrm>
            </p:grpSpPr>
            <p:sp>
              <p:nvSpPr>
                <p:cNvPr id="2614" name="Google Shape;2614;p5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 name="Google Shape;2616;p56"/>
              <p:cNvGrpSpPr/>
              <p:nvPr/>
            </p:nvGrpSpPr>
            <p:grpSpPr>
              <a:xfrm>
                <a:off x="3869702" y="3230323"/>
                <a:ext cx="31499" cy="26906"/>
                <a:chOff x="3869702" y="3230323"/>
                <a:chExt cx="31499" cy="26906"/>
              </a:xfrm>
            </p:grpSpPr>
            <p:sp>
              <p:nvSpPr>
                <p:cNvPr id="2617" name="Google Shape;2617;p5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9" name="Google Shape;2619;p56"/>
            <p:cNvGrpSpPr/>
            <p:nvPr/>
          </p:nvGrpSpPr>
          <p:grpSpPr>
            <a:xfrm>
              <a:off x="4271383" y="3065882"/>
              <a:ext cx="304556" cy="341663"/>
              <a:chOff x="4271383" y="3065882"/>
              <a:chExt cx="304556" cy="341663"/>
            </a:xfrm>
          </p:grpSpPr>
          <p:grpSp>
            <p:nvGrpSpPr>
              <p:cNvPr id="2620" name="Google Shape;2620;p56"/>
              <p:cNvGrpSpPr/>
              <p:nvPr/>
            </p:nvGrpSpPr>
            <p:grpSpPr>
              <a:xfrm>
                <a:off x="4293838" y="3078639"/>
                <a:ext cx="269353" cy="311973"/>
                <a:chOff x="4293838" y="3078639"/>
                <a:chExt cx="269353" cy="311973"/>
              </a:xfrm>
            </p:grpSpPr>
            <p:sp>
              <p:nvSpPr>
                <p:cNvPr id="2621" name="Google Shape;2621;p5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56"/>
              <p:cNvGrpSpPr/>
              <p:nvPr/>
            </p:nvGrpSpPr>
            <p:grpSpPr>
              <a:xfrm>
                <a:off x="4538164" y="3342061"/>
                <a:ext cx="37776" cy="32380"/>
                <a:chOff x="4538164" y="3342061"/>
                <a:chExt cx="37776" cy="32380"/>
              </a:xfrm>
            </p:grpSpPr>
            <p:sp>
              <p:nvSpPr>
                <p:cNvPr id="2639" name="Google Shape;2639;p5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56"/>
              <p:cNvGrpSpPr/>
              <p:nvPr/>
            </p:nvGrpSpPr>
            <p:grpSpPr>
              <a:xfrm>
                <a:off x="4271383" y="3194742"/>
                <a:ext cx="37783" cy="32420"/>
                <a:chOff x="4271383" y="3194742"/>
                <a:chExt cx="37783" cy="32420"/>
              </a:xfrm>
            </p:grpSpPr>
            <p:sp>
              <p:nvSpPr>
                <p:cNvPr id="2642" name="Google Shape;2642;p5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56"/>
              <p:cNvGrpSpPr/>
              <p:nvPr/>
            </p:nvGrpSpPr>
            <p:grpSpPr>
              <a:xfrm>
                <a:off x="4284416" y="3084058"/>
                <a:ext cx="37783" cy="32357"/>
                <a:chOff x="4284416" y="3084058"/>
                <a:chExt cx="37783" cy="32357"/>
              </a:xfrm>
            </p:grpSpPr>
            <p:sp>
              <p:nvSpPr>
                <p:cNvPr id="2645" name="Google Shape;2645;p5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56"/>
              <p:cNvGrpSpPr/>
              <p:nvPr/>
            </p:nvGrpSpPr>
            <p:grpSpPr>
              <a:xfrm>
                <a:off x="4478697" y="3297561"/>
                <a:ext cx="37776" cy="32451"/>
                <a:chOff x="4478697" y="3297561"/>
                <a:chExt cx="37776" cy="32451"/>
              </a:xfrm>
            </p:grpSpPr>
            <p:sp>
              <p:nvSpPr>
                <p:cNvPr id="2648" name="Google Shape;2648;p5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56"/>
              <p:cNvGrpSpPr/>
              <p:nvPr/>
            </p:nvGrpSpPr>
            <p:grpSpPr>
              <a:xfrm>
                <a:off x="4411813" y="3331711"/>
                <a:ext cx="37776" cy="32451"/>
                <a:chOff x="4411813" y="3331711"/>
                <a:chExt cx="37776" cy="32451"/>
              </a:xfrm>
            </p:grpSpPr>
            <p:sp>
              <p:nvSpPr>
                <p:cNvPr id="2651" name="Google Shape;2651;p5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56"/>
              <p:cNvGrpSpPr/>
              <p:nvPr/>
            </p:nvGrpSpPr>
            <p:grpSpPr>
              <a:xfrm>
                <a:off x="4337984" y="3375188"/>
                <a:ext cx="37776" cy="32357"/>
                <a:chOff x="4337984" y="3375188"/>
                <a:chExt cx="37776" cy="32357"/>
              </a:xfrm>
            </p:grpSpPr>
            <p:sp>
              <p:nvSpPr>
                <p:cNvPr id="2654" name="Google Shape;2654;p5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56"/>
              <p:cNvGrpSpPr/>
              <p:nvPr/>
            </p:nvGrpSpPr>
            <p:grpSpPr>
              <a:xfrm>
                <a:off x="4494867" y="3090530"/>
                <a:ext cx="37878" cy="32451"/>
                <a:chOff x="4494867" y="3090530"/>
                <a:chExt cx="37878" cy="32451"/>
              </a:xfrm>
            </p:grpSpPr>
            <p:sp>
              <p:nvSpPr>
                <p:cNvPr id="2657" name="Google Shape;2657;p5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56"/>
              <p:cNvGrpSpPr/>
              <p:nvPr/>
            </p:nvGrpSpPr>
            <p:grpSpPr>
              <a:xfrm>
                <a:off x="4525124" y="3207774"/>
                <a:ext cx="37783" cy="32420"/>
                <a:chOff x="4525124" y="3207774"/>
                <a:chExt cx="37783" cy="32420"/>
              </a:xfrm>
            </p:grpSpPr>
            <p:sp>
              <p:nvSpPr>
                <p:cNvPr id="2660" name="Google Shape;2660;p5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56"/>
              <p:cNvGrpSpPr/>
              <p:nvPr/>
            </p:nvGrpSpPr>
            <p:grpSpPr>
              <a:xfrm>
                <a:off x="4440544" y="3176479"/>
                <a:ext cx="31499" cy="26898"/>
                <a:chOff x="4440544" y="3176479"/>
                <a:chExt cx="31499" cy="26898"/>
              </a:xfrm>
            </p:grpSpPr>
            <p:sp>
              <p:nvSpPr>
                <p:cNvPr id="2663" name="Google Shape;2663;p5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5" name="Google Shape;2665;p56"/>
              <p:cNvGrpSpPr/>
              <p:nvPr/>
            </p:nvGrpSpPr>
            <p:grpSpPr>
              <a:xfrm>
                <a:off x="4350545" y="3156400"/>
                <a:ext cx="31405" cy="27001"/>
                <a:chOff x="4350545" y="3156400"/>
                <a:chExt cx="31405" cy="27001"/>
              </a:xfrm>
            </p:grpSpPr>
            <p:sp>
              <p:nvSpPr>
                <p:cNvPr id="2666" name="Google Shape;2666;p5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 name="Google Shape;2668;p56"/>
              <p:cNvGrpSpPr/>
              <p:nvPr/>
            </p:nvGrpSpPr>
            <p:grpSpPr>
              <a:xfrm>
                <a:off x="4376703" y="3255058"/>
                <a:ext cx="31405" cy="27001"/>
                <a:chOff x="4376703" y="3255058"/>
                <a:chExt cx="31405" cy="27001"/>
              </a:xfrm>
            </p:grpSpPr>
            <p:sp>
              <p:nvSpPr>
                <p:cNvPr id="2669" name="Google Shape;2669;p5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56"/>
              <p:cNvGrpSpPr/>
              <p:nvPr/>
            </p:nvGrpSpPr>
            <p:grpSpPr>
              <a:xfrm>
                <a:off x="4331322" y="3283656"/>
                <a:ext cx="31405" cy="26945"/>
                <a:chOff x="4331322" y="3283656"/>
                <a:chExt cx="31405" cy="26945"/>
              </a:xfrm>
            </p:grpSpPr>
            <p:sp>
              <p:nvSpPr>
                <p:cNvPr id="2672" name="Google Shape;2672;p5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56"/>
              <p:cNvGrpSpPr/>
              <p:nvPr/>
            </p:nvGrpSpPr>
            <p:grpSpPr>
              <a:xfrm>
                <a:off x="4380510" y="3065882"/>
                <a:ext cx="31405" cy="26938"/>
                <a:chOff x="4380510" y="3065882"/>
                <a:chExt cx="31405" cy="26938"/>
              </a:xfrm>
            </p:grpSpPr>
            <p:sp>
              <p:nvSpPr>
                <p:cNvPr id="2675" name="Google Shape;2675;p5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77" name="Google Shape;2677;p56"/>
            <p:cNvGrpSpPr/>
            <p:nvPr/>
          </p:nvGrpSpPr>
          <p:grpSpPr>
            <a:xfrm>
              <a:off x="4558998" y="3188237"/>
              <a:ext cx="1280131" cy="1052746"/>
              <a:chOff x="4558998" y="3188237"/>
              <a:chExt cx="1280131" cy="1052746"/>
            </a:xfrm>
          </p:grpSpPr>
          <p:sp>
            <p:nvSpPr>
              <p:cNvPr id="2678" name="Google Shape;2678;p5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9" name="Google Shape;2679;p56"/>
              <p:cNvGrpSpPr/>
              <p:nvPr/>
            </p:nvGrpSpPr>
            <p:grpSpPr>
              <a:xfrm>
                <a:off x="4579164" y="3203653"/>
                <a:ext cx="1244833" cy="1020397"/>
                <a:chOff x="4579164" y="3203653"/>
                <a:chExt cx="1244833" cy="1020397"/>
              </a:xfrm>
            </p:grpSpPr>
            <p:sp>
              <p:nvSpPr>
                <p:cNvPr id="2680" name="Google Shape;2680;p5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2" name="Google Shape;2682;p56"/>
                <p:cNvGrpSpPr/>
                <p:nvPr/>
              </p:nvGrpSpPr>
              <p:grpSpPr>
                <a:xfrm>
                  <a:off x="4579164" y="3203653"/>
                  <a:ext cx="1244833" cy="1020397"/>
                  <a:chOff x="4579164" y="3203653"/>
                  <a:chExt cx="1244833" cy="1020397"/>
                </a:xfrm>
              </p:grpSpPr>
              <p:sp>
                <p:nvSpPr>
                  <p:cNvPr id="2683" name="Google Shape;2683;p5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5" name="Google Shape;2685;p56"/>
                  <p:cNvGrpSpPr/>
                  <p:nvPr/>
                </p:nvGrpSpPr>
                <p:grpSpPr>
                  <a:xfrm>
                    <a:off x="4579164" y="3203653"/>
                    <a:ext cx="1244833" cy="1020397"/>
                    <a:chOff x="4579164" y="3203653"/>
                    <a:chExt cx="1244833" cy="1020397"/>
                  </a:xfrm>
                </p:grpSpPr>
                <p:sp>
                  <p:nvSpPr>
                    <p:cNvPr id="2686" name="Google Shape;2686;p5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4" name="Google Shape;2694;p56"/>
                    <p:cNvGrpSpPr/>
                    <p:nvPr/>
                  </p:nvGrpSpPr>
                  <p:grpSpPr>
                    <a:xfrm>
                      <a:off x="4579164" y="3203653"/>
                      <a:ext cx="1244833" cy="1020397"/>
                      <a:chOff x="4579164" y="3203653"/>
                      <a:chExt cx="1244833" cy="1020397"/>
                    </a:xfrm>
                  </p:grpSpPr>
                  <p:sp>
                    <p:nvSpPr>
                      <p:cNvPr id="2695" name="Google Shape;2695;p5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9" name="Google Shape;2709;p56"/>
                      <p:cNvGrpSpPr/>
                      <p:nvPr/>
                    </p:nvGrpSpPr>
                    <p:grpSpPr>
                      <a:xfrm>
                        <a:off x="4579164" y="3203653"/>
                        <a:ext cx="1244833" cy="1020397"/>
                        <a:chOff x="4579164" y="3203653"/>
                        <a:chExt cx="1244833" cy="1020397"/>
                      </a:xfrm>
                    </p:grpSpPr>
                    <p:sp>
                      <p:nvSpPr>
                        <p:cNvPr id="2710" name="Google Shape;2710;p5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4" name="Google Shape;2734;p56"/>
                        <p:cNvGrpSpPr/>
                        <p:nvPr/>
                      </p:nvGrpSpPr>
                      <p:grpSpPr>
                        <a:xfrm>
                          <a:off x="4579164" y="3203653"/>
                          <a:ext cx="1244833" cy="1020397"/>
                          <a:chOff x="4579164" y="3203653"/>
                          <a:chExt cx="1244833" cy="1020397"/>
                        </a:xfrm>
                      </p:grpSpPr>
                      <p:sp>
                        <p:nvSpPr>
                          <p:cNvPr id="2735" name="Google Shape;2735;p5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6" name="Google Shape;2736;p56"/>
                          <p:cNvGrpSpPr/>
                          <p:nvPr/>
                        </p:nvGrpSpPr>
                        <p:grpSpPr>
                          <a:xfrm>
                            <a:off x="4579164" y="3203653"/>
                            <a:ext cx="1244833" cy="1020397"/>
                            <a:chOff x="4579164" y="3203653"/>
                            <a:chExt cx="1244833" cy="1020397"/>
                          </a:xfrm>
                        </p:grpSpPr>
                        <p:sp>
                          <p:nvSpPr>
                            <p:cNvPr id="2737" name="Google Shape;2737;p5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4" name="Google Shape;2744;p56"/>
                            <p:cNvGrpSpPr/>
                            <p:nvPr/>
                          </p:nvGrpSpPr>
                          <p:grpSpPr>
                            <a:xfrm>
                              <a:off x="4579164" y="3203653"/>
                              <a:ext cx="1244833" cy="1020397"/>
                              <a:chOff x="4579164" y="3203653"/>
                              <a:chExt cx="1244833" cy="1020397"/>
                            </a:xfrm>
                          </p:grpSpPr>
                          <p:sp>
                            <p:nvSpPr>
                              <p:cNvPr id="2745" name="Google Shape;2745;p5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8" name="Google Shape;2758;p56"/>
                              <p:cNvGrpSpPr/>
                              <p:nvPr/>
                            </p:nvGrpSpPr>
                            <p:grpSpPr>
                              <a:xfrm>
                                <a:off x="4579164" y="3203653"/>
                                <a:ext cx="1244833" cy="1020397"/>
                                <a:chOff x="4579164" y="3203653"/>
                                <a:chExt cx="1244833" cy="1020397"/>
                              </a:xfrm>
                            </p:grpSpPr>
                            <p:sp>
                              <p:nvSpPr>
                                <p:cNvPr id="2759" name="Google Shape;2759;p5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6" name="Google Shape;2766;p56"/>
                                <p:cNvGrpSpPr/>
                                <p:nvPr/>
                              </p:nvGrpSpPr>
                              <p:grpSpPr>
                                <a:xfrm>
                                  <a:off x="4579164" y="3203653"/>
                                  <a:ext cx="1244833" cy="1020397"/>
                                  <a:chOff x="4579164" y="3203653"/>
                                  <a:chExt cx="1244833" cy="1020397"/>
                                </a:xfrm>
                              </p:grpSpPr>
                              <p:sp>
                                <p:nvSpPr>
                                  <p:cNvPr id="2767" name="Google Shape;2767;p5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2" name="Google Shape;2772;p56"/>
                                  <p:cNvGrpSpPr/>
                                  <p:nvPr/>
                                </p:nvGrpSpPr>
                                <p:grpSpPr>
                                  <a:xfrm>
                                    <a:off x="4579164" y="3203653"/>
                                    <a:ext cx="1244833" cy="1020397"/>
                                    <a:chOff x="4579164" y="3203653"/>
                                    <a:chExt cx="1244833" cy="1020397"/>
                                  </a:xfrm>
                                </p:grpSpPr>
                                <p:sp>
                                  <p:nvSpPr>
                                    <p:cNvPr id="2773" name="Google Shape;2773;p5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2777" name="Google Shape;2777;p5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80" name="Google Shape;2780;p5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2781" name="Google Shape;2781;p56"/>
              <p:cNvGrpSpPr/>
              <p:nvPr/>
            </p:nvGrpSpPr>
            <p:grpSpPr>
              <a:xfrm>
                <a:off x="4595437" y="3598775"/>
                <a:ext cx="37776" cy="32451"/>
                <a:chOff x="4595437" y="3598775"/>
                <a:chExt cx="37776" cy="32451"/>
              </a:xfrm>
            </p:grpSpPr>
            <p:sp>
              <p:nvSpPr>
                <p:cNvPr id="2782" name="Google Shape;2782;p5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56"/>
              <p:cNvGrpSpPr/>
              <p:nvPr/>
            </p:nvGrpSpPr>
            <p:grpSpPr>
              <a:xfrm>
                <a:off x="4641864" y="3524443"/>
                <a:ext cx="37776" cy="32380"/>
                <a:chOff x="4641864" y="3524443"/>
                <a:chExt cx="37776" cy="32380"/>
              </a:xfrm>
            </p:grpSpPr>
            <p:sp>
              <p:nvSpPr>
                <p:cNvPr id="2785" name="Google Shape;2785;p5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56"/>
              <p:cNvGrpSpPr/>
              <p:nvPr/>
            </p:nvGrpSpPr>
            <p:grpSpPr>
              <a:xfrm>
                <a:off x="4648431" y="3893901"/>
                <a:ext cx="37776" cy="32357"/>
                <a:chOff x="4648431" y="3893901"/>
                <a:chExt cx="37776" cy="32357"/>
              </a:xfrm>
            </p:grpSpPr>
            <p:sp>
              <p:nvSpPr>
                <p:cNvPr id="2788" name="Google Shape;2788;p5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 name="Google Shape;2790;p56"/>
              <p:cNvGrpSpPr/>
              <p:nvPr/>
            </p:nvGrpSpPr>
            <p:grpSpPr>
              <a:xfrm>
                <a:off x="4567752" y="3722908"/>
                <a:ext cx="37870" cy="32380"/>
                <a:chOff x="4567752" y="3722908"/>
                <a:chExt cx="37870" cy="32380"/>
              </a:xfrm>
            </p:grpSpPr>
            <p:sp>
              <p:nvSpPr>
                <p:cNvPr id="2791" name="Google Shape;2791;p5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56"/>
              <p:cNvGrpSpPr/>
              <p:nvPr/>
            </p:nvGrpSpPr>
            <p:grpSpPr>
              <a:xfrm>
                <a:off x="4617506" y="3652052"/>
                <a:ext cx="37783" cy="32357"/>
                <a:chOff x="4617506" y="3652052"/>
                <a:chExt cx="37783" cy="32357"/>
              </a:xfrm>
            </p:grpSpPr>
            <p:sp>
              <p:nvSpPr>
                <p:cNvPr id="2794" name="Google Shape;2794;p5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56"/>
              <p:cNvGrpSpPr/>
              <p:nvPr/>
            </p:nvGrpSpPr>
            <p:grpSpPr>
              <a:xfrm>
                <a:off x="4739005" y="3554149"/>
                <a:ext cx="37870" cy="32357"/>
                <a:chOff x="4739005" y="3554149"/>
                <a:chExt cx="37870" cy="32357"/>
              </a:xfrm>
            </p:grpSpPr>
            <p:sp>
              <p:nvSpPr>
                <p:cNvPr id="2797" name="Google Shape;2797;p5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 name="Google Shape;2799;p56"/>
              <p:cNvGrpSpPr/>
              <p:nvPr/>
            </p:nvGrpSpPr>
            <p:grpSpPr>
              <a:xfrm>
                <a:off x="4806557" y="3630258"/>
                <a:ext cx="37776" cy="32364"/>
                <a:chOff x="4806557" y="3630258"/>
                <a:chExt cx="37776" cy="32364"/>
              </a:xfrm>
            </p:grpSpPr>
            <p:sp>
              <p:nvSpPr>
                <p:cNvPr id="2800" name="Google Shape;2800;p5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56"/>
              <p:cNvGrpSpPr/>
              <p:nvPr/>
            </p:nvGrpSpPr>
            <p:grpSpPr>
              <a:xfrm>
                <a:off x="4737007" y="4004357"/>
                <a:ext cx="37870" cy="32357"/>
                <a:chOff x="4737007" y="4004357"/>
                <a:chExt cx="37870" cy="32357"/>
              </a:xfrm>
            </p:grpSpPr>
            <p:sp>
              <p:nvSpPr>
                <p:cNvPr id="2803" name="Google Shape;2803;p5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5" name="Google Shape;2805;p56"/>
              <p:cNvGrpSpPr/>
              <p:nvPr/>
            </p:nvGrpSpPr>
            <p:grpSpPr>
              <a:xfrm>
                <a:off x="4773634" y="4208627"/>
                <a:ext cx="37776" cy="32357"/>
                <a:chOff x="4773634" y="4208627"/>
                <a:chExt cx="37776" cy="32357"/>
              </a:xfrm>
            </p:grpSpPr>
            <p:sp>
              <p:nvSpPr>
                <p:cNvPr id="2806" name="Google Shape;2806;p5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56"/>
              <p:cNvGrpSpPr/>
              <p:nvPr/>
            </p:nvGrpSpPr>
            <p:grpSpPr>
              <a:xfrm>
                <a:off x="4888282" y="4074764"/>
                <a:ext cx="37776" cy="32451"/>
                <a:chOff x="4888282" y="4074764"/>
                <a:chExt cx="37776" cy="32451"/>
              </a:xfrm>
            </p:grpSpPr>
            <p:sp>
              <p:nvSpPr>
                <p:cNvPr id="2809" name="Google Shape;2809;p5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1" name="Google Shape;2811;p56"/>
              <p:cNvGrpSpPr/>
              <p:nvPr/>
            </p:nvGrpSpPr>
            <p:grpSpPr>
              <a:xfrm>
                <a:off x="4901315" y="3804271"/>
                <a:ext cx="37776" cy="32364"/>
                <a:chOff x="4901315" y="3804271"/>
                <a:chExt cx="37776" cy="32364"/>
              </a:xfrm>
            </p:grpSpPr>
            <p:sp>
              <p:nvSpPr>
                <p:cNvPr id="2812" name="Google Shape;2812;p5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56"/>
              <p:cNvGrpSpPr/>
              <p:nvPr/>
            </p:nvGrpSpPr>
            <p:grpSpPr>
              <a:xfrm>
                <a:off x="4866394" y="3715035"/>
                <a:ext cx="37846" cy="32357"/>
                <a:chOff x="4866394" y="3715035"/>
                <a:chExt cx="37846" cy="32357"/>
              </a:xfrm>
            </p:grpSpPr>
            <p:sp>
              <p:nvSpPr>
                <p:cNvPr id="2815" name="Google Shape;2815;p5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56"/>
              <p:cNvGrpSpPr/>
              <p:nvPr/>
            </p:nvGrpSpPr>
            <p:grpSpPr>
              <a:xfrm>
                <a:off x="4979233" y="3839798"/>
                <a:ext cx="37878" cy="32420"/>
                <a:chOff x="4979233" y="3839798"/>
                <a:chExt cx="37878" cy="32420"/>
              </a:xfrm>
            </p:grpSpPr>
            <p:sp>
              <p:nvSpPr>
                <p:cNvPr id="2818" name="Google Shape;2818;p5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56"/>
              <p:cNvGrpSpPr/>
              <p:nvPr/>
            </p:nvGrpSpPr>
            <p:grpSpPr>
              <a:xfrm>
                <a:off x="4790662" y="3679147"/>
                <a:ext cx="37783" cy="32380"/>
                <a:chOff x="4790662" y="3679147"/>
                <a:chExt cx="37783" cy="32380"/>
              </a:xfrm>
            </p:grpSpPr>
            <p:sp>
              <p:nvSpPr>
                <p:cNvPr id="2821" name="Google Shape;2821;p5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56"/>
              <p:cNvGrpSpPr/>
              <p:nvPr/>
            </p:nvGrpSpPr>
            <p:grpSpPr>
              <a:xfrm>
                <a:off x="4857263" y="3557861"/>
                <a:ext cx="37776" cy="32357"/>
                <a:chOff x="4857263" y="3557861"/>
                <a:chExt cx="37776" cy="32357"/>
              </a:xfrm>
            </p:grpSpPr>
            <p:sp>
              <p:nvSpPr>
                <p:cNvPr id="2824" name="Google Shape;2824;p5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56"/>
              <p:cNvGrpSpPr/>
              <p:nvPr/>
            </p:nvGrpSpPr>
            <p:grpSpPr>
              <a:xfrm>
                <a:off x="4883902" y="3648033"/>
                <a:ext cx="37783" cy="32380"/>
                <a:chOff x="4883902" y="3648033"/>
                <a:chExt cx="37783" cy="32380"/>
              </a:xfrm>
            </p:grpSpPr>
            <p:sp>
              <p:nvSpPr>
                <p:cNvPr id="2827" name="Google Shape;2827;p5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9" name="Google Shape;2829;p56"/>
              <p:cNvGrpSpPr/>
              <p:nvPr/>
            </p:nvGrpSpPr>
            <p:grpSpPr>
              <a:xfrm>
                <a:off x="4907780" y="3347220"/>
                <a:ext cx="37878" cy="32357"/>
                <a:chOff x="4907780" y="3347220"/>
                <a:chExt cx="37878" cy="32357"/>
              </a:xfrm>
            </p:grpSpPr>
            <p:sp>
              <p:nvSpPr>
                <p:cNvPr id="2830" name="Google Shape;2830;p5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56"/>
              <p:cNvGrpSpPr/>
              <p:nvPr/>
            </p:nvGrpSpPr>
            <p:grpSpPr>
              <a:xfrm>
                <a:off x="5065048" y="3738150"/>
                <a:ext cx="37783" cy="32364"/>
                <a:chOff x="5065048" y="3738150"/>
                <a:chExt cx="37783" cy="32364"/>
              </a:xfrm>
            </p:grpSpPr>
            <p:sp>
              <p:nvSpPr>
                <p:cNvPr id="2833" name="Google Shape;2833;p5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 name="Google Shape;2835;p56"/>
              <p:cNvGrpSpPr/>
              <p:nvPr/>
            </p:nvGrpSpPr>
            <p:grpSpPr>
              <a:xfrm>
                <a:off x="5071616" y="3284615"/>
                <a:ext cx="37783" cy="32357"/>
                <a:chOff x="5071616" y="3284615"/>
                <a:chExt cx="37783" cy="32357"/>
              </a:xfrm>
            </p:grpSpPr>
            <p:sp>
              <p:nvSpPr>
                <p:cNvPr id="2836" name="Google Shape;2836;p5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8" name="Google Shape;2838;p56"/>
              <p:cNvGrpSpPr/>
              <p:nvPr/>
            </p:nvGrpSpPr>
            <p:grpSpPr>
              <a:xfrm>
                <a:off x="5389291" y="3759921"/>
                <a:ext cx="37783" cy="32380"/>
                <a:chOff x="5389291" y="3759921"/>
                <a:chExt cx="37783" cy="32380"/>
              </a:xfrm>
            </p:grpSpPr>
            <p:sp>
              <p:nvSpPr>
                <p:cNvPr id="2839" name="Google Shape;2839;p5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56"/>
              <p:cNvGrpSpPr/>
              <p:nvPr/>
            </p:nvGrpSpPr>
            <p:grpSpPr>
              <a:xfrm>
                <a:off x="5431534" y="3632932"/>
                <a:ext cx="37878" cy="32451"/>
                <a:chOff x="5431534" y="3632932"/>
                <a:chExt cx="37878" cy="32451"/>
              </a:xfrm>
            </p:grpSpPr>
            <p:sp>
              <p:nvSpPr>
                <p:cNvPr id="2842" name="Google Shape;2842;p5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56"/>
              <p:cNvGrpSpPr/>
              <p:nvPr/>
            </p:nvGrpSpPr>
            <p:grpSpPr>
              <a:xfrm>
                <a:off x="5540755" y="3544829"/>
                <a:ext cx="37783" cy="32357"/>
                <a:chOff x="5540755" y="3544829"/>
                <a:chExt cx="37783" cy="32357"/>
              </a:xfrm>
            </p:grpSpPr>
            <p:sp>
              <p:nvSpPr>
                <p:cNvPr id="2845" name="Google Shape;2845;p5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56"/>
              <p:cNvGrpSpPr/>
              <p:nvPr/>
            </p:nvGrpSpPr>
            <p:grpSpPr>
              <a:xfrm>
                <a:off x="5579293" y="3412107"/>
                <a:ext cx="37776" cy="32357"/>
                <a:chOff x="5579293" y="3412107"/>
                <a:chExt cx="37776" cy="32357"/>
              </a:xfrm>
            </p:grpSpPr>
            <p:sp>
              <p:nvSpPr>
                <p:cNvPr id="2848" name="Google Shape;2848;p5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0" name="Google Shape;2850;p56"/>
              <p:cNvGrpSpPr/>
              <p:nvPr/>
            </p:nvGrpSpPr>
            <p:grpSpPr>
              <a:xfrm>
                <a:off x="5801346" y="3284615"/>
                <a:ext cx="37783" cy="32357"/>
                <a:chOff x="5801346" y="3284615"/>
                <a:chExt cx="37783" cy="32357"/>
              </a:xfrm>
            </p:grpSpPr>
            <p:sp>
              <p:nvSpPr>
                <p:cNvPr id="2851" name="Google Shape;2851;p5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56"/>
              <p:cNvGrpSpPr/>
              <p:nvPr/>
            </p:nvGrpSpPr>
            <p:grpSpPr>
              <a:xfrm>
                <a:off x="5763578" y="3399067"/>
                <a:ext cx="37776" cy="32364"/>
                <a:chOff x="5763578" y="3399067"/>
                <a:chExt cx="37776" cy="32364"/>
              </a:xfrm>
            </p:grpSpPr>
            <p:sp>
              <p:nvSpPr>
                <p:cNvPr id="2854" name="Google Shape;2854;p5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56"/>
              <p:cNvGrpSpPr/>
              <p:nvPr/>
            </p:nvGrpSpPr>
            <p:grpSpPr>
              <a:xfrm>
                <a:off x="5395858" y="3230952"/>
                <a:ext cx="37776" cy="32364"/>
                <a:chOff x="5395858" y="3230952"/>
                <a:chExt cx="37776" cy="32364"/>
              </a:xfrm>
            </p:grpSpPr>
            <p:sp>
              <p:nvSpPr>
                <p:cNvPr id="2857" name="Google Shape;2857;p5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56"/>
              <p:cNvGrpSpPr/>
              <p:nvPr/>
            </p:nvGrpSpPr>
            <p:grpSpPr>
              <a:xfrm>
                <a:off x="5264088" y="3188237"/>
                <a:ext cx="37776" cy="32357"/>
                <a:chOff x="5264088" y="3188237"/>
                <a:chExt cx="37776" cy="32357"/>
              </a:xfrm>
            </p:grpSpPr>
            <p:sp>
              <p:nvSpPr>
                <p:cNvPr id="2860" name="Google Shape;2860;p5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56"/>
              <p:cNvGrpSpPr/>
              <p:nvPr/>
            </p:nvGrpSpPr>
            <p:grpSpPr>
              <a:xfrm>
                <a:off x="5585758" y="3237425"/>
                <a:ext cx="37878" cy="32357"/>
                <a:chOff x="5585758" y="3237425"/>
                <a:chExt cx="37878" cy="32357"/>
              </a:xfrm>
            </p:grpSpPr>
            <p:sp>
              <p:nvSpPr>
                <p:cNvPr id="2863" name="Google Shape;2863;p5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56"/>
              <p:cNvGrpSpPr/>
              <p:nvPr/>
            </p:nvGrpSpPr>
            <p:grpSpPr>
              <a:xfrm>
                <a:off x="4874196" y="3291088"/>
                <a:ext cx="37878" cy="32451"/>
                <a:chOff x="4874196" y="3291088"/>
                <a:chExt cx="37878" cy="32451"/>
              </a:xfrm>
            </p:grpSpPr>
            <p:sp>
              <p:nvSpPr>
                <p:cNvPr id="2866" name="Google Shape;2866;p5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56"/>
              <p:cNvGrpSpPr/>
              <p:nvPr/>
            </p:nvGrpSpPr>
            <p:grpSpPr>
              <a:xfrm>
                <a:off x="5197770" y="3785466"/>
                <a:ext cx="37783" cy="32427"/>
                <a:chOff x="5197770" y="3785466"/>
                <a:chExt cx="37783" cy="32427"/>
              </a:xfrm>
            </p:grpSpPr>
            <p:sp>
              <p:nvSpPr>
                <p:cNvPr id="2869" name="Google Shape;2869;p5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1" name="Google Shape;2871;p56"/>
              <p:cNvGrpSpPr/>
              <p:nvPr/>
            </p:nvGrpSpPr>
            <p:grpSpPr>
              <a:xfrm>
                <a:off x="5177699" y="3492117"/>
                <a:ext cx="37776" cy="32357"/>
                <a:chOff x="5177699" y="3492117"/>
                <a:chExt cx="37776" cy="32357"/>
              </a:xfrm>
            </p:grpSpPr>
            <p:sp>
              <p:nvSpPr>
                <p:cNvPr id="2872" name="Google Shape;2872;p5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4" name="Google Shape;2874;p56"/>
              <p:cNvGrpSpPr/>
              <p:nvPr/>
            </p:nvGrpSpPr>
            <p:grpSpPr>
              <a:xfrm>
                <a:off x="5349431" y="3622346"/>
                <a:ext cx="37870" cy="32380"/>
                <a:chOff x="5349431" y="3622346"/>
                <a:chExt cx="37870" cy="32380"/>
              </a:xfrm>
            </p:grpSpPr>
            <p:sp>
              <p:nvSpPr>
                <p:cNvPr id="2875" name="Google Shape;2875;p5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56"/>
              <p:cNvGrpSpPr/>
              <p:nvPr/>
            </p:nvGrpSpPr>
            <p:grpSpPr>
              <a:xfrm>
                <a:off x="5068855" y="3563980"/>
                <a:ext cx="53954" cy="46223"/>
                <a:chOff x="5068855" y="3563980"/>
                <a:chExt cx="53954" cy="46223"/>
              </a:xfrm>
            </p:grpSpPr>
            <p:sp>
              <p:nvSpPr>
                <p:cNvPr id="2878" name="Google Shape;2878;p5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56"/>
              <p:cNvGrpSpPr/>
              <p:nvPr/>
            </p:nvGrpSpPr>
            <p:grpSpPr>
              <a:xfrm>
                <a:off x="5037654" y="3392507"/>
                <a:ext cx="37870" cy="32451"/>
                <a:chOff x="5037654" y="3392507"/>
                <a:chExt cx="37870" cy="32451"/>
              </a:xfrm>
            </p:grpSpPr>
            <p:sp>
              <p:nvSpPr>
                <p:cNvPr id="2881" name="Google Shape;2881;p5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3" name="Google Shape;2883;p56"/>
              <p:cNvGrpSpPr/>
              <p:nvPr/>
            </p:nvGrpSpPr>
            <p:grpSpPr>
              <a:xfrm>
                <a:off x="5456560" y="3368629"/>
                <a:ext cx="37870" cy="32451"/>
                <a:chOff x="5456560" y="3368629"/>
                <a:chExt cx="37870" cy="32451"/>
              </a:xfrm>
            </p:grpSpPr>
            <p:sp>
              <p:nvSpPr>
                <p:cNvPr id="2884" name="Google Shape;2884;p5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6" name="Google Shape;2886;p56"/>
              <p:cNvGrpSpPr/>
              <p:nvPr/>
            </p:nvGrpSpPr>
            <p:grpSpPr>
              <a:xfrm>
                <a:off x="4755749" y="3501516"/>
                <a:ext cx="46246" cy="39608"/>
                <a:chOff x="4755749" y="3501516"/>
                <a:chExt cx="46246" cy="39608"/>
              </a:xfrm>
            </p:grpSpPr>
            <p:sp>
              <p:nvSpPr>
                <p:cNvPr id="2887" name="Google Shape;2887;p5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56"/>
              <p:cNvGrpSpPr/>
              <p:nvPr/>
            </p:nvGrpSpPr>
            <p:grpSpPr>
              <a:xfrm>
                <a:off x="4681346" y="3485582"/>
                <a:ext cx="37783" cy="32427"/>
                <a:chOff x="4681346" y="3485582"/>
                <a:chExt cx="37783" cy="32427"/>
              </a:xfrm>
            </p:grpSpPr>
            <p:sp>
              <p:nvSpPr>
                <p:cNvPr id="2890" name="Google Shape;2890;p5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 name="Google Shape;2892;p56"/>
              <p:cNvGrpSpPr/>
              <p:nvPr/>
            </p:nvGrpSpPr>
            <p:grpSpPr>
              <a:xfrm>
                <a:off x="4767067" y="3291088"/>
                <a:ext cx="37878" cy="32451"/>
                <a:chOff x="4767067" y="3291088"/>
                <a:chExt cx="37878" cy="32451"/>
              </a:xfrm>
            </p:grpSpPr>
            <p:sp>
              <p:nvSpPr>
                <p:cNvPr id="2893" name="Google Shape;2893;p5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5" name="Google Shape;2895;p56"/>
              <p:cNvGrpSpPr/>
              <p:nvPr/>
            </p:nvGrpSpPr>
            <p:grpSpPr>
              <a:xfrm>
                <a:off x="4687819" y="3405539"/>
                <a:ext cx="37776" cy="32451"/>
                <a:chOff x="4687819" y="3405539"/>
                <a:chExt cx="37776" cy="32451"/>
              </a:xfrm>
            </p:grpSpPr>
            <p:sp>
              <p:nvSpPr>
                <p:cNvPr id="2896" name="Google Shape;2896;p5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8" name="Google Shape;2898;p56"/>
              <p:cNvGrpSpPr/>
              <p:nvPr/>
            </p:nvGrpSpPr>
            <p:grpSpPr>
              <a:xfrm>
                <a:off x="4923101" y="3444809"/>
                <a:ext cx="52813" cy="45318"/>
                <a:chOff x="4923101" y="3444809"/>
                <a:chExt cx="52813" cy="45318"/>
              </a:xfrm>
            </p:grpSpPr>
            <p:sp>
              <p:nvSpPr>
                <p:cNvPr id="2899" name="Google Shape;2899;p5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1" name="Google Shape;2901;p56"/>
              <p:cNvGrpSpPr/>
              <p:nvPr/>
            </p:nvGrpSpPr>
            <p:grpSpPr>
              <a:xfrm>
                <a:off x="4846040" y="3654750"/>
                <a:ext cx="31405" cy="26993"/>
                <a:chOff x="4846040" y="3654750"/>
                <a:chExt cx="31405" cy="26993"/>
              </a:xfrm>
            </p:grpSpPr>
            <p:sp>
              <p:nvSpPr>
                <p:cNvPr id="2902" name="Google Shape;2902;p5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4" name="Google Shape;2904;p56"/>
              <p:cNvGrpSpPr/>
              <p:nvPr/>
            </p:nvGrpSpPr>
            <p:grpSpPr>
              <a:xfrm>
                <a:off x="4925673" y="3691700"/>
                <a:ext cx="40253" cy="34472"/>
                <a:chOff x="4925673" y="3691700"/>
                <a:chExt cx="40253" cy="34472"/>
              </a:xfrm>
            </p:grpSpPr>
            <p:sp>
              <p:nvSpPr>
                <p:cNvPr id="2905" name="Google Shape;2905;p5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7" name="Google Shape;2907;p56"/>
              <p:cNvGrpSpPr/>
              <p:nvPr/>
            </p:nvGrpSpPr>
            <p:grpSpPr>
              <a:xfrm>
                <a:off x="4894653" y="3740848"/>
                <a:ext cx="31405" cy="26906"/>
                <a:chOff x="4894653" y="3740848"/>
                <a:chExt cx="31405" cy="26906"/>
              </a:xfrm>
            </p:grpSpPr>
            <p:sp>
              <p:nvSpPr>
                <p:cNvPr id="2908" name="Google Shape;2908;p5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56"/>
              <p:cNvGrpSpPr/>
              <p:nvPr/>
            </p:nvGrpSpPr>
            <p:grpSpPr>
              <a:xfrm>
                <a:off x="4962300" y="3696348"/>
                <a:ext cx="38255" cy="32773"/>
                <a:chOff x="4962300" y="3696348"/>
                <a:chExt cx="38255" cy="32773"/>
              </a:xfrm>
            </p:grpSpPr>
            <p:sp>
              <p:nvSpPr>
                <p:cNvPr id="2911" name="Google Shape;2911;p5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56"/>
              <p:cNvGrpSpPr/>
              <p:nvPr/>
            </p:nvGrpSpPr>
            <p:grpSpPr>
              <a:xfrm>
                <a:off x="4980185" y="3743349"/>
                <a:ext cx="31499" cy="26969"/>
                <a:chOff x="4980185" y="3743349"/>
                <a:chExt cx="31499" cy="26969"/>
              </a:xfrm>
            </p:grpSpPr>
            <p:sp>
              <p:nvSpPr>
                <p:cNvPr id="2914" name="Google Shape;2914;p5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56"/>
              <p:cNvGrpSpPr/>
              <p:nvPr/>
            </p:nvGrpSpPr>
            <p:grpSpPr>
              <a:xfrm>
                <a:off x="5013768" y="3734312"/>
                <a:ext cx="31499" cy="26969"/>
                <a:chOff x="5013768" y="3734312"/>
                <a:chExt cx="31499" cy="26969"/>
              </a:xfrm>
            </p:grpSpPr>
            <p:sp>
              <p:nvSpPr>
                <p:cNvPr id="2917" name="Google Shape;2917;p5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9" name="Google Shape;2919;p56"/>
              <p:cNvGrpSpPr/>
              <p:nvPr/>
            </p:nvGrpSpPr>
            <p:grpSpPr>
              <a:xfrm>
                <a:off x="5036703" y="3764545"/>
                <a:ext cx="31499" cy="26898"/>
                <a:chOff x="5036703" y="3764545"/>
                <a:chExt cx="31499" cy="26898"/>
              </a:xfrm>
            </p:grpSpPr>
            <p:sp>
              <p:nvSpPr>
                <p:cNvPr id="2920" name="Google Shape;2920;p5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56"/>
              <p:cNvGrpSpPr/>
              <p:nvPr/>
            </p:nvGrpSpPr>
            <p:grpSpPr>
              <a:xfrm>
                <a:off x="4953546" y="3768352"/>
                <a:ext cx="31405" cy="26898"/>
                <a:chOff x="4953546" y="3768352"/>
                <a:chExt cx="31405" cy="26898"/>
              </a:xfrm>
            </p:grpSpPr>
            <p:sp>
              <p:nvSpPr>
                <p:cNvPr id="2923" name="Google Shape;2923;p5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5" name="Google Shape;2925;p56"/>
              <p:cNvGrpSpPr/>
              <p:nvPr/>
            </p:nvGrpSpPr>
            <p:grpSpPr>
              <a:xfrm>
                <a:off x="4964770" y="3814016"/>
                <a:ext cx="31499" cy="26993"/>
                <a:chOff x="4964770" y="3814016"/>
                <a:chExt cx="31499" cy="26993"/>
              </a:xfrm>
            </p:grpSpPr>
            <p:sp>
              <p:nvSpPr>
                <p:cNvPr id="2926" name="Google Shape;2926;p5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8" name="Google Shape;2928;p56"/>
              <p:cNvGrpSpPr/>
              <p:nvPr/>
            </p:nvGrpSpPr>
            <p:grpSpPr>
              <a:xfrm>
                <a:off x="4923290" y="3800504"/>
                <a:ext cx="31468" cy="26898"/>
                <a:chOff x="4923290" y="3800504"/>
                <a:chExt cx="31468" cy="26898"/>
              </a:xfrm>
            </p:grpSpPr>
            <p:sp>
              <p:nvSpPr>
                <p:cNvPr id="2929" name="Google Shape;2929;p5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56"/>
              <p:cNvGrpSpPr/>
              <p:nvPr/>
            </p:nvGrpSpPr>
            <p:grpSpPr>
              <a:xfrm>
                <a:off x="5108534" y="3650943"/>
                <a:ext cx="31405" cy="26993"/>
                <a:chOff x="5108534" y="3650943"/>
                <a:chExt cx="31405" cy="26993"/>
              </a:xfrm>
            </p:grpSpPr>
            <p:sp>
              <p:nvSpPr>
                <p:cNvPr id="2932" name="Google Shape;2932;p5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4" name="Google Shape;2934;p56"/>
              <p:cNvGrpSpPr/>
              <p:nvPr/>
            </p:nvGrpSpPr>
            <p:grpSpPr>
              <a:xfrm>
                <a:off x="5119380" y="3760739"/>
                <a:ext cx="31499" cy="26993"/>
                <a:chOff x="5119380" y="3760739"/>
                <a:chExt cx="31499" cy="26993"/>
              </a:xfrm>
            </p:grpSpPr>
            <p:sp>
              <p:nvSpPr>
                <p:cNvPr id="2935" name="Google Shape;2935;p5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56"/>
              <p:cNvGrpSpPr/>
              <p:nvPr/>
            </p:nvGrpSpPr>
            <p:grpSpPr>
              <a:xfrm>
                <a:off x="5119380" y="3788235"/>
                <a:ext cx="31499" cy="26993"/>
                <a:chOff x="5119380" y="3788235"/>
                <a:chExt cx="31499" cy="26993"/>
              </a:xfrm>
            </p:grpSpPr>
            <p:sp>
              <p:nvSpPr>
                <p:cNvPr id="2938" name="Google Shape;2938;p5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56"/>
              <p:cNvGrpSpPr/>
              <p:nvPr/>
            </p:nvGrpSpPr>
            <p:grpSpPr>
              <a:xfrm>
                <a:off x="5158005" y="3875284"/>
                <a:ext cx="31405" cy="27001"/>
                <a:chOff x="5158005" y="3875284"/>
                <a:chExt cx="31405" cy="27001"/>
              </a:xfrm>
            </p:grpSpPr>
            <p:sp>
              <p:nvSpPr>
                <p:cNvPr id="2941" name="Google Shape;2941;p5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3" name="Google Shape;2943;p56"/>
              <p:cNvGrpSpPr/>
              <p:nvPr/>
            </p:nvGrpSpPr>
            <p:grpSpPr>
              <a:xfrm>
                <a:off x="5233163" y="3764545"/>
                <a:ext cx="31499" cy="26898"/>
                <a:chOff x="5233163" y="3764545"/>
                <a:chExt cx="31499" cy="26898"/>
              </a:xfrm>
            </p:grpSpPr>
            <p:sp>
              <p:nvSpPr>
                <p:cNvPr id="2944" name="Google Shape;2944;p5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6" name="Google Shape;2946;p56"/>
              <p:cNvGrpSpPr/>
              <p:nvPr/>
            </p:nvGrpSpPr>
            <p:grpSpPr>
              <a:xfrm>
                <a:off x="5276168" y="3805545"/>
                <a:ext cx="31499" cy="26906"/>
                <a:chOff x="5276168" y="3805545"/>
                <a:chExt cx="31499" cy="26906"/>
              </a:xfrm>
            </p:grpSpPr>
            <p:sp>
              <p:nvSpPr>
                <p:cNvPr id="2947" name="Google Shape;2947;p5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9" name="Google Shape;2949;p56"/>
              <p:cNvGrpSpPr/>
              <p:nvPr/>
            </p:nvGrpSpPr>
            <p:grpSpPr>
              <a:xfrm>
                <a:off x="5294053" y="3851933"/>
                <a:ext cx="31405" cy="26945"/>
                <a:chOff x="5294053" y="3851933"/>
                <a:chExt cx="31405" cy="26945"/>
              </a:xfrm>
            </p:grpSpPr>
            <p:sp>
              <p:nvSpPr>
                <p:cNvPr id="2950" name="Google Shape;2950;p5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2" name="Google Shape;2952;p56"/>
              <p:cNvGrpSpPr/>
              <p:nvPr/>
            </p:nvGrpSpPr>
            <p:grpSpPr>
              <a:xfrm>
                <a:off x="5341723" y="3851902"/>
                <a:ext cx="31405" cy="26977"/>
                <a:chOff x="5341723" y="3851902"/>
                <a:chExt cx="31405" cy="26977"/>
              </a:xfrm>
            </p:grpSpPr>
            <p:sp>
              <p:nvSpPr>
                <p:cNvPr id="2953" name="Google Shape;2953;p5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56"/>
              <p:cNvGrpSpPr/>
              <p:nvPr/>
            </p:nvGrpSpPr>
            <p:grpSpPr>
              <a:xfrm>
                <a:off x="5054871" y="3507855"/>
                <a:ext cx="31405" cy="26993"/>
                <a:chOff x="5054871" y="3507855"/>
                <a:chExt cx="31405" cy="26993"/>
              </a:xfrm>
            </p:grpSpPr>
            <p:sp>
              <p:nvSpPr>
                <p:cNvPr id="2956" name="Google Shape;2956;p5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56"/>
              <p:cNvGrpSpPr/>
              <p:nvPr/>
            </p:nvGrpSpPr>
            <p:grpSpPr>
              <a:xfrm>
                <a:off x="4876579" y="3675325"/>
                <a:ext cx="31405" cy="26969"/>
                <a:chOff x="4876579" y="3675325"/>
                <a:chExt cx="31405" cy="26969"/>
              </a:xfrm>
            </p:grpSpPr>
            <p:sp>
              <p:nvSpPr>
                <p:cNvPr id="2959" name="Google Shape;2959;p5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1" name="Google Shape;2961;p56"/>
              <p:cNvGrpSpPr/>
              <p:nvPr/>
            </p:nvGrpSpPr>
            <p:grpSpPr>
              <a:xfrm>
                <a:off x="4842233" y="3688333"/>
                <a:ext cx="31405" cy="26993"/>
                <a:chOff x="4842233" y="3688333"/>
                <a:chExt cx="31405" cy="26993"/>
              </a:xfrm>
            </p:grpSpPr>
            <p:sp>
              <p:nvSpPr>
                <p:cNvPr id="2962" name="Google Shape;2962;p5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4" name="Google Shape;2964;p56"/>
              <p:cNvGrpSpPr/>
              <p:nvPr/>
            </p:nvGrpSpPr>
            <p:grpSpPr>
              <a:xfrm>
                <a:off x="5187876" y="3608032"/>
                <a:ext cx="31405" cy="27001"/>
                <a:chOff x="5187876" y="3608032"/>
                <a:chExt cx="31405" cy="27001"/>
              </a:xfrm>
            </p:grpSpPr>
            <p:sp>
              <p:nvSpPr>
                <p:cNvPr id="2965" name="Google Shape;2965;p5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7" name="Google Shape;2967;p5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9" name="Google Shape;2969;p56"/>
              <p:cNvGrpSpPr/>
              <p:nvPr/>
            </p:nvGrpSpPr>
            <p:grpSpPr>
              <a:xfrm>
                <a:off x="5269224" y="3304167"/>
                <a:ext cx="40253" cy="34402"/>
                <a:chOff x="5269224" y="3304167"/>
                <a:chExt cx="40253" cy="34402"/>
              </a:xfrm>
            </p:grpSpPr>
            <p:sp>
              <p:nvSpPr>
                <p:cNvPr id="2970" name="Google Shape;2970;p5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2" name="Google Shape;2972;p56"/>
              <p:cNvGrpSpPr/>
              <p:nvPr/>
            </p:nvGrpSpPr>
            <p:grpSpPr>
              <a:xfrm>
                <a:off x="5327354" y="3476615"/>
                <a:ext cx="49864" cy="42723"/>
                <a:chOff x="5327354" y="3476615"/>
                <a:chExt cx="49864" cy="42723"/>
              </a:xfrm>
            </p:grpSpPr>
            <p:sp>
              <p:nvSpPr>
                <p:cNvPr id="2973" name="Google Shape;2973;p5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5" name="Google Shape;2975;p5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7" name="Google Shape;2977;p56"/>
              <p:cNvGrpSpPr/>
              <p:nvPr/>
            </p:nvGrpSpPr>
            <p:grpSpPr>
              <a:xfrm>
                <a:off x="5341723" y="3775957"/>
                <a:ext cx="31405" cy="26898"/>
                <a:chOff x="5341723" y="3775957"/>
                <a:chExt cx="31405" cy="26898"/>
              </a:xfrm>
            </p:grpSpPr>
            <p:sp>
              <p:nvSpPr>
                <p:cNvPr id="2978" name="Google Shape;2978;p5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0" name="Google Shape;2980;p56"/>
              <p:cNvGrpSpPr/>
              <p:nvPr/>
            </p:nvGrpSpPr>
            <p:grpSpPr>
              <a:xfrm>
                <a:off x="5439053" y="3699274"/>
                <a:ext cx="31405" cy="26898"/>
                <a:chOff x="5439053" y="3699274"/>
                <a:chExt cx="31405" cy="26898"/>
              </a:xfrm>
            </p:grpSpPr>
            <p:sp>
              <p:nvSpPr>
                <p:cNvPr id="2981" name="Google Shape;2981;p5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3" name="Google Shape;2983;p56"/>
              <p:cNvGrpSpPr/>
              <p:nvPr/>
            </p:nvGrpSpPr>
            <p:grpSpPr>
              <a:xfrm>
                <a:off x="5412414" y="3622307"/>
                <a:ext cx="31499" cy="26993"/>
                <a:chOff x="5412414" y="3622307"/>
                <a:chExt cx="31499" cy="26993"/>
              </a:xfrm>
            </p:grpSpPr>
            <p:sp>
              <p:nvSpPr>
                <p:cNvPr id="2984" name="Google Shape;2984;p5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 name="Google Shape;2986;p56"/>
              <p:cNvGrpSpPr/>
              <p:nvPr/>
            </p:nvGrpSpPr>
            <p:grpSpPr>
              <a:xfrm>
                <a:off x="5476254" y="3473949"/>
                <a:ext cx="26835" cy="26930"/>
                <a:chOff x="5476254" y="3473949"/>
                <a:chExt cx="26835" cy="26930"/>
              </a:xfrm>
            </p:grpSpPr>
            <p:sp>
              <p:nvSpPr>
                <p:cNvPr id="2987" name="Google Shape;2987;p5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9" name="Google Shape;2989;p56"/>
              <p:cNvGrpSpPr/>
              <p:nvPr/>
            </p:nvGrpSpPr>
            <p:grpSpPr>
              <a:xfrm>
                <a:off x="5564547" y="3481594"/>
                <a:ext cx="31397" cy="26898"/>
                <a:chOff x="5564547" y="3481594"/>
                <a:chExt cx="31397" cy="26898"/>
              </a:xfrm>
            </p:grpSpPr>
            <p:sp>
              <p:nvSpPr>
                <p:cNvPr id="2990" name="Google Shape;2990;p5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2" name="Google Shape;2992;p56"/>
              <p:cNvGrpSpPr/>
              <p:nvPr/>
            </p:nvGrpSpPr>
            <p:grpSpPr>
              <a:xfrm>
                <a:off x="5534101" y="3470174"/>
                <a:ext cx="31397" cy="26906"/>
                <a:chOff x="5534101" y="3470174"/>
                <a:chExt cx="31397" cy="26906"/>
              </a:xfrm>
            </p:grpSpPr>
            <p:sp>
              <p:nvSpPr>
                <p:cNvPr id="2993" name="Google Shape;2993;p5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5" name="Google Shape;2995;p56"/>
              <p:cNvGrpSpPr/>
              <p:nvPr/>
            </p:nvGrpSpPr>
            <p:grpSpPr>
              <a:xfrm>
                <a:off x="5610879" y="3314486"/>
                <a:ext cx="31499" cy="26938"/>
                <a:chOff x="5610879" y="3314486"/>
                <a:chExt cx="31499" cy="26938"/>
              </a:xfrm>
            </p:grpSpPr>
            <p:sp>
              <p:nvSpPr>
                <p:cNvPr id="2996" name="Google Shape;2996;p5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8" name="Google Shape;2998;p56"/>
              <p:cNvGrpSpPr/>
              <p:nvPr/>
            </p:nvGrpSpPr>
            <p:grpSpPr>
              <a:xfrm>
                <a:off x="4834525" y="3501382"/>
                <a:ext cx="31499" cy="26898"/>
                <a:chOff x="4834525" y="3501382"/>
                <a:chExt cx="31499" cy="26898"/>
              </a:xfrm>
            </p:grpSpPr>
            <p:sp>
              <p:nvSpPr>
                <p:cNvPr id="2999" name="Google Shape;2999;p5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56"/>
              <p:cNvGrpSpPr/>
              <p:nvPr/>
            </p:nvGrpSpPr>
            <p:grpSpPr>
              <a:xfrm>
                <a:off x="4898460" y="3580158"/>
                <a:ext cx="31405" cy="26898"/>
                <a:chOff x="4898460" y="3580158"/>
                <a:chExt cx="31405" cy="26898"/>
              </a:xfrm>
            </p:grpSpPr>
            <p:sp>
              <p:nvSpPr>
                <p:cNvPr id="3002" name="Google Shape;3002;p5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 name="Google Shape;3004;p56"/>
              <p:cNvGrpSpPr/>
              <p:nvPr/>
            </p:nvGrpSpPr>
            <p:grpSpPr>
              <a:xfrm>
                <a:off x="4882667" y="3608032"/>
                <a:ext cx="31499" cy="27001"/>
                <a:chOff x="4882667" y="3608032"/>
                <a:chExt cx="31499" cy="27001"/>
              </a:xfrm>
            </p:grpSpPr>
            <p:sp>
              <p:nvSpPr>
                <p:cNvPr id="3005" name="Google Shape;3005;p5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7" name="Google Shape;3007;p56"/>
              <p:cNvGrpSpPr/>
              <p:nvPr/>
            </p:nvGrpSpPr>
            <p:grpSpPr>
              <a:xfrm>
                <a:off x="4843373" y="3631407"/>
                <a:ext cx="16273" cy="16186"/>
                <a:chOff x="4843373" y="3631407"/>
                <a:chExt cx="16273" cy="16186"/>
              </a:xfrm>
            </p:grpSpPr>
            <p:sp>
              <p:nvSpPr>
                <p:cNvPr id="3008" name="Google Shape;3008;p5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0" name="Google Shape;3010;p56"/>
              <p:cNvGrpSpPr/>
              <p:nvPr/>
            </p:nvGrpSpPr>
            <p:grpSpPr>
              <a:xfrm>
                <a:off x="4727773" y="3591578"/>
                <a:ext cx="31499" cy="26898"/>
                <a:chOff x="4727773" y="3591578"/>
                <a:chExt cx="31499" cy="26898"/>
              </a:xfrm>
            </p:grpSpPr>
            <p:sp>
              <p:nvSpPr>
                <p:cNvPr id="3011" name="Google Shape;3011;p5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3" name="Google Shape;3013;p5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5" name="Google Shape;3015;p56"/>
              <p:cNvGrpSpPr/>
              <p:nvPr/>
            </p:nvGrpSpPr>
            <p:grpSpPr>
              <a:xfrm>
                <a:off x="4609421" y="3577398"/>
                <a:ext cx="31499" cy="27001"/>
                <a:chOff x="4609421" y="3577398"/>
                <a:chExt cx="31499" cy="27001"/>
              </a:xfrm>
            </p:grpSpPr>
            <p:sp>
              <p:nvSpPr>
                <p:cNvPr id="3016" name="Google Shape;3016;p5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56"/>
              <p:cNvGrpSpPr/>
              <p:nvPr/>
            </p:nvGrpSpPr>
            <p:grpSpPr>
              <a:xfrm>
                <a:off x="4649289" y="3577398"/>
                <a:ext cx="31499" cy="27001"/>
                <a:chOff x="4649289" y="3577398"/>
                <a:chExt cx="31499" cy="27001"/>
              </a:xfrm>
            </p:grpSpPr>
            <p:sp>
              <p:nvSpPr>
                <p:cNvPr id="3019" name="Google Shape;3019;p5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56"/>
              <p:cNvGrpSpPr/>
              <p:nvPr/>
            </p:nvGrpSpPr>
            <p:grpSpPr>
              <a:xfrm>
                <a:off x="4605614" y="3639523"/>
                <a:ext cx="31499" cy="26906"/>
                <a:chOff x="4605614" y="3639523"/>
                <a:chExt cx="31499" cy="26906"/>
              </a:xfrm>
            </p:grpSpPr>
            <p:sp>
              <p:nvSpPr>
                <p:cNvPr id="3022" name="Google Shape;3022;p5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4" name="Google Shape;3024;p56"/>
              <p:cNvGrpSpPr/>
              <p:nvPr/>
            </p:nvGrpSpPr>
            <p:grpSpPr>
              <a:xfrm>
                <a:off x="4785149" y="3618846"/>
                <a:ext cx="26930" cy="26843"/>
                <a:chOff x="4785149" y="3618846"/>
                <a:chExt cx="26930" cy="26843"/>
              </a:xfrm>
            </p:grpSpPr>
            <p:sp>
              <p:nvSpPr>
                <p:cNvPr id="3025" name="Google Shape;3025;p5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56"/>
              <p:cNvGrpSpPr/>
              <p:nvPr/>
            </p:nvGrpSpPr>
            <p:grpSpPr>
              <a:xfrm>
                <a:off x="4810167" y="3601567"/>
                <a:ext cx="31405" cy="26898"/>
                <a:chOff x="4810167" y="3601567"/>
                <a:chExt cx="31405" cy="26898"/>
              </a:xfrm>
            </p:grpSpPr>
            <p:sp>
              <p:nvSpPr>
                <p:cNvPr id="3028" name="Google Shape;3028;p5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0" name="Google Shape;3030;p56"/>
              <p:cNvGrpSpPr/>
              <p:nvPr/>
            </p:nvGrpSpPr>
            <p:grpSpPr>
              <a:xfrm>
                <a:off x="4831002" y="3373230"/>
                <a:ext cx="31405" cy="26898"/>
                <a:chOff x="4831002" y="3373230"/>
                <a:chExt cx="31405" cy="26898"/>
              </a:xfrm>
            </p:grpSpPr>
            <p:sp>
              <p:nvSpPr>
                <p:cNvPr id="3031" name="Google Shape;3031;p5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3" name="Google Shape;3033;p56"/>
              <p:cNvGrpSpPr/>
              <p:nvPr/>
            </p:nvGrpSpPr>
            <p:grpSpPr>
              <a:xfrm>
                <a:off x="4719311" y="3355054"/>
                <a:ext cx="31499" cy="27001"/>
                <a:chOff x="4719311" y="3355054"/>
                <a:chExt cx="31499" cy="27001"/>
              </a:xfrm>
            </p:grpSpPr>
            <p:sp>
              <p:nvSpPr>
                <p:cNvPr id="3034" name="Google Shape;3034;p5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56"/>
              <p:cNvGrpSpPr/>
              <p:nvPr/>
            </p:nvGrpSpPr>
            <p:grpSpPr>
              <a:xfrm>
                <a:off x="4798755" y="3450260"/>
                <a:ext cx="26930" cy="26930"/>
                <a:chOff x="4798755" y="3450260"/>
                <a:chExt cx="26930" cy="26930"/>
              </a:xfrm>
            </p:grpSpPr>
            <p:sp>
              <p:nvSpPr>
                <p:cNvPr id="3037" name="Google Shape;3037;p5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9" name="Google Shape;3039;p56"/>
              <p:cNvGrpSpPr/>
              <p:nvPr/>
            </p:nvGrpSpPr>
            <p:grpSpPr>
              <a:xfrm>
                <a:off x="4645576" y="3467555"/>
                <a:ext cx="31405" cy="26953"/>
                <a:chOff x="4645576" y="3467555"/>
                <a:chExt cx="31405" cy="26953"/>
              </a:xfrm>
            </p:grpSpPr>
            <p:sp>
              <p:nvSpPr>
                <p:cNvPr id="3040" name="Google Shape;3040;p5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2" name="Google Shape;3042;p56"/>
              <p:cNvGrpSpPr/>
              <p:nvPr/>
            </p:nvGrpSpPr>
            <p:grpSpPr>
              <a:xfrm>
                <a:off x="4687631" y="3583965"/>
                <a:ext cx="31499" cy="26898"/>
                <a:chOff x="4687631" y="3583965"/>
                <a:chExt cx="31499" cy="26898"/>
              </a:xfrm>
            </p:grpSpPr>
            <p:sp>
              <p:nvSpPr>
                <p:cNvPr id="3043" name="Google Shape;3043;p5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56"/>
              <p:cNvGrpSpPr/>
              <p:nvPr/>
            </p:nvGrpSpPr>
            <p:grpSpPr>
              <a:xfrm>
                <a:off x="4719311" y="3471314"/>
                <a:ext cx="31499" cy="27001"/>
                <a:chOff x="4719311" y="3471314"/>
                <a:chExt cx="31499" cy="27001"/>
              </a:xfrm>
            </p:grpSpPr>
            <p:sp>
              <p:nvSpPr>
                <p:cNvPr id="3046" name="Google Shape;3046;p5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56"/>
              <p:cNvGrpSpPr/>
              <p:nvPr/>
            </p:nvGrpSpPr>
            <p:grpSpPr>
              <a:xfrm>
                <a:off x="4719311" y="3434404"/>
                <a:ext cx="31499" cy="26898"/>
                <a:chOff x="4719311" y="3434404"/>
                <a:chExt cx="31499" cy="26898"/>
              </a:xfrm>
            </p:grpSpPr>
            <p:sp>
              <p:nvSpPr>
                <p:cNvPr id="3049" name="Google Shape;3049;p5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1" name="Google Shape;3051;p56"/>
              <p:cNvGrpSpPr/>
              <p:nvPr/>
            </p:nvGrpSpPr>
            <p:grpSpPr>
              <a:xfrm>
                <a:off x="4768876" y="3401772"/>
                <a:ext cx="31499" cy="26898"/>
                <a:chOff x="4768876" y="3401772"/>
                <a:chExt cx="31499" cy="26898"/>
              </a:xfrm>
            </p:grpSpPr>
            <p:sp>
              <p:nvSpPr>
                <p:cNvPr id="3052" name="Google Shape;3052;p5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4" name="Google Shape;3054;p56"/>
              <p:cNvGrpSpPr/>
              <p:nvPr/>
            </p:nvGrpSpPr>
            <p:grpSpPr>
              <a:xfrm>
                <a:off x="4762214" y="3471377"/>
                <a:ext cx="26938" cy="26938"/>
                <a:chOff x="4762214" y="3471377"/>
                <a:chExt cx="26938" cy="26938"/>
              </a:xfrm>
            </p:grpSpPr>
            <p:sp>
              <p:nvSpPr>
                <p:cNvPr id="3055" name="Google Shape;3055;p5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7" name="Google Shape;3057;p56"/>
              <p:cNvGrpSpPr/>
              <p:nvPr/>
            </p:nvGrpSpPr>
            <p:grpSpPr>
              <a:xfrm>
                <a:off x="4790473" y="3344782"/>
                <a:ext cx="31405" cy="26898"/>
                <a:chOff x="4790473" y="3344782"/>
                <a:chExt cx="31405" cy="26898"/>
              </a:xfrm>
            </p:grpSpPr>
            <p:sp>
              <p:nvSpPr>
                <p:cNvPr id="3058" name="Google Shape;3058;p5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0" name="Google Shape;3060;p56"/>
              <p:cNvGrpSpPr/>
              <p:nvPr/>
            </p:nvGrpSpPr>
            <p:grpSpPr>
              <a:xfrm>
                <a:off x="4823774" y="3950733"/>
                <a:ext cx="37398" cy="32034"/>
                <a:chOff x="4823774" y="3950733"/>
                <a:chExt cx="37398" cy="32034"/>
              </a:xfrm>
            </p:grpSpPr>
            <p:sp>
              <p:nvSpPr>
                <p:cNvPr id="3061" name="Google Shape;3061;p5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3" name="Google Shape;3063;p56"/>
              <p:cNvGrpSpPr/>
              <p:nvPr/>
            </p:nvGrpSpPr>
            <p:grpSpPr>
              <a:xfrm>
                <a:off x="4823396" y="4110566"/>
                <a:ext cx="31405" cy="26906"/>
                <a:chOff x="4823396" y="4110566"/>
                <a:chExt cx="31405" cy="26906"/>
              </a:xfrm>
            </p:grpSpPr>
            <p:sp>
              <p:nvSpPr>
                <p:cNvPr id="3064" name="Google Shape;3064;p5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56"/>
              <p:cNvGrpSpPr/>
              <p:nvPr/>
            </p:nvGrpSpPr>
            <p:grpSpPr>
              <a:xfrm>
                <a:off x="4838332" y="3821150"/>
                <a:ext cx="31499" cy="26898"/>
                <a:chOff x="4838332" y="3821150"/>
                <a:chExt cx="31499" cy="26898"/>
              </a:xfrm>
            </p:grpSpPr>
            <p:sp>
              <p:nvSpPr>
                <p:cNvPr id="3067" name="Google Shape;3067;p5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56"/>
              <p:cNvGrpSpPr/>
              <p:nvPr/>
            </p:nvGrpSpPr>
            <p:grpSpPr>
              <a:xfrm>
                <a:off x="4661275" y="3815007"/>
                <a:ext cx="36824" cy="31523"/>
                <a:chOff x="4661275" y="3815007"/>
                <a:chExt cx="36824" cy="31523"/>
              </a:xfrm>
            </p:grpSpPr>
            <p:sp>
              <p:nvSpPr>
                <p:cNvPr id="3070" name="Google Shape;3070;p5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56"/>
              <p:cNvGrpSpPr/>
              <p:nvPr/>
            </p:nvGrpSpPr>
            <p:grpSpPr>
              <a:xfrm>
                <a:off x="4558998" y="3851037"/>
                <a:ext cx="33591" cy="28699"/>
                <a:chOff x="4558998" y="3851037"/>
                <a:chExt cx="33591" cy="28699"/>
              </a:xfrm>
            </p:grpSpPr>
            <p:sp>
              <p:nvSpPr>
                <p:cNvPr id="3073" name="Google Shape;3073;p5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56"/>
              <p:cNvGrpSpPr/>
              <p:nvPr/>
            </p:nvGrpSpPr>
            <p:grpSpPr>
              <a:xfrm>
                <a:off x="4696762" y="3638587"/>
                <a:ext cx="33591" cy="28794"/>
                <a:chOff x="4696762" y="3638587"/>
                <a:chExt cx="33591" cy="28794"/>
              </a:xfrm>
            </p:grpSpPr>
            <p:sp>
              <p:nvSpPr>
                <p:cNvPr id="3076" name="Google Shape;3076;p5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 name="Google Shape;3078;p56"/>
              <p:cNvGrpSpPr/>
              <p:nvPr/>
            </p:nvGrpSpPr>
            <p:grpSpPr>
              <a:xfrm>
                <a:off x="4929479" y="3939140"/>
                <a:ext cx="33497" cy="28692"/>
                <a:chOff x="4929479" y="3939140"/>
                <a:chExt cx="33497" cy="28692"/>
              </a:xfrm>
            </p:grpSpPr>
            <p:sp>
              <p:nvSpPr>
                <p:cNvPr id="3079" name="Google Shape;3079;p5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56"/>
              <p:cNvGrpSpPr/>
              <p:nvPr/>
            </p:nvGrpSpPr>
            <p:grpSpPr>
              <a:xfrm>
                <a:off x="4907119" y="3986039"/>
                <a:ext cx="33497" cy="28699"/>
                <a:chOff x="4907119" y="3986039"/>
                <a:chExt cx="33497" cy="28699"/>
              </a:xfrm>
            </p:grpSpPr>
            <p:sp>
              <p:nvSpPr>
                <p:cNvPr id="3082" name="Google Shape;3082;p5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56"/>
              <p:cNvGrpSpPr/>
              <p:nvPr/>
            </p:nvGrpSpPr>
            <p:grpSpPr>
              <a:xfrm>
                <a:off x="4911783" y="4048102"/>
                <a:ext cx="33591" cy="28762"/>
                <a:chOff x="4911783" y="4048102"/>
                <a:chExt cx="33591" cy="28762"/>
              </a:xfrm>
            </p:grpSpPr>
            <p:sp>
              <p:nvSpPr>
                <p:cNvPr id="3085" name="Google Shape;3085;p5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7" name="Google Shape;3087;p5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9" name="Google Shape;3089;p56"/>
              <p:cNvGrpSpPr/>
              <p:nvPr/>
            </p:nvGrpSpPr>
            <p:grpSpPr>
              <a:xfrm>
                <a:off x="4762623" y="3837847"/>
                <a:ext cx="42416" cy="36273"/>
                <a:chOff x="4762623" y="3837847"/>
                <a:chExt cx="42416" cy="36273"/>
              </a:xfrm>
            </p:grpSpPr>
            <p:sp>
              <p:nvSpPr>
                <p:cNvPr id="3090" name="Google Shape;3090;p5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 name="Google Shape;3092;p56"/>
              <p:cNvGrpSpPr/>
              <p:nvPr/>
            </p:nvGrpSpPr>
            <p:grpSpPr>
              <a:xfrm>
                <a:off x="4746044" y="4104966"/>
                <a:ext cx="33497" cy="28699"/>
                <a:chOff x="4746044" y="4104966"/>
                <a:chExt cx="33497" cy="28699"/>
              </a:xfrm>
            </p:grpSpPr>
            <p:sp>
              <p:nvSpPr>
                <p:cNvPr id="3093" name="Google Shape;3093;p5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56"/>
              <p:cNvGrpSpPr/>
              <p:nvPr/>
            </p:nvGrpSpPr>
            <p:grpSpPr>
              <a:xfrm>
                <a:off x="4859646" y="4162554"/>
                <a:ext cx="33591" cy="28762"/>
                <a:chOff x="4859646" y="4162554"/>
                <a:chExt cx="33591" cy="28762"/>
              </a:xfrm>
            </p:grpSpPr>
            <p:sp>
              <p:nvSpPr>
                <p:cNvPr id="3096" name="Google Shape;3096;p5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8" name="Google Shape;3098;p56"/>
            <p:cNvGrpSpPr/>
            <p:nvPr/>
          </p:nvGrpSpPr>
          <p:grpSpPr>
            <a:xfrm>
              <a:off x="3597785" y="3274438"/>
              <a:ext cx="855610" cy="1122100"/>
              <a:chOff x="3597785" y="3274438"/>
              <a:chExt cx="855610" cy="1122100"/>
            </a:xfrm>
          </p:grpSpPr>
          <p:grpSp>
            <p:nvGrpSpPr>
              <p:cNvPr id="3099" name="Google Shape;3099;p56"/>
              <p:cNvGrpSpPr/>
              <p:nvPr/>
            </p:nvGrpSpPr>
            <p:grpSpPr>
              <a:xfrm>
                <a:off x="3617857" y="3284717"/>
                <a:ext cx="826785" cy="1099165"/>
                <a:chOff x="3617857" y="3284717"/>
                <a:chExt cx="826785" cy="1099165"/>
              </a:xfrm>
            </p:grpSpPr>
            <p:sp>
              <p:nvSpPr>
                <p:cNvPr id="3100" name="Google Shape;3100;p5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56"/>
              <p:cNvGrpSpPr/>
              <p:nvPr/>
            </p:nvGrpSpPr>
            <p:grpSpPr>
              <a:xfrm>
                <a:off x="4180904" y="4251758"/>
                <a:ext cx="37783" cy="32420"/>
                <a:chOff x="4180904" y="4251758"/>
                <a:chExt cx="37783" cy="32420"/>
              </a:xfrm>
            </p:grpSpPr>
            <p:sp>
              <p:nvSpPr>
                <p:cNvPr id="3157" name="Google Shape;3157;p5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9" name="Google Shape;3159;p56"/>
              <p:cNvGrpSpPr/>
              <p:nvPr/>
            </p:nvGrpSpPr>
            <p:grpSpPr>
              <a:xfrm>
                <a:off x="4201644" y="4081324"/>
                <a:ext cx="37783" cy="32364"/>
                <a:chOff x="4201644" y="4081324"/>
                <a:chExt cx="37783" cy="32364"/>
              </a:xfrm>
            </p:grpSpPr>
            <p:sp>
              <p:nvSpPr>
                <p:cNvPr id="3160" name="Google Shape;3160;p5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56"/>
              <p:cNvGrpSpPr/>
              <p:nvPr/>
            </p:nvGrpSpPr>
            <p:grpSpPr>
              <a:xfrm>
                <a:off x="4284416" y="3887428"/>
                <a:ext cx="37783" cy="32451"/>
                <a:chOff x="4284416" y="3887428"/>
                <a:chExt cx="37783" cy="32451"/>
              </a:xfrm>
            </p:grpSpPr>
            <p:sp>
              <p:nvSpPr>
                <p:cNvPr id="3163" name="Google Shape;3163;p5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56"/>
              <p:cNvGrpSpPr/>
              <p:nvPr/>
            </p:nvGrpSpPr>
            <p:grpSpPr>
              <a:xfrm>
                <a:off x="4223721" y="3860404"/>
                <a:ext cx="37870" cy="32364"/>
                <a:chOff x="4223721" y="3860404"/>
                <a:chExt cx="37870" cy="32364"/>
              </a:xfrm>
            </p:grpSpPr>
            <p:sp>
              <p:nvSpPr>
                <p:cNvPr id="3166" name="Google Shape;3166;p5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56"/>
              <p:cNvGrpSpPr/>
              <p:nvPr/>
            </p:nvGrpSpPr>
            <p:grpSpPr>
              <a:xfrm>
                <a:off x="4104889" y="3699242"/>
                <a:ext cx="37776" cy="32357"/>
                <a:chOff x="4104889" y="3699242"/>
                <a:chExt cx="37776" cy="32357"/>
              </a:xfrm>
            </p:grpSpPr>
            <p:sp>
              <p:nvSpPr>
                <p:cNvPr id="3169" name="Google Shape;3169;p5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1" name="Google Shape;3171;p56"/>
              <p:cNvGrpSpPr/>
              <p:nvPr/>
            </p:nvGrpSpPr>
            <p:grpSpPr>
              <a:xfrm>
                <a:off x="4143608" y="3475121"/>
                <a:ext cx="37878" cy="32420"/>
                <a:chOff x="4143608" y="3475121"/>
                <a:chExt cx="37878" cy="32420"/>
              </a:xfrm>
            </p:grpSpPr>
            <p:sp>
              <p:nvSpPr>
                <p:cNvPr id="3172" name="Google Shape;3172;p5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56"/>
              <p:cNvGrpSpPr/>
              <p:nvPr/>
            </p:nvGrpSpPr>
            <p:grpSpPr>
              <a:xfrm>
                <a:off x="4217248" y="3570893"/>
                <a:ext cx="37776" cy="32364"/>
                <a:chOff x="4217248" y="3570893"/>
                <a:chExt cx="37776" cy="32364"/>
              </a:xfrm>
            </p:grpSpPr>
            <p:sp>
              <p:nvSpPr>
                <p:cNvPr id="3175" name="Google Shape;3175;p5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56"/>
              <p:cNvGrpSpPr/>
              <p:nvPr/>
            </p:nvGrpSpPr>
            <p:grpSpPr>
              <a:xfrm>
                <a:off x="4255307" y="3431612"/>
                <a:ext cx="37776" cy="32451"/>
                <a:chOff x="4255307" y="3431612"/>
                <a:chExt cx="37776" cy="32451"/>
              </a:xfrm>
            </p:grpSpPr>
            <p:sp>
              <p:nvSpPr>
                <p:cNvPr id="3178" name="Google Shape;3178;p5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6"/>
              <p:cNvGrpSpPr/>
              <p:nvPr/>
            </p:nvGrpSpPr>
            <p:grpSpPr>
              <a:xfrm>
                <a:off x="3853052" y="3577398"/>
                <a:ext cx="37776" cy="32420"/>
                <a:chOff x="3853052" y="3577398"/>
                <a:chExt cx="37776" cy="32420"/>
              </a:xfrm>
            </p:grpSpPr>
            <p:sp>
              <p:nvSpPr>
                <p:cNvPr id="3181" name="Google Shape;3181;p5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3" name="Google Shape;3183;p56"/>
              <p:cNvGrpSpPr/>
              <p:nvPr/>
            </p:nvGrpSpPr>
            <p:grpSpPr>
              <a:xfrm>
                <a:off x="4039908" y="3412107"/>
                <a:ext cx="37776" cy="32357"/>
                <a:chOff x="4039908" y="3412107"/>
                <a:chExt cx="37776" cy="32357"/>
              </a:xfrm>
            </p:grpSpPr>
            <p:sp>
              <p:nvSpPr>
                <p:cNvPr id="3184" name="Google Shape;3184;p5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6"/>
              <p:cNvGrpSpPr/>
              <p:nvPr/>
            </p:nvGrpSpPr>
            <p:grpSpPr>
              <a:xfrm>
                <a:off x="4017360" y="3342061"/>
                <a:ext cx="37870" cy="32380"/>
                <a:chOff x="4017360" y="3342061"/>
                <a:chExt cx="37870" cy="32380"/>
              </a:xfrm>
            </p:grpSpPr>
            <p:sp>
              <p:nvSpPr>
                <p:cNvPr id="3187" name="Google Shape;3187;p5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9" name="Google Shape;3189;p5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1" name="Google Shape;3191;p56"/>
              <p:cNvGrpSpPr/>
              <p:nvPr/>
            </p:nvGrpSpPr>
            <p:grpSpPr>
              <a:xfrm>
                <a:off x="3750870" y="3418650"/>
                <a:ext cx="37776" cy="32380"/>
                <a:chOff x="3750870" y="3418650"/>
                <a:chExt cx="37776" cy="32380"/>
              </a:xfrm>
            </p:grpSpPr>
            <p:sp>
              <p:nvSpPr>
                <p:cNvPr id="3192" name="Google Shape;3192;p5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6"/>
              <p:cNvGrpSpPr/>
              <p:nvPr/>
            </p:nvGrpSpPr>
            <p:grpSpPr>
              <a:xfrm>
                <a:off x="3632509" y="3274438"/>
                <a:ext cx="37783" cy="32357"/>
                <a:chOff x="3632509" y="3274438"/>
                <a:chExt cx="37783" cy="32357"/>
              </a:xfrm>
            </p:grpSpPr>
            <p:sp>
              <p:nvSpPr>
                <p:cNvPr id="3195" name="Google Shape;3195;p5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56"/>
              <p:cNvGrpSpPr/>
              <p:nvPr/>
            </p:nvGrpSpPr>
            <p:grpSpPr>
              <a:xfrm>
                <a:off x="3906424" y="3297561"/>
                <a:ext cx="37776" cy="32451"/>
                <a:chOff x="3906424" y="3297561"/>
                <a:chExt cx="37776" cy="32451"/>
              </a:xfrm>
            </p:grpSpPr>
            <p:sp>
              <p:nvSpPr>
                <p:cNvPr id="3198" name="Google Shape;3198;p5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56"/>
              <p:cNvGrpSpPr/>
              <p:nvPr/>
            </p:nvGrpSpPr>
            <p:grpSpPr>
              <a:xfrm>
                <a:off x="3866084" y="3412107"/>
                <a:ext cx="37776" cy="32357"/>
                <a:chOff x="3866084" y="3412107"/>
                <a:chExt cx="37776" cy="32357"/>
              </a:xfrm>
            </p:grpSpPr>
            <p:sp>
              <p:nvSpPr>
                <p:cNvPr id="3201" name="Google Shape;3201;p5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3" name="Google Shape;3203;p56"/>
              <p:cNvGrpSpPr/>
              <p:nvPr/>
            </p:nvGrpSpPr>
            <p:grpSpPr>
              <a:xfrm>
                <a:off x="4023919" y="3766409"/>
                <a:ext cx="37783" cy="32357"/>
                <a:chOff x="4023919" y="3766409"/>
                <a:chExt cx="37783" cy="32357"/>
              </a:xfrm>
            </p:grpSpPr>
            <p:sp>
              <p:nvSpPr>
                <p:cNvPr id="3204" name="Google Shape;3204;p5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56"/>
              <p:cNvGrpSpPr/>
              <p:nvPr/>
            </p:nvGrpSpPr>
            <p:grpSpPr>
              <a:xfrm>
                <a:off x="3973882" y="3779449"/>
                <a:ext cx="37776" cy="32357"/>
                <a:chOff x="3973882" y="3779449"/>
                <a:chExt cx="37776" cy="32357"/>
              </a:xfrm>
            </p:grpSpPr>
            <p:sp>
              <p:nvSpPr>
                <p:cNvPr id="3207" name="Google Shape;3207;p5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56"/>
              <p:cNvGrpSpPr/>
              <p:nvPr/>
            </p:nvGrpSpPr>
            <p:grpSpPr>
              <a:xfrm>
                <a:off x="4073398" y="3838028"/>
                <a:ext cx="37776" cy="32380"/>
                <a:chOff x="4073398" y="3838028"/>
                <a:chExt cx="37776" cy="32380"/>
              </a:xfrm>
            </p:grpSpPr>
            <p:sp>
              <p:nvSpPr>
                <p:cNvPr id="3210" name="Google Shape;3210;p5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56"/>
              <p:cNvGrpSpPr/>
              <p:nvPr/>
            </p:nvGrpSpPr>
            <p:grpSpPr>
              <a:xfrm>
                <a:off x="4342672" y="4144496"/>
                <a:ext cx="37752" cy="32364"/>
                <a:chOff x="4342672" y="4144496"/>
                <a:chExt cx="37752" cy="32364"/>
              </a:xfrm>
            </p:grpSpPr>
            <p:sp>
              <p:nvSpPr>
                <p:cNvPr id="3213" name="Google Shape;3213;p5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5" name="Google Shape;3215;p56"/>
              <p:cNvGrpSpPr/>
              <p:nvPr/>
            </p:nvGrpSpPr>
            <p:grpSpPr>
              <a:xfrm>
                <a:off x="4406386" y="4056872"/>
                <a:ext cx="37783" cy="32364"/>
                <a:chOff x="4406386" y="4056872"/>
                <a:chExt cx="37783" cy="32364"/>
              </a:xfrm>
            </p:grpSpPr>
            <p:sp>
              <p:nvSpPr>
                <p:cNvPr id="3216" name="Google Shape;3216;p5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8" name="Google Shape;3218;p56"/>
              <p:cNvGrpSpPr/>
              <p:nvPr/>
            </p:nvGrpSpPr>
            <p:grpSpPr>
              <a:xfrm>
                <a:off x="4284416" y="4245254"/>
                <a:ext cx="37783" cy="32357"/>
                <a:chOff x="4284416" y="4245254"/>
                <a:chExt cx="37783" cy="32357"/>
              </a:xfrm>
            </p:grpSpPr>
            <p:sp>
              <p:nvSpPr>
                <p:cNvPr id="3219" name="Google Shape;3219;p5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56"/>
              <p:cNvGrpSpPr/>
              <p:nvPr/>
            </p:nvGrpSpPr>
            <p:grpSpPr>
              <a:xfrm>
                <a:off x="4219057" y="4331258"/>
                <a:ext cx="37776" cy="32364"/>
                <a:chOff x="4219057" y="4331258"/>
                <a:chExt cx="37776" cy="32364"/>
              </a:xfrm>
            </p:grpSpPr>
            <p:sp>
              <p:nvSpPr>
                <p:cNvPr id="3222" name="Google Shape;3222;p5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56"/>
              <p:cNvGrpSpPr/>
              <p:nvPr/>
            </p:nvGrpSpPr>
            <p:grpSpPr>
              <a:xfrm>
                <a:off x="4204122" y="4141688"/>
                <a:ext cx="33497" cy="28699"/>
                <a:chOff x="4204122" y="4141688"/>
                <a:chExt cx="33497" cy="28699"/>
              </a:xfrm>
            </p:grpSpPr>
            <p:sp>
              <p:nvSpPr>
                <p:cNvPr id="3225" name="Google Shape;3225;p5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56"/>
              <p:cNvGrpSpPr/>
              <p:nvPr/>
            </p:nvGrpSpPr>
            <p:grpSpPr>
              <a:xfrm>
                <a:off x="4301546" y="4003869"/>
                <a:ext cx="38916" cy="33324"/>
                <a:chOff x="4301546" y="4003869"/>
                <a:chExt cx="38916" cy="33324"/>
              </a:xfrm>
            </p:grpSpPr>
            <p:sp>
              <p:nvSpPr>
                <p:cNvPr id="3228" name="Google Shape;3228;p5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56"/>
              <p:cNvGrpSpPr/>
              <p:nvPr/>
            </p:nvGrpSpPr>
            <p:grpSpPr>
              <a:xfrm>
                <a:off x="4210681" y="3924669"/>
                <a:ext cx="36549" cy="31366"/>
                <a:chOff x="4210681" y="3924669"/>
                <a:chExt cx="36549" cy="31366"/>
              </a:xfrm>
            </p:grpSpPr>
            <p:sp>
              <p:nvSpPr>
                <p:cNvPr id="3231" name="Google Shape;3231;p5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56"/>
              <p:cNvGrpSpPr/>
              <p:nvPr/>
            </p:nvGrpSpPr>
            <p:grpSpPr>
              <a:xfrm>
                <a:off x="3987771" y="3628874"/>
                <a:ext cx="31499" cy="26993"/>
                <a:chOff x="3987771" y="3628874"/>
                <a:chExt cx="31499" cy="26993"/>
              </a:xfrm>
            </p:grpSpPr>
            <p:sp>
              <p:nvSpPr>
                <p:cNvPr id="3234" name="Google Shape;3234;p5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56"/>
              <p:cNvGrpSpPr/>
              <p:nvPr/>
            </p:nvGrpSpPr>
            <p:grpSpPr>
              <a:xfrm>
                <a:off x="4087382" y="3775674"/>
                <a:ext cx="31405" cy="26898"/>
                <a:chOff x="4087382" y="3775674"/>
                <a:chExt cx="31405" cy="26898"/>
              </a:xfrm>
            </p:grpSpPr>
            <p:sp>
              <p:nvSpPr>
                <p:cNvPr id="3237" name="Google Shape;3237;p5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56"/>
              <p:cNvGrpSpPr/>
              <p:nvPr/>
            </p:nvGrpSpPr>
            <p:grpSpPr>
              <a:xfrm>
                <a:off x="4118873" y="3856637"/>
                <a:ext cx="31405" cy="26906"/>
                <a:chOff x="4118873" y="3856637"/>
                <a:chExt cx="31405" cy="26906"/>
              </a:xfrm>
            </p:grpSpPr>
            <p:sp>
              <p:nvSpPr>
                <p:cNvPr id="3240" name="Google Shape;3240;p5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56"/>
              <p:cNvGrpSpPr/>
              <p:nvPr/>
            </p:nvGrpSpPr>
            <p:grpSpPr>
              <a:xfrm>
                <a:off x="4168541" y="3639523"/>
                <a:ext cx="31499" cy="26906"/>
                <a:chOff x="4168541" y="3639523"/>
                <a:chExt cx="31499" cy="26906"/>
              </a:xfrm>
            </p:grpSpPr>
            <p:sp>
              <p:nvSpPr>
                <p:cNvPr id="3243" name="Google Shape;3243;p5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56"/>
              <p:cNvGrpSpPr/>
              <p:nvPr/>
            </p:nvGrpSpPr>
            <p:grpSpPr>
              <a:xfrm>
                <a:off x="3965789" y="3393545"/>
                <a:ext cx="31405" cy="26945"/>
                <a:chOff x="3965789" y="3393545"/>
                <a:chExt cx="31405" cy="26945"/>
              </a:xfrm>
            </p:grpSpPr>
            <p:sp>
              <p:nvSpPr>
                <p:cNvPr id="3246" name="Google Shape;3246;p5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8" name="Google Shape;3248;p56"/>
              <p:cNvGrpSpPr/>
              <p:nvPr/>
            </p:nvGrpSpPr>
            <p:grpSpPr>
              <a:xfrm>
                <a:off x="3925166" y="3491008"/>
                <a:ext cx="31405" cy="27001"/>
                <a:chOff x="3925166" y="3491008"/>
                <a:chExt cx="31405" cy="27001"/>
              </a:xfrm>
            </p:grpSpPr>
            <p:sp>
              <p:nvSpPr>
                <p:cNvPr id="3249" name="Google Shape;3249;p5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1" name="Google Shape;3251;p56"/>
              <p:cNvGrpSpPr/>
              <p:nvPr/>
            </p:nvGrpSpPr>
            <p:grpSpPr>
              <a:xfrm>
                <a:off x="3682845" y="3340976"/>
                <a:ext cx="31397" cy="26898"/>
                <a:chOff x="3682845" y="3340976"/>
                <a:chExt cx="31397" cy="26898"/>
              </a:xfrm>
            </p:grpSpPr>
            <p:sp>
              <p:nvSpPr>
                <p:cNvPr id="3252" name="Google Shape;3252;p5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56"/>
              <p:cNvGrpSpPr/>
              <p:nvPr/>
            </p:nvGrpSpPr>
            <p:grpSpPr>
              <a:xfrm>
                <a:off x="3795393" y="3353725"/>
                <a:ext cx="31499" cy="26993"/>
                <a:chOff x="3795393" y="3353725"/>
                <a:chExt cx="31499" cy="26993"/>
              </a:xfrm>
            </p:grpSpPr>
            <p:sp>
              <p:nvSpPr>
                <p:cNvPr id="3255" name="Google Shape;3255;p5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56"/>
              <p:cNvGrpSpPr/>
              <p:nvPr/>
            </p:nvGrpSpPr>
            <p:grpSpPr>
              <a:xfrm>
                <a:off x="4176909" y="4363221"/>
                <a:ext cx="38924" cy="33316"/>
                <a:chOff x="4176909" y="4363221"/>
                <a:chExt cx="38924" cy="33316"/>
              </a:xfrm>
            </p:grpSpPr>
            <p:sp>
              <p:nvSpPr>
                <p:cNvPr id="3258" name="Google Shape;3258;p5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0" name="Google Shape;3260;p56"/>
              <p:cNvGrpSpPr/>
              <p:nvPr/>
            </p:nvGrpSpPr>
            <p:grpSpPr>
              <a:xfrm>
                <a:off x="4226191" y="4007660"/>
                <a:ext cx="33560" cy="28770"/>
                <a:chOff x="4226191" y="4007660"/>
                <a:chExt cx="33560" cy="28770"/>
              </a:xfrm>
            </p:grpSpPr>
            <p:sp>
              <p:nvSpPr>
                <p:cNvPr id="3261" name="Google Shape;3261;p5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3" name="Google Shape;3263;p56"/>
              <p:cNvGrpSpPr/>
              <p:nvPr/>
            </p:nvGrpSpPr>
            <p:grpSpPr>
              <a:xfrm>
                <a:off x="3597785" y="3377045"/>
                <a:ext cx="33591" cy="28699"/>
                <a:chOff x="3597785" y="3377045"/>
                <a:chExt cx="33591" cy="28699"/>
              </a:xfrm>
            </p:grpSpPr>
            <p:sp>
              <p:nvSpPr>
                <p:cNvPr id="3264" name="Google Shape;3264;p5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6" name="Google Shape;3266;p56"/>
              <p:cNvGrpSpPr/>
              <p:nvPr/>
            </p:nvGrpSpPr>
            <p:grpSpPr>
              <a:xfrm>
                <a:off x="3887870" y="3669796"/>
                <a:ext cx="33591" cy="28692"/>
                <a:chOff x="3887870" y="3669796"/>
                <a:chExt cx="33591" cy="28692"/>
              </a:xfrm>
            </p:grpSpPr>
            <p:sp>
              <p:nvSpPr>
                <p:cNvPr id="3267" name="Google Shape;3267;p5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56"/>
              <p:cNvGrpSpPr/>
              <p:nvPr/>
            </p:nvGrpSpPr>
            <p:grpSpPr>
              <a:xfrm>
                <a:off x="3818320" y="3481625"/>
                <a:ext cx="33497" cy="28770"/>
                <a:chOff x="3818320" y="3481625"/>
                <a:chExt cx="33497" cy="28770"/>
              </a:xfrm>
            </p:grpSpPr>
            <p:sp>
              <p:nvSpPr>
                <p:cNvPr id="3270" name="Google Shape;3270;p5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2" name="Google Shape;3272;p56"/>
              <p:cNvGrpSpPr/>
              <p:nvPr/>
            </p:nvGrpSpPr>
            <p:grpSpPr>
              <a:xfrm>
                <a:off x="4278139" y="4120948"/>
                <a:ext cx="37492" cy="32129"/>
                <a:chOff x="4278139" y="4120948"/>
                <a:chExt cx="37492" cy="32129"/>
              </a:xfrm>
            </p:grpSpPr>
            <p:sp>
              <p:nvSpPr>
                <p:cNvPr id="3273" name="Google Shape;3273;p5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56"/>
              <p:cNvGrpSpPr/>
              <p:nvPr/>
            </p:nvGrpSpPr>
            <p:grpSpPr>
              <a:xfrm>
                <a:off x="4419898" y="3977388"/>
                <a:ext cx="33497" cy="28692"/>
                <a:chOff x="4419898" y="3977388"/>
                <a:chExt cx="33497" cy="28692"/>
              </a:xfrm>
            </p:grpSpPr>
            <p:sp>
              <p:nvSpPr>
                <p:cNvPr id="3276" name="Google Shape;3276;p5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8" name="Google Shape;3278;p56"/>
              <p:cNvGrpSpPr/>
              <p:nvPr/>
            </p:nvGrpSpPr>
            <p:grpSpPr>
              <a:xfrm>
                <a:off x="4158930" y="4034684"/>
                <a:ext cx="33497" cy="28762"/>
                <a:chOff x="4158930" y="4034684"/>
                <a:chExt cx="33497" cy="28762"/>
              </a:xfrm>
            </p:grpSpPr>
            <p:sp>
              <p:nvSpPr>
                <p:cNvPr id="3279" name="Google Shape;3279;p5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1" name="Google Shape;3281;p56"/>
              <p:cNvGrpSpPr/>
              <p:nvPr/>
            </p:nvGrpSpPr>
            <p:grpSpPr>
              <a:xfrm>
                <a:off x="4134949" y="3957049"/>
                <a:ext cx="33497" cy="28770"/>
                <a:chOff x="4134949" y="3957049"/>
                <a:chExt cx="33497" cy="28770"/>
              </a:xfrm>
            </p:grpSpPr>
            <p:sp>
              <p:nvSpPr>
                <p:cNvPr id="3282" name="Google Shape;3282;p5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4" name="Google Shape;3284;p56"/>
              <p:cNvGrpSpPr/>
              <p:nvPr/>
            </p:nvGrpSpPr>
            <p:grpSpPr>
              <a:xfrm>
                <a:off x="4193653" y="4184403"/>
                <a:ext cx="43580" cy="37264"/>
                <a:chOff x="4193653" y="4184403"/>
                <a:chExt cx="43580" cy="37264"/>
              </a:xfrm>
            </p:grpSpPr>
            <p:sp>
              <p:nvSpPr>
                <p:cNvPr id="3285" name="Google Shape;3285;p5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7" name="Google Shape;3287;p56"/>
              <p:cNvGrpSpPr/>
              <p:nvPr/>
            </p:nvGrpSpPr>
            <p:grpSpPr>
              <a:xfrm>
                <a:off x="4343600" y="3943844"/>
                <a:ext cx="43580" cy="37312"/>
                <a:chOff x="4343600" y="3943844"/>
                <a:chExt cx="43580" cy="37312"/>
              </a:xfrm>
            </p:grpSpPr>
            <p:sp>
              <p:nvSpPr>
                <p:cNvPr id="3288" name="Google Shape;3288;p5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0" name="Google Shape;3290;p56"/>
              <p:cNvGrpSpPr/>
              <p:nvPr/>
            </p:nvGrpSpPr>
            <p:grpSpPr>
              <a:xfrm>
                <a:off x="4172339" y="3381693"/>
                <a:ext cx="31499" cy="27001"/>
                <a:chOff x="4172339" y="3381693"/>
                <a:chExt cx="31499" cy="27001"/>
              </a:xfrm>
            </p:grpSpPr>
            <p:sp>
              <p:nvSpPr>
                <p:cNvPr id="3291" name="Google Shape;3291;p5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293" name="Google Shape;3293;p56"/>
          <p:cNvGrpSpPr/>
          <p:nvPr/>
        </p:nvGrpSpPr>
        <p:grpSpPr>
          <a:xfrm>
            <a:off x="6647587" y="3567393"/>
            <a:ext cx="560636" cy="516497"/>
            <a:chOff x="6652051" y="3714143"/>
            <a:chExt cx="560636" cy="516497"/>
          </a:xfrm>
        </p:grpSpPr>
        <p:grpSp>
          <p:nvGrpSpPr>
            <p:cNvPr id="3294" name="Google Shape;3294;p56"/>
            <p:cNvGrpSpPr/>
            <p:nvPr/>
          </p:nvGrpSpPr>
          <p:grpSpPr>
            <a:xfrm>
              <a:off x="6669657" y="3716715"/>
              <a:ext cx="466768" cy="464314"/>
              <a:chOff x="3139766" y="765669"/>
              <a:chExt cx="886380" cy="881888"/>
            </a:xfrm>
          </p:grpSpPr>
          <p:grpSp>
            <p:nvGrpSpPr>
              <p:cNvPr id="3295" name="Google Shape;3295;p56"/>
              <p:cNvGrpSpPr/>
              <p:nvPr/>
            </p:nvGrpSpPr>
            <p:grpSpPr>
              <a:xfrm>
                <a:off x="3139766" y="765669"/>
                <a:ext cx="886380" cy="881888"/>
                <a:chOff x="3139766" y="765669"/>
                <a:chExt cx="886380" cy="881888"/>
              </a:xfrm>
            </p:grpSpPr>
            <p:sp>
              <p:nvSpPr>
                <p:cNvPr id="3296" name="Google Shape;3296;p5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5" name="Google Shape;3305;p5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9" name="Google Shape;3309;p5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56"/>
          <p:cNvGrpSpPr/>
          <p:nvPr/>
        </p:nvGrpSpPr>
        <p:grpSpPr>
          <a:xfrm>
            <a:off x="7646296" y="3047976"/>
            <a:ext cx="104231" cy="320340"/>
            <a:chOff x="7564426" y="3224343"/>
            <a:chExt cx="119985" cy="368801"/>
          </a:xfrm>
        </p:grpSpPr>
        <p:sp>
          <p:nvSpPr>
            <p:cNvPr id="3311" name="Google Shape;3311;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56"/>
          <p:cNvGrpSpPr/>
          <p:nvPr/>
        </p:nvGrpSpPr>
        <p:grpSpPr>
          <a:xfrm>
            <a:off x="7345785" y="3042077"/>
            <a:ext cx="189489" cy="332132"/>
            <a:chOff x="8370831" y="3202002"/>
            <a:chExt cx="218129" cy="382376"/>
          </a:xfrm>
        </p:grpSpPr>
        <p:sp>
          <p:nvSpPr>
            <p:cNvPr id="3314" name="Google Shape;3314;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56"/>
          <p:cNvGrpSpPr/>
          <p:nvPr/>
        </p:nvGrpSpPr>
        <p:grpSpPr>
          <a:xfrm>
            <a:off x="8069174" y="3453209"/>
            <a:ext cx="309429" cy="267000"/>
            <a:chOff x="6742064" y="3750480"/>
            <a:chExt cx="399315" cy="344560"/>
          </a:xfrm>
        </p:grpSpPr>
        <p:sp>
          <p:nvSpPr>
            <p:cNvPr id="3317" name="Google Shape;3317;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56"/>
          <p:cNvGrpSpPr/>
          <p:nvPr/>
        </p:nvGrpSpPr>
        <p:grpSpPr>
          <a:xfrm>
            <a:off x="7608193" y="3804257"/>
            <a:ext cx="180437" cy="281608"/>
            <a:chOff x="7248525" y="3739696"/>
            <a:chExt cx="230531" cy="359790"/>
          </a:xfrm>
        </p:grpSpPr>
        <p:sp>
          <p:nvSpPr>
            <p:cNvPr id="3320" name="Google Shape;3320;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56"/>
          <p:cNvGrpSpPr/>
          <p:nvPr/>
        </p:nvGrpSpPr>
        <p:grpSpPr>
          <a:xfrm>
            <a:off x="7854113" y="3447481"/>
            <a:ext cx="162896" cy="278710"/>
            <a:chOff x="7601242" y="3729267"/>
            <a:chExt cx="222566" cy="380803"/>
          </a:xfrm>
        </p:grpSpPr>
        <p:sp>
          <p:nvSpPr>
            <p:cNvPr id="3323" name="Google Shape;3323;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5" name="Google Shape;3325;p56"/>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6" name="Google Shape;3326;p56"/>
          <p:cNvGrpSpPr/>
          <p:nvPr/>
        </p:nvGrpSpPr>
        <p:grpSpPr>
          <a:xfrm>
            <a:off x="7343758" y="3448622"/>
            <a:ext cx="193543" cy="275990"/>
            <a:chOff x="8304647" y="3738687"/>
            <a:chExt cx="225076" cy="320956"/>
          </a:xfrm>
        </p:grpSpPr>
        <p:sp>
          <p:nvSpPr>
            <p:cNvPr id="3327" name="Google Shape;3327;p5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0" name="Google Shape;3330;p56"/>
          <p:cNvGrpSpPr/>
          <p:nvPr/>
        </p:nvGrpSpPr>
        <p:grpSpPr>
          <a:xfrm>
            <a:off x="7616251" y="3448622"/>
            <a:ext cx="178492" cy="275990"/>
            <a:chOff x="8615101" y="3738687"/>
            <a:chExt cx="207573" cy="320956"/>
          </a:xfrm>
        </p:grpSpPr>
        <p:sp>
          <p:nvSpPr>
            <p:cNvPr id="3331" name="Google Shape;3331;p5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4" name="Google Shape;3334;p56"/>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5" name="Google Shape;3335;p56"/>
          <p:cNvGrpSpPr/>
          <p:nvPr/>
        </p:nvGrpSpPr>
        <p:grpSpPr>
          <a:xfrm>
            <a:off x="7841782" y="3851282"/>
            <a:ext cx="187557" cy="187557"/>
            <a:chOff x="8565775" y="671075"/>
            <a:chExt cx="441000" cy="441000"/>
          </a:xfrm>
        </p:grpSpPr>
        <p:sp>
          <p:nvSpPr>
            <p:cNvPr id="3336" name="Google Shape;3336;p5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8" name="Google Shape;3338;p56"/>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0" name="Google Shape;3340;p56"/>
          <p:cNvGrpSpPr/>
          <p:nvPr/>
        </p:nvGrpSpPr>
        <p:grpSpPr>
          <a:xfrm>
            <a:off x="5996254" y="2923808"/>
            <a:ext cx="587865" cy="517731"/>
            <a:chOff x="6000718" y="3070557"/>
            <a:chExt cx="587865" cy="517731"/>
          </a:xfrm>
        </p:grpSpPr>
        <p:sp>
          <p:nvSpPr>
            <p:cNvPr id="3341" name="Google Shape;3341;p5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1" name="Google Shape;3351;p56"/>
          <p:cNvGrpSpPr/>
          <p:nvPr/>
        </p:nvGrpSpPr>
        <p:grpSpPr>
          <a:xfrm>
            <a:off x="6011059" y="3567468"/>
            <a:ext cx="557665" cy="516387"/>
            <a:chOff x="6015523" y="3714217"/>
            <a:chExt cx="557665" cy="516387"/>
          </a:xfrm>
        </p:grpSpPr>
        <p:grpSp>
          <p:nvGrpSpPr>
            <p:cNvPr id="3352" name="Google Shape;3352;p56"/>
            <p:cNvGrpSpPr/>
            <p:nvPr/>
          </p:nvGrpSpPr>
          <p:grpSpPr>
            <a:xfrm>
              <a:off x="6036094" y="3716980"/>
              <a:ext cx="529822" cy="510480"/>
              <a:chOff x="3148311" y="-545634"/>
              <a:chExt cx="1006118" cy="969572"/>
            </a:xfrm>
          </p:grpSpPr>
          <p:sp>
            <p:nvSpPr>
              <p:cNvPr id="3353" name="Google Shape;3353;p5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3" name="Google Shape;3363;p5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4" name="Google Shape;3364;p56"/>
          <p:cNvGrpSpPr/>
          <p:nvPr/>
        </p:nvGrpSpPr>
        <p:grpSpPr>
          <a:xfrm>
            <a:off x="6639841" y="2926879"/>
            <a:ext cx="576302" cy="511871"/>
            <a:chOff x="6644304" y="3073628"/>
            <a:chExt cx="576302" cy="511871"/>
          </a:xfrm>
        </p:grpSpPr>
        <p:grpSp>
          <p:nvGrpSpPr>
            <p:cNvPr id="3365" name="Google Shape;3365;p56"/>
            <p:cNvGrpSpPr/>
            <p:nvPr/>
          </p:nvGrpSpPr>
          <p:grpSpPr>
            <a:xfrm>
              <a:off x="6712169" y="3073651"/>
              <a:ext cx="481611" cy="506713"/>
              <a:chOff x="1833536" y="-546641"/>
              <a:chExt cx="914567" cy="962419"/>
            </a:xfrm>
          </p:grpSpPr>
          <p:grpSp>
            <p:nvGrpSpPr>
              <p:cNvPr id="3366" name="Google Shape;3366;p56"/>
              <p:cNvGrpSpPr/>
              <p:nvPr/>
            </p:nvGrpSpPr>
            <p:grpSpPr>
              <a:xfrm>
                <a:off x="1833536" y="-524249"/>
                <a:ext cx="914567" cy="940027"/>
                <a:chOff x="1833536" y="-524249"/>
                <a:chExt cx="914567" cy="940027"/>
              </a:xfrm>
            </p:grpSpPr>
            <p:sp>
              <p:nvSpPr>
                <p:cNvPr id="3367" name="Google Shape;3367;p5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2" name="Google Shape;3372;p5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7" name="Google Shape;3377;p56"/>
          <p:cNvGrpSpPr/>
          <p:nvPr/>
        </p:nvGrpSpPr>
        <p:grpSpPr>
          <a:xfrm>
            <a:off x="5904877" y="1016248"/>
            <a:ext cx="2435960" cy="1297725"/>
            <a:chOff x="233350" y="949250"/>
            <a:chExt cx="7137300" cy="3802300"/>
          </a:xfrm>
        </p:grpSpPr>
        <p:sp>
          <p:nvSpPr>
            <p:cNvPr id="3378" name="Google Shape;3378;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56"/>
          <p:cNvGrpSpPr/>
          <p:nvPr/>
        </p:nvGrpSpPr>
        <p:grpSpPr>
          <a:xfrm>
            <a:off x="3530626" y="1013128"/>
            <a:ext cx="2078182" cy="1366558"/>
            <a:chOff x="235800" y="830650"/>
            <a:chExt cx="6978450" cy="4588844"/>
          </a:xfrm>
        </p:grpSpPr>
        <p:sp>
          <p:nvSpPr>
            <p:cNvPr id="3430" name="Google Shape;3430;p5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56"/>
          <p:cNvGrpSpPr/>
          <p:nvPr/>
        </p:nvGrpSpPr>
        <p:grpSpPr>
          <a:xfrm>
            <a:off x="698034" y="977939"/>
            <a:ext cx="2665073" cy="1317140"/>
            <a:chOff x="793334" y="1192826"/>
            <a:chExt cx="2665073" cy="1317140"/>
          </a:xfrm>
        </p:grpSpPr>
        <p:sp>
          <p:nvSpPr>
            <p:cNvPr id="3437" name="Google Shape;3437;p5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07" name="Shape 7407"/>
        <p:cNvGrpSpPr/>
        <p:nvPr/>
      </p:nvGrpSpPr>
      <p:grpSpPr>
        <a:xfrm>
          <a:off x="0" y="0"/>
          <a:ext cx="0" cy="0"/>
          <a:chOff x="0" y="0"/>
          <a:chExt cx="0" cy="0"/>
        </a:xfrm>
      </p:grpSpPr>
      <p:grpSp>
        <p:nvGrpSpPr>
          <p:cNvPr id="7408" name="Google Shape;7408;p57"/>
          <p:cNvGrpSpPr/>
          <p:nvPr/>
        </p:nvGrpSpPr>
        <p:grpSpPr>
          <a:xfrm>
            <a:off x="2100561" y="3398658"/>
            <a:ext cx="1102891" cy="760337"/>
            <a:chOff x="4967783" y="2151471"/>
            <a:chExt cx="3920692" cy="2702940"/>
          </a:xfrm>
        </p:grpSpPr>
        <p:grpSp>
          <p:nvGrpSpPr>
            <p:cNvPr id="7409" name="Google Shape;7409;p57"/>
            <p:cNvGrpSpPr/>
            <p:nvPr/>
          </p:nvGrpSpPr>
          <p:grpSpPr>
            <a:xfrm>
              <a:off x="5045709" y="2252109"/>
              <a:ext cx="3761071" cy="2501708"/>
              <a:chOff x="2691784" y="1805334"/>
              <a:chExt cx="3761071" cy="2501708"/>
            </a:xfrm>
          </p:grpSpPr>
          <p:sp>
            <p:nvSpPr>
              <p:cNvPr id="7410" name="Google Shape;7410;p5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57"/>
            <p:cNvGrpSpPr/>
            <p:nvPr/>
          </p:nvGrpSpPr>
          <p:grpSpPr>
            <a:xfrm>
              <a:off x="4967783" y="2151471"/>
              <a:ext cx="3920692" cy="2702940"/>
              <a:chOff x="2613858" y="1704696"/>
              <a:chExt cx="3920692" cy="2702940"/>
            </a:xfrm>
          </p:grpSpPr>
          <p:sp>
            <p:nvSpPr>
              <p:cNvPr id="7418" name="Google Shape;7418;p5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3" name="Google Shape;7423;p57"/>
          <p:cNvGrpSpPr/>
          <p:nvPr/>
        </p:nvGrpSpPr>
        <p:grpSpPr>
          <a:xfrm>
            <a:off x="3504470" y="1286935"/>
            <a:ext cx="1561911" cy="708580"/>
            <a:chOff x="3530532" y="1496185"/>
            <a:chExt cx="1561911" cy="708580"/>
          </a:xfrm>
        </p:grpSpPr>
        <p:grpSp>
          <p:nvGrpSpPr>
            <p:cNvPr id="7424" name="Google Shape;7424;p57"/>
            <p:cNvGrpSpPr/>
            <p:nvPr/>
          </p:nvGrpSpPr>
          <p:grpSpPr>
            <a:xfrm>
              <a:off x="3720318" y="1857562"/>
              <a:ext cx="1372125" cy="54"/>
              <a:chOff x="3720318" y="1857562"/>
              <a:chExt cx="1372125" cy="54"/>
            </a:xfrm>
          </p:grpSpPr>
          <p:cxnSp>
            <p:nvCxnSpPr>
              <p:cNvPr id="7425" name="Google Shape;7425;p57"/>
              <p:cNvCxnSpPr>
                <a:endCxn id="742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27" name="Google Shape;7427;p5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28" name="Google Shape;7428;p5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29" name="Google Shape;7429;p57"/>
              <p:cNvCxnSpPr>
                <a:stCxn id="742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30" name="Google Shape;7430;p57"/>
            <p:cNvGrpSpPr/>
            <p:nvPr/>
          </p:nvGrpSpPr>
          <p:grpSpPr>
            <a:xfrm>
              <a:off x="3567462" y="1496185"/>
              <a:ext cx="286500" cy="272914"/>
              <a:chOff x="3567462" y="1496185"/>
              <a:chExt cx="286500" cy="272914"/>
            </a:xfrm>
          </p:grpSpPr>
          <p:cxnSp>
            <p:nvCxnSpPr>
              <p:cNvPr id="7431" name="Google Shape;7431;p5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32" name="Google Shape;7432;p5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3" name="Google Shape;7433;p5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5" name="Google Shape;7435;p57"/>
            <p:cNvGrpSpPr/>
            <p:nvPr/>
          </p:nvGrpSpPr>
          <p:grpSpPr>
            <a:xfrm>
              <a:off x="3929014" y="1960574"/>
              <a:ext cx="286500" cy="242342"/>
              <a:chOff x="3929014" y="1960574"/>
              <a:chExt cx="286500" cy="242342"/>
            </a:xfrm>
          </p:grpSpPr>
          <p:cxnSp>
            <p:nvCxnSpPr>
              <p:cNvPr id="7436" name="Google Shape;7436;p5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437" name="Google Shape;7437;p5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57"/>
            <p:cNvGrpSpPr/>
            <p:nvPr/>
          </p:nvGrpSpPr>
          <p:grpSpPr>
            <a:xfrm>
              <a:off x="4290828" y="1496185"/>
              <a:ext cx="286500" cy="272914"/>
              <a:chOff x="4290828" y="1496185"/>
              <a:chExt cx="286500" cy="272914"/>
            </a:xfrm>
          </p:grpSpPr>
          <p:cxnSp>
            <p:nvCxnSpPr>
              <p:cNvPr id="7439" name="Google Shape;7439;p5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40" name="Google Shape;7440;p5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1" name="Google Shape;7441;p5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2" name="Google Shape;7442;p57"/>
            <p:cNvGrpSpPr/>
            <p:nvPr/>
          </p:nvGrpSpPr>
          <p:grpSpPr>
            <a:xfrm>
              <a:off x="4657726" y="1959674"/>
              <a:ext cx="286500" cy="245092"/>
              <a:chOff x="4657726" y="1959674"/>
              <a:chExt cx="286500" cy="245092"/>
            </a:xfrm>
          </p:grpSpPr>
          <p:cxnSp>
            <p:nvCxnSpPr>
              <p:cNvPr id="7443" name="Google Shape;7443;p5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444" name="Google Shape;7444;p5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5" name="Google Shape;7445;p57"/>
          <p:cNvGrpSpPr/>
          <p:nvPr/>
        </p:nvGrpSpPr>
        <p:grpSpPr>
          <a:xfrm>
            <a:off x="3486489" y="2149032"/>
            <a:ext cx="1597032" cy="378649"/>
            <a:chOff x="3512551" y="2358282"/>
            <a:chExt cx="1597032" cy="378649"/>
          </a:xfrm>
        </p:grpSpPr>
        <p:grpSp>
          <p:nvGrpSpPr>
            <p:cNvPr id="7446" name="Google Shape;7446;p57"/>
            <p:cNvGrpSpPr/>
            <p:nvPr/>
          </p:nvGrpSpPr>
          <p:grpSpPr>
            <a:xfrm>
              <a:off x="3738198" y="2553002"/>
              <a:ext cx="1145834" cy="117"/>
              <a:chOff x="3738198" y="2553002"/>
              <a:chExt cx="1145834" cy="117"/>
            </a:xfrm>
          </p:grpSpPr>
          <p:cxnSp>
            <p:nvCxnSpPr>
              <p:cNvPr id="7447" name="Google Shape;7447;p5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48" name="Google Shape;7448;p5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49" name="Google Shape;7449;p57"/>
              <p:cNvCxnSpPr>
                <a:stCxn id="7450" idx="6"/>
                <a:endCxn id="745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452" name="Google Shape;7452;p57"/>
            <p:cNvGrpSpPr/>
            <p:nvPr/>
          </p:nvGrpSpPr>
          <p:grpSpPr>
            <a:xfrm>
              <a:off x="3969644" y="2440153"/>
              <a:ext cx="225900" cy="296779"/>
              <a:chOff x="3969644" y="2440153"/>
              <a:chExt cx="225900" cy="296779"/>
            </a:xfrm>
          </p:grpSpPr>
          <p:cxnSp>
            <p:nvCxnSpPr>
              <p:cNvPr id="7453" name="Google Shape;7453;p5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451" name="Google Shape;7451;p5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57"/>
            <p:cNvGrpSpPr/>
            <p:nvPr/>
          </p:nvGrpSpPr>
          <p:grpSpPr>
            <a:xfrm>
              <a:off x="4426818" y="2358282"/>
              <a:ext cx="225600" cy="307471"/>
              <a:chOff x="4426818" y="2358282"/>
              <a:chExt cx="225600" cy="307471"/>
            </a:xfrm>
          </p:grpSpPr>
          <p:cxnSp>
            <p:nvCxnSpPr>
              <p:cNvPr id="7456" name="Google Shape;7456;p57"/>
              <p:cNvCxnSpPr>
                <a:stCxn id="745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458" name="Google Shape;7458;p5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57"/>
            <p:cNvGrpSpPr/>
            <p:nvPr/>
          </p:nvGrpSpPr>
          <p:grpSpPr>
            <a:xfrm>
              <a:off x="4883984" y="2440153"/>
              <a:ext cx="225600" cy="296479"/>
              <a:chOff x="4883984" y="2440153"/>
              <a:chExt cx="225600" cy="296479"/>
            </a:xfrm>
          </p:grpSpPr>
          <p:cxnSp>
            <p:nvCxnSpPr>
              <p:cNvPr id="7460" name="Google Shape;7460;p5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461" name="Google Shape;7461;p5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57"/>
            <p:cNvGrpSpPr/>
            <p:nvPr/>
          </p:nvGrpSpPr>
          <p:grpSpPr>
            <a:xfrm>
              <a:off x="3512551" y="2358356"/>
              <a:ext cx="225647" cy="307629"/>
              <a:chOff x="2182679" y="2005014"/>
              <a:chExt cx="792300" cy="1080158"/>
            </a:xfrm>
          </p:grpSpPr>
          <p:cxnSp>
            <p:nvCxnSpPr>
              <p:cNvPr id="7464" name="Google Shape;7464;p57"/>
              <p:cNvCxnSpPr>
                <a:stCxn id="746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450" name="Google Shape;7450;p5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57"/>
          <p:cNvGrpSpPr/>
          <p:nvPr/>
        </p:nvGrpSpPr>
        <p:grpSpPr>
          <a:xfrm>
            <a:off x="6846571" y="972829"/>
            <a:ext cx="1559809" cy="722610"/>
            <a:chOff x="634175" y="2986275"/>
            <a:chExt cx="3147949" cy="1458344"/>
          </a:xfrm>
        </p:grpSpPr>
        <p:cxnSp>
          <p:nvCxnSpPr>
            <p:cNvPr id="7467" name="Google Shape;7467;p57"/>
            <p:cNvCxnSpPr>
              <a:stCxn id="7468" idx="4"/>
              <a:endCxn id="746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470" name="Google Shape;7470;p57"/>
            <p:cNvCxnSpPr>
              <a:stCxn id="7469" idx="0"/>
              <a:endCxn id="747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72" name="Google Shape;7472;p57"/>
            <p:cNvCxnSpPr>
              <a:stCxn id="7471" idx="4"/>
              <a:endCxn id="747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74" name="Google Shape;7474;p57"/>
            <p:cNvCxnSpPr>
              <a:stCxn id="7473" idx="0"/>
              <a:endCxn id="747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475" name="Google Shape;7475;p5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71" name="Google Shape;7471;p5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68" name="Google Shape;7468;p5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73" name="Google Shape;7473;p5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69" name="Google Shape;7469;p5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76" name="Google Shape;7476;p57"/>
          <p:cNvGrpSpPr/>
          <p:nvPr/>
        </p:nvGrpSpPr>
        <p:grpSpPr>
          <a:xfrm>
            <a:off x="3500361" y="2682737"/>
            <a:ext cx="1570719" cy="294123"/>
            <a:chOff x="998425" y="1182125"/>
            <a:chExt cx="1065400" cy="199500"/>
          </a:xfrm>
        </p:grpSpPr>
        <p:sp>
          <p:nvSpPr>
            <p:cNvPr id="7477" name="Google Shape;7477;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57"/>
          <p:cNvGrpSpPr/>
          <p:nvPr/>
        </p:nvGrpSpPr>
        <p:grpSpPr>
          <a:xfrm>
            <a:off x="6843617" y="1800224"/>
            <a:ext cx="1565716" cy="366729"/>
            <a:chOff x="1247650" y="2075423"/>
            <a:chExt cx="6648477" cy="1557238"/>
          </a:xfrm>
        </p:grpSpPr>
        <p:sp>
          <p:nvSpPr>
            <p:cNvPr id="7483" name="Google Shape;7483;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57"/>
          <p:cNvGrpSpPr/>
          <p:nvPr/>
        </p:nvGrpSpPr>
        <p:grpSpPr>
          <a:xfrm>
            <a:off x="6827929" y="2949039"/>
            <a:ext cx="1597061" cy="663440"/>
            <a:chOff x="6796238" y="3158297"/>
            <a:chExt cx="1630319" cy="677257"/>
          </a:xfrm>
        </p:grpSpPr>
        <p:cxnSp>
          <p:nvCxnSpPr>
            <p:cNvPr id="7490" name="Google Shape;7490;p5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91" name="Google Shape;7491;p5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92" name="Google Shape;7492;p5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93" name="Google Shape;7493;p5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94" name="Google Shape;7494;p57"/>
            <p:cNvGrpSpPr/>
            <p:nvPr/>
          </p:nvGrpSpPr>
          <p:grpSpPr>
            <a:xfrm>
              <a:off x="6796238" y="3311904"/>
              <a:ext cx="1630319" cy="377697"/>
              <a:chOff x="6796238" y="3311904"/>
              <a:chExt cx="1630319" cy="377697"/>
            </a:xfrm>
          </p:grpSpPr>
          <p:sp>
            <p:nvSpPr>
              <p:cNvPr id="7495" name="Google Shape;7495;p5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8" name="Google Shape;7498;p57"/>
          <p:cNvGrpSpPr/>
          <p:nvPr/>
        </p:nvGrpSpPr>
        <p:grpSpPr>
          <a:xfrm>
            <a:off x="5349067" y="970431"/>
            <a:ext cx="1368606" cy="1593805"/>
            <a:chOff x="1839112" y="2209163"/>
            <a:chExt cx="1918159" cy="2233784"/>
          </a:xfrm>
        </p:grpSpPr>
        <p:sp>
          <p:nvSpPr>
            <p:cNvPr id="7499" name="Google Shape;7499;p5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02" name="Google Shape;7502;p57"/>
            <p:cNvCxnSpPr>
              <a:stCxn id="7499" idx="6"/>
              <a:endCxn id="750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03" name="Google Shape;7503;p57"/>
            <p:cNvCxnSpPr>
              <a:stCxn id="7500" idx="4"/>
              <a:endCxn id="750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05" name="Google Shape;7505;p57"/>
            <p:cNvCxnSpPr>
              <a:stCxn id="7504" idx="6"/>
              <a:endCxn id="750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06" name="Google Shape;7506;p57"/>
            <p:cNvCxnSpPr>
              <a:stCxn id="7501" idx="4"/>
              <a:endCxn id="750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04" name="Google Shape;7504;p5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09" name="Google Shape;7509;p57"/>
            <p:cNvCxnSpPr>
              <a:endCxn id="750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10" name="Google Shape;7510;p57"/>
          <p:cNvGrpSpPr/>
          <p:nvPr/>
        </p:nvGrpSpPr>
        <p:grpSpPr>
          <a:xfrm>
            <a:off x="3481440" y="976667"/>
            <a:ext cx="1637968" cy="154942"/>
            <a:chOff x="238125" y="2506075"/>
            <a:chExt cx="7115411" cy="673075"/>
          </a:xfrm>
        </p:grpSpPr>
        <p:sp>
          <p:nvSpPr>
            <p:cNvPr id="7511" name="Google Shape;7511;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57"/>
          <p:cNvGrpSpPr/>
          <p:nvPr/>
        </p:nvGrpSpPr>
        <p:grpSpPr>
          <a:xfrm>
            <a:off x="720125" y="1298264"/>
            <a:ext cx="2476762" cy="91743"/>
            <a:chOff x="1464850" y="436376"/>
            <a:chExt cx="6001362" cy="222300"/>
          </a:xfrm>
        </p:grpSpPr>
        <p:sp>
          <p:nvSpPr>
            <p:cNvPr id="7517" name="Google Shape;7517;p5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2" name="Google Shape;7522;p5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23" name="Google Shape;7523;p5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24" name="Google Shape;7524;p5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25" name="Google Shape;7525;p5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26" name="Google Shape;7526;p57"/>
          <p:cNvGrpSpPr/>
          <p:nvPr/>
        </p:nvGrpSpPr>
        <p:grpSpPr>
          <a:xfrm>
            <a:off x="706392" y="2533730"/>
            <a:ext cx="1452710" cy="651923"/>
            <a:chOff x="803162" y="2667727"/>
            <a:chExt cx="1411906" cy="633611"/>
          </a:xfrm>
        </p:grpSpPr>
        <p:cxnSp>
          <p:nvCxnSpPr>
            <p:cNvPr id="7527" name="Google Shape;7527;p57"/>
            <p:cNvCxnSpPr>
              <a:stCxn id="7528" idx="2"/>
              <a:endCxn id="752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30" name="Google Shape;7530;p57"/>
            <p:cNvCxnSpPr>
              <a:stCxn id="7531" idx="0"/>
              <a:endCxn id="752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32" name="Google Shape;7532;p57"/>
            <p:cNvCxnSpPr>
              <a:stCxn id="7531" idx="2"/>
              <a:endCxn id="753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34" name="Google Shape;7534;p57"/>
            <p:cNvCxnSpPr>
              <a:stCxn id="7535" idx="0"/>
              <a:endCxn id="753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36" name="Google Shape;7536;p57"/>
            <p:cNvCxnSpPr>
              <a:stCxn id="7529" idx="2"/>
              <a:endCxn id="753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38" name="Google Shape;7538;p57"/>
            <p:cNvCxnSpPr>
              <a:stCxn id="7539" idx="0"/>
              <a:endCxn id="752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535" name="Google Shape;7535;p5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33" name="Google Shape;7533;p5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39" name="Google Shape;7539;p5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37" name="Google Shape;7537;p5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29" name="Google Shape;7529;p5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31" name="Google Shape;7531;p5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28" name="Google Shape;7528;p5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40" name="Google Shape;7540;p57"/>
          <p:cNvGrpSpPr/>
          <p:nvPr/>
        </p:nvGrpSpPr>
        <p:grpSpPr>
          <a:xfrm>
            <a:off x="706394" y="969268"/>
            <a:ext cx="2518541" cy="209309"/>
            <a:chOff x="803163" y="1111966"/>
            <a:chExt cx="2447800" cy="203430"/>
          </a:xfrm>
        </p:grpSpPr>
        <p:grpSp>
          <p:nvGrpSpPr>
            <p:cNvPr id="7541" name="Google Shape;7541;p57"/>
            <p:cNvGrpSpPr/>
            <p:nvPr/>
          </p:nvGrpSpPr>
          <p:grpSpPr>
            <a:xfrm>
              <a:off x="1958180" y="1111966"/>
              <a:ext cx="588019" cy="121396"/>
              <a:chOff x="4808316" y="2800065"/>
              <a:chExt cx="1999386" cy="412910"/>
            </a:xfrm>
          </p:grpSpPr>
          <p:sp>
            <p:nvSpPr>
              <p:cNvPr id="7542" name="Google Shape;7542;p5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3" name="Google Shape;7543;p57"/>
              <p:cNvGrpSpPr/>
              <p:nvPr/>
            </p:nvGrpSpPr>
            <p:grpSpPr>
              <a:xfrm>
                <a:off x="4808316" y="2800065"/>
                <a:ext cx="92400" cy="411825"/>
                <a:chOff x="845575" y="2563700"/>
                <a:chExt cx="92400" cy="411825"/>
              </a:xfrm>
            </p:grpSpPr>
            <p:cxnSp>
              <p:nvCxnSpPr>
                <p:cNvPr id="7544" name="Google Shape;7544;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45" name="Google Shape;7545;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546" name="Google Shape;7546;p5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547" name="Google Shape;7547;p5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8" name="Google Shape;7548;p57"/>
            <p:cNvGrpSpPr/>
            <p:nvPr/>
          </p:nvGrpSpPr>
          <p:grpSpPr>
            <a:xfrm>
              <a:off x="803163" y="1111974"/>
              <a:ext cx="591158" cy="121545"/>
              <a:chOff x="803163" y="1111974"/>
              <a:chExt cx="591158" cy="121545"/>
            </a:xfrm>
          </p:grpSpPr>
          <p:grpSp>
            <p:nvGrpSpPr>
              <p:cNvPr id="7549" name="Google Shape;7549;p57"/>
              <p:cNvGrpSpPr/>
              <p:nvPr/>
            </p:nvGrpSpPr>
            <p:grpSpPr>
              <a:xfrm>
                <a:off x="803163" y="1111974"/>
                <a:ext cx="27175" cy="121077"/>
                <a:chOff x="845575" y="2563700"/>
                <a:chExt cx="92400" cy="411825"/>
              </a:xfrm>
            </p:grpSpPr>
            <p:cxnSp>
              <p:nvCxnSpPr>
                <p:cNvPr id="7550" name="Google Shape;7550;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51" name="Google Shape;7551;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2" name="Google Shape;7552;p5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57"/>
            <p:cNvGrpSpPr/>
            <p:nvPr/>
          </p:nvGrpSpPr>
          <p:grpSpPr>
            <a:xfrm>
              <a:off x="1381910" y="1194219"/>
              <a:ext cx="588341" cy="121177"/>
              <a:chOff x="1381910" y="1194219"/>
              <a:chExt cx="588341" cy="121177"/>
            </a:xfrm>
          </p:grpSpPr>
          <p:grpSp>
            <p:nvGrpSpPr>
              <p:cNvPr id="7554" name="Google Shape;7554;p57"/>
              <p:cNvGrpSpPr/>
              <p:nvPr/>
            </p:nvGrpSpPr>
            <p:grpSpPr>
              <a:xfrm rot="10800000">
                <a:off x="1381910" y="1194319"/>
                <a:ext cx="27175" cy="121077"/>
                <a:chOff x="2070100" y="2563700"/>
                <a:chExt cx="92400" cy="411825"/>
              </a:xfrm>
            </p:grpSpPr>
            <p:cxnSp>
              <p:nvCxnSpPr>
                <p:cNvPr id="7555" name="Google Shape;7555;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56" name="Google Shape;7556;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7" name="Google Shape;7557;p5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57"/>
            <p:cNvGrpSpPr/>
            <p:nvPr/>
          </p:nvGrpSpPr>
          <p:grpSpPr>
            <a:xfrm>
              <a:off x="2532079" y="1194219"/>
              <a:ext cx="704927" cy="121177"/>
              <a:chOff x="2532079" y="1194219"/>
              <a:chExt cx="704927" cy="121177"/>
            </a:xfrm>
          </p:grpSpPr>
          <p:grpSp>
            <p:nvGrpSpPr>
              <p:cNvPr id="7559" name="Google Shape;7559;p57"/>
              <p:cNvGrpSpPr/>
              <p:nvPr/>
            </p:nvGrpSpPr>
            <p:grpSpPr>
              <a:xfrm rot="10800000">
                <a:off x="2532079" y="1194319"/>
                <a:ext cx="27175" cy="121077"/>
                <a:chOff x="2070100" y="2563700"/>
                <a:chExt cx="92400" cy="411825"/>
              </a:xfrm>
            </p:grpSpPr>
            <p:cxnSp>
              <p:nvCxnSpPr>
                <p:cNvPr id="7560" name="Google Shape;7560;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61" name="Google Shape;7561;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2" name="Google Shape;7562;p5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3" name="Google Shape;7563;p57"/>
          <p:cNvGrpSpPr/>
          <p:nvPr/>
        </p:nvGrpSpPr>
        <p:grpSpPr>
          <a:xfrm>
            <a:off x="3499404" y="3665900"/>
            <a:ext cx="1567778" cy="491677"/>
            <a:chOff x="5194708" y="3484366"/>
            <a:chExt cx="3148148" cy="987304"/>
          </a:xfrm>
        </p:grpSpPr>
        <p:grpSp>
          <p:nvGrpSpPr>
            <p:cNvPr id="7564" name="Google Shape;7564;p57"/>
            <p:cNvGrpSpPr/>
            <p:nvPr/>
          </p:nvGrpSpPr>
          <p:grpSpPr>
            <a:xfrm>
              <a:off x="7531521" y="3484366"/>
              <a:ext cx="811335" cy="987304"/>
              <a:chOff x="3379425" y="1617275"/>
              <a:chExt cx="1090650" cy="1327200"/>
            </a:xfrm>
          </p:grpSpPr>
          <p:sp>
            <p:nvSpPr>
              <p:cNvPr id="7565" name="Google Shape;7565;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57"/>
            <p:cNvGrpSpPr/>
            <p:nvPr/>
          </p:nvGrpSpPr>
          <p:grpSpPr>
            <a:xfrm>
              <a:off x="6752546" y="3484366"/>
              <a:ext cx="811428" cy="987304"/>
              <a:chOff x="2332275" y="1617275"/>
              <a:chExt cx="1090775" cy="1327200"/>
            </a:xfrm>
          </p:grpSpPr>
          <p:sp>
            <p:nvSpPr>
              <p:cNvPr id="7569" name="Google Shape;7569;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57"/>
            <p:cNvGrpSpPr/>
            <p:nvPr/>
          </p:nvGrpSpPr>
          <p:grpSpPr>
            <a:xfrm>
              <a:off x="5973664" y="3484366"/>
              <a:ext cx="811335" cy="987304"/>
              <a:chOff x="1285250" y="1617275"/>
              <a:chExt cx="1090650" cy="1327200"/>
            </a:xfrm>
          </p:grpSpPr>
          <p:sp>
            <p:nvSpPr>
              <p:cNvPr id="7573" name="Google Shape;7573;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7"/>
            <p:cNvGrpSpPr/>
            <p:nvPr/>
          </p:nvGrpSpPr>
          <p:grpSpPr>
            <a:xfrm>
              <a:off x="5194708" y="3484366"/>
              <a:ext cx="811409" cy="987304"/>
              <a:chOff x="238125" y="1617275"/>
              <a:chExt cx="1090750" cy="1327200"/>
            </a:xfrm>
          </p:grpSpPr>
          <p:sp>
            <p:nvSpPr>
              <p:cNvPr id="7577" name="Google Shape;7577;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0" name="Google Shape;7580;p57"/>
          <p:cNvGrpSpPr/>
          <p:nvPr/>
        </p:nvGrpSpPr>
        <p:grpSpPr>
          <a:xfrm>
            <a:off x="3460013" y="3146311"/>
            <a:ext cx="1616964" cy="346256"/>
            <a:chOff x="1808063" y="4294338"/>
            <a:chExt cx="3370782" cy="721817"/>
          </a:xfrm>
        </p:grpSpPr>
        <p:sp>
          <p:nvSpPr>
            <p:cNvPr id="7581" name="Google Shape;7581;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57"/>
          <p:cNvGrpSpPr/>
          <p:nvPr/>
        </p:nvGrpSpPr>
        <p:grpSpPr>
          <a:xfrm>
            <a:off x="738225" y="3432340"/>
            <a:ext cx="1295882" cy="646587"/>
            <a:chOff x="834100" y="3642869"/>
            <a:chExt cx="1259483" cy="628426"/>
          </a:xfrm>
        </p:grpSpPr>
        <p:sp>
          <p:nvSpPr>
            <p:cNvPr id="7592" name="Google Shape;7592;p5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7" name="Google Shape;7617;p57"/>
            <p:cNvGrpSpPr/>
            <p:nvPr/>
          </p:nvGrpSpPr>
          <p:grpSpPr>
            <a:xfrm>
              <a:off x="1360364" y="3847835"/>
              <a:ext cx="208119" cy="224359"/>
              <a:chOff x="1360769" y="3847100"/>
              <a:chExt cx="208119" cy="224359"/>
            </a:xfrm>
          </p:grpSpPr>
          <p:sp>
            <p:nvSpPr>
              <p:cNvPr id="7618" name="Google Shape;7618;p5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8" name="Google Shape;7638;p5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57"/>
          <p:cNvGrpSpPr/>
          <p:nvPr/>
        </p:nvGrpSpPr>
        <p:grpSpPr>
          <a:xfrm rot="5400000">
            <a:off x="5951338" y="3228837"/>
            <a:ext cx="164064" cy="1414916"/>
            <a:chOff x="4428249" y="1369375"/>
            <a:chExt cx="36905" cy="429569"/>
          </a:xfrm>
        </p:grpSpPr>
        <p:sp>
          <p:nvSpPr>
            <p:cNvPr id="7653" name="Google Shape;7653;p5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57"/>
          <p:cNvGrpSpPr/>
          <p:nvPr/>
        </p:nvGrpSpPr>
        <p:grpSpPr>
          <a:xfrm flipH="1" rot="10800000">
            <a:off x="5323767" y="2817380"/>
            <a:ext cx="1419207" cy="24808"/>
            <a:chOff x="219558" y="4738465"/>
            <a:chExt cx="5852400" cy="102300"/>
          </a:xfrm>
        </p:grpSpPr>
        <p:cxnSp>
          <p:nvCxnSpPr>
            <p:cNvPr id="7686" name="Google Shape;7686;p5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687" name="Google Shape;7687;p5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57"/>
          <p:cNvGrpSpPr/>
          <p:nvPr/>
        </p:nvGrpSpPr>
        <p:grpSpPr>
          <a:xfrm>
            <a:off x="5335086" y="3190444"/>
            <a:ext cx="1396570" cy="385016"/>
            <a:chOff x="5286284" y="2966544"/>
            <a:chExt cx="1396570" cy="385016"/>
          </a:xfrm>
        </p:grpSpPr>
        <p:cxnSp>
          <p:nvCxnSpPr>
            <p:cNvPr id="7693" name="Google Shape;7693;p5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94" name="Google Shape;7694;p5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95" name="Google Shape;7695;p57"/>
            <p:cNvGrpSpPr/>
            <p:nvPr/>
          </p:nvGrpSpPr>
          <p:grpSpPr>
            <a:xfrm>
              <a:off x="5287688" y="3173364"/>
              <a:ext cx="1395166" cy="74100"/>
              <a:chOff x="5287688" y="3173364"/>
              <a:chExt cx="1395166" cy="74100"/>
            </a:xfrm>
          </p:grpSpPr>
          <p:cxnSp>
            <p:nvCxnSpPr>
              <p:cNvPr id="7696" name="Google Shape;7696;p5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97" name="Google Shape;7697;p5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98" name="Google Shape;7698;p5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99" name="Google Shape;7699;p5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00" name="Google Shape;7700;p5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01" name="Google Shape;7701;p5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02" name="Google Shape;7702;p5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03" name="Google Shape;7703;p5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04" name="Google Shape;7704;p5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05" name="Google Shape;7705;p57"/>
          <p:cNvGrpSpPr/>
          <p:nvPr/>
        </p:nvGrpSpPr>
        <p:grpSpPr>
          <a:xfrm>
            <a:off x="2021151" y="1609220"/>
            <a:ext cx="1182276" cy="662027"/>
            <a:chOff x="2029517" y="1732295"/>
            <a:chExt cx="1149068" cy="643432"/>
          </a:xfrm>
        </p:grpSpPr>
        <p:grpSp>
          <p:nvGrpSpPr>
            <p:cNvPr id="7706" name="Google Shape;7706;p57"/>
            <p:cNvGrpSpPr/>
            <p:nvPr/>
          </p:nvGrpSpPr>
          <p:grpSpPr>
            <a:xfrm>
              <a:off x="2708660" y="1746937"/>
              <a:ext cx="455427" cy="244429"/>
              <a:chOff x="2700693" y="1746937"/>
              <a:chExt cx="455427" cy="244429"/>
            </a:xfrm>
          </p:grpSpPr>
          <p:grpSp>
            <p:nvGrpSpPr>
              <p:cNvPr id="7707" name="Google Shape;7707;p57"/>
              <p:cNvGrpSpPr/>
              <p:nvPr/>
            </p:nvGrpSpPr>
            <p:grpSpPr>
              <a:xfrm>
                <a:off x="2905682" y="1782817"/>
                <a:ext cx="250438" cy="208549"/>
                <a:chOff x="2905682" y="1782817"/>
                <a:chExt cx="250438" cy="208549"/>
              </a:xfrm>
            </p:grpSpPr>
            <p:cxnSp>
              <p:nvCxnSpPr>
                <p:cNvPr id="7708" name="Google Shape;7708;p5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09" name="Google Shape;7709;p5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57"/>
              <p:cNvGrpSpPr/>
              <p:nvPr/>
            </p:nvGrpSpPr>
            <p:grpSpPr>
              <a:xfrm>
                <a:off x="2700693" y="1746937"/>
                <a:ext cx="449967" cy="72374"/>
                <a:chOff x="2700693" y="1746937"/>
                <a:chExt cx="449967" cy="72374"/>
              </a:xfrm>
            </p:grpSpPr>
            <p:cxnSp>
              <p:nvCxnSpPr>
                <p:cNvPr id="7711" name="Google Shape;7711;p5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12" name="Google Shape;7712;p5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3" name="Google Shape;7713;p57"/>
            <p:cNvGrpSpPr/>
            <p:nvPr/>
          </p:nvGrpSpPr>
          <p:grpSpPr>
            <a:xfrm>
              <a:off x="2029517" y="1732295"/>
              <a:ext cx="1149068" cy="643432"/>
              <a:chOff x="2029517" y="1732295"/>
              <a:chExt cx="1149068" cy="643432"/>
            </a:xfrm>
          </p:grpSpPr>
          <p:grpSp>
            <p:nvGrpSpPr>
              <p:cNvPr id="7714" name="Google Shape;7714;p57"/>
              <p:cNvGrpSpPr/>
              <p:nvPr/>
            </p:nvGrpSpPr>
            <p:grpSpPr>
              <a:xfrm>
                <a:off x="2703618" y="2103152"/>
                <a:ext cx="474966" cy="260017"/>
                <a:chOff x="2703618" y="2103152"/>
                <a:chExt cx="474966" cy="260017"/>
              </a:xfrm>
            </p:grpSpPr>
            <p:grpSp>
              <p:nvGrpSpPr>
                <p:cNvPr id="7715" name="Google Shape;7715;p57"/>
                <p:cNvGrpSpPr/>
                <p:nvPr/>
              </p:nvGrpSpPr>
              <p:grpSpPr>
                <a:xfrm>
                  <a:off x="2703618" y="2290640"/>
                  <a:ext cx="450291" cy="72529"/>
                  <a:chOff x="2703618" y="2290640"/>
                  <a:chExt cx="450291" cy="72529"/>
                </a:xfrm>
              </p:grpSpPr>
              <p:cxnSp>
                <p:nvCxnSpPr>
                  <p:cNvPr id="7716" name="Google Shape;7716;p5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17" name="Google Shape;7717;p5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57"/>
                <p:cNvGrpSpPr/>
                <p:nvPr/>
              </p:nvGrpSpPr>
              <p:grpSpPr>
                <a:xfrm>
                  <a:off x="2908607" y="2103152"/>
                  <a:ext cx="269977" cy="223538"/>
                  <a:chOff x="2908607" y="2103152"/>
                  <a:chExt cx="269977" cy="223538"/>
                </a:xfrm>
              </p:grpSpPr>
              <p:cxnSp>
                <p:nvCxnSpPr>
                  <p:cNvPr id="7719" name="Google Shape;7719;p5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20" name="Google Shape;7720;p5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1" name="Google Shape;7721;p57"/>
              <p:cNvGrpSpPr/>
              <p:nvPr/>
            </p:nvGrpSpPr>
            <p:grpSpPr>
              <a:xfrm>
                <a:off x="2029517" y="1732295"/>
                <a:ext cx="685827" cy="643432"/>
                <a:chOff x="2029517" y="1732295"/>
                <a:chExt cx="685827" cy="643432"/>
              </a:xfrm>
            </p:grpSpPr>
            <p:sp>
              <p:nvSpPr>
                <p:cNvPr id="7722" name="Google Shape;7722;p5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3" name="Google Shape;7723;p57"/>
                <p:cNvGrpSpPr/>
                <p:nvPr/>
              </p:nvGrpSpPr>
              <p:grpSpPr>
                <a:xfrm>
                  <a:off x="2158948" y="1732295"/>
                  <a:ext cx="556396" cy="333108"/>
                  <a:chOff x="2158948" y="1732295"/>
                  <a:chExt cx="556396" cy="333108"/>
                </a:xfrm>
              </p:grpSpPr>
              <p:cxnSp>
                <p:nvCxnSpPr>
                  <p:cNvPr id="7724" name="Google Shape;7724;p5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25" name="Google Shape;7725;p5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57"/>
                <p:cNvGrpSpPr/>
                <p:nvPr/>
              </p:nvGrpSpPr>
              <p:grpSpPr>
                <a:xfrm>
                  <a:off x="2159908" y="2065057"/>
                  <a:ext cx="550884" cy="310670"/>
                  <a:chOff x="2159908" y="2065057"/>
                  <a:chExt cx="550884" cy="310670"/>
                </a:xfrm>
              </p:grpSpPr>
              <p:cxnSp>
                <p:nvCxnSpPr>
                  <p:cNvPr id="7727" name="Google Shape;7727;p5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28" name="Google Shape;7728;p5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29" name="Google Shape;7729;p57"/>
          <p:cNvGrpSpPr/>
          <p:nvPr/>
        </p:nvGrpSpPr>
        <p:grpSpPr>
          <a:xfrm>
            <a:off x="706400" y="1556833"/>
            <a:ext cx="962651" cy="810058"/>
            <a:chOff x="732462" y="1766083"/>
            <a:chExt cx="962651" cy="810058"/>
          </a:xfrm>
        </p:grpSpPr>
        <p:grpSp>
          <p:nvGrpSpPr>
            <p:cNvPr id="7730" name="Google Shape;7730;p57"/>
            <p:cNvGrpSpPr/>
            <p:nvPr/>
          </p:nvGrpSpPr>
          <p:grpSpPr>
            <a:xfrm>
              <a:off x="732462" y="1908333"/>
              <a:ext cx="339369" cy="524756"/>
              <a:chOff x="844912" y="1819635"/>
              <a:chExt cx="329836" cy="510016"/>
            </a:xfrm>
          </p:grpSpPr>
          <p:sp>
            <p:nvSpPr>
              <p:cNvPr id="7731" name="Google Shape;7731;p5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57"/>
            <p:cNvGrpSpPr/>
            <p:nvPr/>
          </p:nvGrpSpPr>
          <p:grpSpPr>
            <a:xfrm>
              <a:off x="1184858" y="2256650"/>
              <a:ext cx="510255" cy="319491"/>
              <a:chOff x="1284601" y="2158168"/>
              <a:chExt cx="495923" cy="310517"/>
            </a:xfrm>
          </p:grpSpPr>
          <p:sp>
            <p:nvSpPr>
              <p:cNvPr id="7738" name="Google Shape;7738;p5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9" name="Google Shape;7739;p57"/>
              <p:cNvGrpSpPr/>
              <p:nvPr/>
            </p:nvGrpSpPr>
            <p:grpSpPr>
              <a:xfrm>
                <a:off x="1507666" y="2158168"/>
                <a:ext cx="272858" cy="310517"/>
                <a:chOff x="1507666" y="2158168"/>
                <a:chExt cx="272858" cy="310517"/>
              </a:xfrm>
            </p:grpSpPr>
            <p:grpSp>
              <p:nvGrpSpPr>
                <p:cNvPr id="7740" name="Google Shape;7740;p57"/>
                <p:cNvGrpSpPr/>
                <p:nvPr/>
              </p:nvGrpSpPr>
              <p:grpSpPr>
                <a:xfrm>
                  <a:off x="1507666" y="2176104"/>
                  <a:ext cx="166395" cy="273149"/>
                  <a:chOff x="1507666" y="2176104"/>
                  <a:chExt cx="166395" cy="273149"/>
                </a:xfrm>
              </p:grpSpPr>
              <p:sp>
                <p:nvSpPr>
                  <p:cNvPr id="7741" name="Google Shape;7741;p5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8" name="Google Shape;7748;p5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0" name="Google Shape;7750;p57"/>
            <p:cNvGrpSpPr/>
            <p:nvPr/>
          </p:nvGrpSpPr>
          <p:grpSpPr>
            <a:xfrm>
              <a:off x="1184858" y="1766083"/>
              <a:ext cx="510255" cy="319491"/>
              <a:chOff x="1284601" y="1681380"/>
              <a:chExt cx="495923" cy="310517"/>
            </a:xfrm>
          </p:grpSpPr>
          <p:sp>
            <p:nvSpPr>
              <p:cNvPr id="7751" name="Google Shape;7751;p5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2" name="Google Shape;7752;p57"/>
              <p:cNvGrpSpPr/>
              <p:nvPr/>
            </p:nvGrpSpPr>
            <p:grpSpPr>
              <a:xfrm>
                <a:off x="1507666" y="1681380"/>
                <a:ext cx="272858" cy="310517"/>
                <a:chOff x="1507666" y="1681380"/>
                <a:chExt cx="272858" cy="310517"/>
              </a:xfrm>
            </p:grpSpPr>
            <p:grpSp>
              <p:nvGrpSpPr>
                <p:cNvPr id="7753" name="Google Shape;7753;p57"/>
                <p:cNvGrpSpPr/>
                <p:nvPr/>
              </p:nvGrpSpPr>
              <p:grpSpPr>
                <a:xfrm>
                  <a:off x="1507666" y="1700120"/>
                  <a:ext cx="166395" cy="272984"/>
                  <a:chOff x="1507666" y="1700120"/>
                  <a:chExt cx="166395" cy="272984"/>
                </a:xfrm>
              </p:grpSpPr>
              <p:sp>
                <p:nvSpPr>
                  <p:cNvPr id="7754" name="Google Shape;7754;p5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1" name="Google Shape;7761;p5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63" name="Google Shape;7763;p57"/>
          <p:cNvGrpSpPr/>
          <p:nvPr/>
        </p:nvGrpSpPr>
        <p:grpSpPr>
          <a:xfrm>
            <a:off x="6815341" y="2324262"/>
            <a:ext cx="1622269" cy="552443"/>
            <a:chOff x="6894650" y="2574740"/>
            <a:chExt cx="1445100" cy="492111"/>
          </a:xfrm>
        </p:grpSpPr>
        <p:sp>
          <p:nvSpPr>
            <p:cNvPr id="7764" name="Google Shape;7764;p5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9" name="Google Shape;7769;p5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770" name="Google Shape;7770;p57"/>
          <p:cNvGrpSpPr/>
          <p:nvPr/>
        </p:nvGrpSpPr>
        <p:grpSpPr>
          <a:xfrm>
            <a:off x="6834884" y="3698518"/>
            <a:ext cx="1583206" cy="475705"/>
            <a:chOff x="6953919" y="3907920"/>
            <a:chExt cx="1377300" cy="475705"/>
          </a:xfrm>
        </p:grpSpPr>
        <p:cxnSp>
          <p:nvCxnSpPr>
            <p:cNvPr id="7771" name="Google Shape;7771;p5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72" name="Google Shape;7772;p5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773" name="Google Shape;7773;p5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74" name="Google Shape;7774;p5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775" name="Google Shape;7775;p5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776" name="Google Shape;7776;p57"/>
          <p:cNvGrpSpPr/>
          <p:nvPr/>
        </p:nvGrpSpPr>
        <p:grpSpPr>
          <a:xfrm>
            <a:off x="2338472" y="2459663"/>
            <a:ext cx="836286" cy="824529"/>
            <a:chOff x="2389399" y="2595741"/>
            <a:chExt cx="812796" cy="801369"/>
          </a:xfrm>
        </p:grpSpPr>
        <p:grpSp>
          <p:nvGrpSpPr>
            <p:cNvPr id="7777" name="Google Shape;7777;p57"/>
            <p:cNvGrpSpPr/>
            <p:nvPr/>
          </p:nvGrpSpPr>
          <p:grpSpPr>
            <a:xfrm>
              <a:off x="2492145" y="2881565"/>
              <a:ext cx="607300" cy="229751"/>
              <a:chOff x="2492145" y="2881565"/>
              <a:chExt cx="607300" cy="229751"/>
            </a:xfrm>
          </p:grpSpPr>
          <p:sp>
            <p:nvSpPr>
              <p:cNvPr id="7778" name="Google Shape;7778;p5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57"/>
            <p:cNvGrpSpPr/>
            <p:nvPr/>
          </p:nvGrpSpPr>
          <p:grpSpPr>
            <a:xfrm>
              <a:off x="2389399" y="2595741"/>
              <a:ext cx="812796" cy="296825"/>
              <a:chOff x="2389399" y="2595741"/>
              <a:chExt cx="812796" cy="296825"/>
            </a:xfrm>
          </p:grpSpPr>
          <p:grpSp>
            <p:nvGrpSpPr>
              <p:cNvPr id="7782" name="Google Shape;7782;p57"/>
              <p:cNvGrpSpPr/>
              <p:nvPr/>
            </p:nvGrpSpPr>
            <p:grpSpPr>
              <a:xfrm>
                <a:off x="2389399" y="2595741"/>
                <a:ext cx="363638" cy="296825"/>
                <a:chOff x="2389399" y="2595741"/>
                <a:chExt cx="363638" cy="296825"/>
              </a:xfrm>
            </p:grpSpPr>
            <p:grpSp>
              <p:nvGrpSpPr>
                <p:cNvPr id="7783" name="Google Shape;7783;p57"/>
                <p:cNvGrpSpPr/>
                <p:nvPr/>
              </p:nvGrpSpPr>
              <p:grpSpPr>
                <a:xfrm>
                  <a:off x="2493852" y="2794333"/>
                  <a:ext cx="259185" cy="98232"/>
                  <a:chOff x="2493852" y="2794333"/>
                  <a:chExt cx="259185" cy="98232"/>
                </a:xfrm>
              </p:grpSpPr>
              <p:sp>
                <p:nvSpPr>
                  <p:cNvPr id="7784" name="Google Shape;7784;p5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57"/>
                <p:cNvGrpSpPr/>
                <p:nvPr/>
              </p:nvGrpSpPr>
              <p:grpSpPr>
                <a:xfrm>
                  <a:off x="2389399" y="2595741"/>
                  <a:ext cx="224343" cy="182054"/>
                  <a:chOff x="2389399" y="2595741"/>
                  <a:chExt cx="224343" cy="182054"/>
                </a:xfrm>
              </p:grpSpPr>
              <p:sp>
                <p:nvSpPr>
                  <p:cNvPr id="7788" name="Google Shape;7788;p5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0" name="Google Shape;7790;p57"/>
              <p:cNvGrpSpPr/>
              <p:nvPr/>
            </p:nvGrpSpPr>
            <p:grpSpPr>
              <a:xfrm>
                <a:off x="2683630" y="2595741"/>
                <a:ext cx="224334" cy="296825"/>
                <a:chOff x="2683630" y="2595741"/>
                <a:chExt cx="224334" cy="296825"/>
              </a:xfrm>
            </p:grpSpPr>
            <p:grpSp>
              <p:nvGrpSpPr>
                <p:cNvPr id="7791" name="Google Shape;7791;p57"/>
                <p:cNvGrpSpPr/>
                <p:nvPr/>
              </p:nvGrpSpPr>
              <p:grpSpPr>
                <a:xfrm>
                  <a:off x="2788083" y="2794333"/>
                  <a:ext cx="15356" cy="98232"/>
                  <a:chOff x="2788083" y="2794333"/>
                  <a:chExt cx="15356" cy="98232"/>
                </a:xfrm>
              </p:grpSpPr>
              <p:sp>
                <p:nvSpPr>
                  <p:cNvPr id="7792" name="Google Shape;7792;p5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57"/>
                <p:cNvGrpSpPr/>
                <p:nvPr/>
              </p:nvGrpSpPr>
              <p:grpSpPr>
                <a:xfrm>
                  <a:off x="2683630" y="2595741"/>
                  <a:ext cx="224334" cy="182054"/>
                  <a:chOff x="2683630" y="2595741"/>
                  <a:chExt cx="224334" cy="182054"/>
                </a:xfrm>
              </p:grpSpPr>
              <p:sp>
                <p:nvSpPr>
                  <p:cNvPr id="7796" name="Google Shape;7796;p5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8" name="Google Shape;7798;p57"/>
              <p:cNvGrpSpPr/>
              <p:nvPr/>
            </p:nvGrpSpPr>
            <p:grpSpPr>
              <a:xfrm>
                <a:off x="2838475" y="2595741"/>
                <a:ext cx="363719" cy="296825"/>
                <a:chOff x="2838475" y="2595741"/>
                <a:chExt cx="363719" cy="296825"/>
              </a:xfrm>
            </p:grpSpPr>
            <p:grpSp>
              <p:nvGrpSpPr>
                <p:cNvPr id="7799" name="Google Shape;7799;p57"/>
                <p:cNvGrpSpPr/>
                <p:nvPr/>
              </p:nvGrpSpPr>
              <p:grpSpPr>
                <a:xfrm>
                  <a:off x="2838475" y="2794333"/>
                  <a:ext cx="259185" cy="98232"/>
                  <a:chOff x="2838475" y="2794333"/>
                  <a:chExt cx="259185" cy="98232"/>
                </a:xfrm>
              </p:grpSpPr>
              <p:sp>
                <p:nvSpPr>
                  <p:cNvPr id="7800" name="Google Shape;7800;p5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57"/>
                <p:cNvGrpSpPr/>
                <p:nvPr/>
              </p:nvGrpSpPr>
              <p:grpSpPr>
                <a:xfrm>
                  <a:off x="2977852" y="2595741"/>
                  <a:ext cx="224343" cy="182054"/>
                  <a:chOff x="2977852" y="2595741"/>
                  <a:chExt cx="224343" cy="182054"/>
                </a:xfrm>
              </p:grpSpPr>
              <p:sp>
                <p:nvSpPr>
                  <p:cNvPr id="7804" name="Google Shape;7804;p5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06" name="Google Shape;7806;p57"/>
            <p:cNvGrpSpPr/>
            <p:nvPr/>
          </p:nvGrpSpPr>
          <p:grpSpPr>
            <a:xfrm>
              <a:off x="2389399" y="3100241"/>
              <a:ext cx="812796" cy="296869"/>
              <a:chOff x="2389399" y="3100241"/>
              <a:chExt cx="812796" cy="296869"/>
            </a:xfrm>
          </p:grpSpPr>
          <p:grpSp>
            <p:nvGrpSpPr>
              <p:cNvPr id="7807" name="Google Shape;7807;p57"/>
              <p:cNvGrpSpPr/>
              <p:nvPr/>
            </p:nvGrpSpPr>
            <p:grpSpPr>
              <a:xfrm>
                <a:off x="2683630" y="3100241"/>
                <a:ext cx="224334" cy="296869"/>
                <a:chOff x="2683630" y="3100241"/>
                <a:chExt cx="224334" cy="296869"/>
              </a:xfrm>
            </p:grpSpPr>
            <p:grpSp>
              <p:nvGrpSpPr>
                <p:cNvPr id="7808" name="Google Shape;7808;p57"/>
                <p:cNvGrpSpPr/>
                <p:nvPr/>
              </p:nvGrpSpPr>
              <p:grpSpPr>
                <a:xfrm>
                  <a:off x="2788083" y="3100241"/>
                  <a:ext cx="15356" cy="98237"/>
                  <a:chOff x="2788083" y="3100241"/>
                  <a:chExt cx="15356" cy="98237"/>
                </a:xfrm>
              </p:grpSpPr>
              <p:sp>
                <p:nvSpPr>
                  <p:cNvPr id="7809" name="Google Shape;7809;p5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57"/>
                <p:cNvGrpSpPr/>
                <p:nvPr/>
              </p:nvGrpSpPr>
              <p:grpSpPr>
                <a:xfrm>
                  <a:off x="2683630" y="3215065"/>
                  <a:ext cx="224334" cy="182045"/>
                  <a:chOff x="2683630" y="3215065"/>
                  <a:chExt cx="224334" cy="182045"/>
                </a:xfrm>
              </p:grpSpPr>
              <p:sp>
                <p:nvSpPr>
                  <p:cNvPr id="7813" name="Google Shape;7813;p5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5" name="Google Shape;7815;p57"/>
              <p:cNvGrpSpPr/>
              <p:nvPr/>
            </p:nvGrpSpPr>
            <p:grpSpPr>
              <a:xfrm>
                <a:off x="2389399" y="3100241"/>
                <a:ext cx="363638" cy="296869"/>
                <a:chOff x="2389399" y="3100241"/>
                <a:chExt cx="363638" cy="296869"/>
              </a:xfrm>
            </p:grpSpPr>
            <p:grpSp>
              <p:nvGrpSpPr>
                <p:cNvPr id="7816" name="Google Shape;7816;p57"/>
                <p:cNvGrpSpPr/>
                <p:nvPr/>
              </p:nvGrpSpPr>
              <p:grpSpPr>
                <a:xfrm>
                  <a:off x="2493852" y="3100241"/>
                  <a:ext cx="259185" cy="98237"/>
                  <a:chOff x="2493852" y="3100241"/>
                  <a:chExt cx="259185" cy="98237"/>
                </a:xfrm>
              </p:grpSpPr>
              <p:sp>
                <p:nvSpPr>
                  <p:cNvPr id="7817" name="Google Shape;7817;p5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57"/>
                <p:cNvGrpSpPr/>
                <p:nvPr/>
              </p:nvGrpSpPr>
              <p:grpSpPr>
                <a:xfrm>
                  <a:off x="2389399" y="3215065"/>
                  <a:ext cx="224343" cy="182045"/>
                  <a:chOff x="2389399" y="3215065"/>
                  <a:chExt cx="224343" cy="182045"/>
                </a:xfrm>
              </p:grpSpPr>
              <p:sp>
                <p:nvSpPr>
                  <p:cNvPr id="7821" name="Google Shape;7821;p5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3" name="Google Shape;7823;p57"/>
              <p:cNvGrpSpPr/>
              <p:nvPr/>
            </p:nvGrpSpPr>
            <p:grpSpPr>
              <a:xfrm>
                <a:off x="2838475" y="3100241"/>
                <a:ext cx="363719" cy="296869"/>
                <a:chOff x="2838475" y="3100241"/>
                <a:chExt cx="363719" cy="296869"/>
              </a:xfrm>
            </p:grpSpPr>
            <p:grpSp>
              <p:nvGrpSpPr>
                <p:cNvPr id="7824" name="Google Shape;7824;p57"/>
                <p:cNvGrpSpPr/>
                <p:nvPr/>
              </p:nvGrpSpPr>
              <p:grpSpPr>
                <a:xfrm>
                  <a:off x="2838475" y="3100241"/>
                  <a:ext cx="259185" cy="98237"/>
                  <a:chOff x="2838475" y="3100241"/>
                  <a:chExt cx="259185" cy="98237"/>
                </a:xfrm>
              </p:grpSpPr>
              <p:sp>
                <p:nvSpPr>
                  <p:cNvPr id="7825" name="Google Shape;7825;p5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57"/>
                <p:cNvGrpSpPr/>
                <p:nvPr/>
              </p:nvGrpSpPr>
              <p:grpSpPr>
                <a:xfrm>
                  <a:off x="2977852" y="3215065"/>
                  <a:ext cx="224343" cy="182045"/>
                  <a:chOff x="2977852" y="3215065"/>
                  <a:chExt cx="224343" cy="182045"/>
                </a:xfrm>
              </p:grpSpPr>
              <p:sp>
                <p:nvSpPr>
                  <p:cNvPr id="7829" name="Google Shape;7829;p5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4" name="Shape 7834"/>
        <p:cNvGrpSpPr/>
        <p:nvPr/>
      </p:nvGrpSpPr>
      <p:grpSpPr>
        <a:xfrm>
          <a:off x="0" y="0"/>
          <a:ext cx="0" cy="0"/>
          <a:chOff x="0" y="0"/>
          <a:chExt cx="0" cy="0"/>
        </a:xfrm>
      </p:grpSpPr>
      <p:grpSp>
        <p:nvGrpSpPr>
          <p:cNvPr id="7835" name="Google Shape;7835;p58"/>
          <p:cNvGrpSpPr/>
          <p:nvPr/>
        </p:nvGrpSpPr>
        <p:grpSpPr>
          <a:xfrm>
            <a:off x="702075" y="3155925"/>
            <a:ext cx="2390414" cy="1024800"/>
            <a:chOff x="728925" y="3296613"/>
            <a:chExt cx="2390414" cy="1024800"/>
          </a:xfrm>
        </p:grpSpPr>
        <p:grpSp>
          <p:nvGrpSpPr>
            <p:cNvPr id="7836" name="Google Shape;7836;p58"/>
            <p:cNvGrpSpPr/>
            <p:nvPr/>
          </p:nvGrpSpPr>
          <p:grpSpPr>
            <a:xfrm>
              <a:off x="728925" y="3619800"/>
              <a:ext cx="2390414" cy="500893"/>
              <a:chOff x="728925" y="3619800"/>
              <a:chExt cx="2390414" cy="500893"/>
            </a:xfrm>
          </p:grpSpPr>
          <p:sp>
            <p:nvSpPr>
              <p:cNvPr id="7837" name="Google Shape;7837;p5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38" name="Google Shape;7838;p5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39" name="Google Shape;7839;p58"/>
            <p:cNvGrpSpPr/>
            <p:nvPr/>
          </p:nvGrpSpPr>
          <p:grpSpPr>
            <a:xfrm>
              <a:off x="1348050" y="3296613"/>
              <a:ext cx="1706152" cy="1024800"/>
              <a:chOff x="1348050" y="3296613"/>
              <a:chExt cx="1706152" cy="1024800"/>
            </a:xfrm>
          </p:grpSpPr>
          <p:sp>
            <p:nvSpPr>
              <p:cNvPr id="7840" name="Google Shape;7840;p5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1" name="Google Shape;7841;p5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2" name="Google Shape;7842;p5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3" name="Google Shape;7843;p5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44" name="Google Shape;7844;p5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45" name="Google Shape;7845;p58"/>
            <p:cNvGrpSpPr/>
            <p:nvPr/>
          </p:nvGrpSpPr>
          <p:grpSpPr>
            <a:xfrm>
              <a:off x="1455707" y="3654858"/>
              <a:ext cx="1491150" cy="417657"/>
              <a:chOff x="1455707" y="3654858"/>
              <a:chExt cx="1491150" cy="417657"/>
            </a:xfrm>
          </p:grpSpPr>
          <p:sp>
            <p:nvSpPr>
              <p:cNvPr id="7846" name="Google Shape;7846;p5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66" name="Google Shape;7866;p58"/>
          <p:cNvGraphicFramePr/>
          <p:nvPr/>
        </p:nvGraphicFramePr>
        <p:xfrm>
          <a:off x="5937775" y="2153837"/>
          <a:ext cx="3000000" cy="3000000"/>
        </p:xfrm>
        <a:graphic>
          <a:graphicData uri="http://schemas.openxmlformats.org/drawingml/2006/table">
            <a:tbl>
              <a:tblPr>
                <a:noFill/>
                <a:tableStyleId>{40730431-F94E-432A-8BF2-8E73FFB8691D}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867" name="Google Shape;7867;p58"/>
          <p:cNvGrpSpPr/>
          <p:nvPr/>
        </p:nvGrpSpPr>
        <p:grpSpPr>
          <a:xfrm>
            <a:off x="710451" y="981601"/>
            <a:ext cx="2396505" cy="976502"/>
            <a:chOff x="749309" y="1112739"/>
            <a:chExt cx="2371603" cy="976502"/>
          </a:xfrm>
        </p:grpSpPr>
        <p:grpSp>
          <p:nvGrpSpPr>
            <p:cNvPr id="7868" name="Google Shape;7868;p58"/>
            <p:cNvGrpSpPr/>
            <p:nvPr/>
          </p:nvGrpSpPr>
          <p:grpSpPr>
            <a:xfrm>
              <a:off x="1092126" y="1112739"/>
              <a:ext cx="2028786" cy="975464"/>
              <a:chOff x="1092126" y="1112739"/>
              <a:chExt cx="2028786" cy="975464"/>
            </a:xfrm>
          </p:grpSpPr>
          <p:sp>
            <p:nvSpPr>
              <p:cNvPr id="7869" name="Google Shape;7869;p5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58"/>
            <p:cNvGrpSpPr/>
            <p:nvPr/>
          </p:nvGrpSpPr>
          <p:grpSpPr>
            <a:xfrm>
              <a:off x="749309" y="1112739"/>
              <a:ext cx="314700" cy="975464"/>
              <a:chOff x="749309" y="1112739"/>
              <a:chExt cx="314700" cy="975464"/>
            </a:xfrm>
          </p:grpSpPr>
          <p:sp>
            <p:nvSpPr>
              <p:cNvPr id="7894" name="Google Shape;7894;p5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8" name="Google Shape;7898;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02" name="Google Shape;7902;p58"/>
          <p:cNvGraphicFramePr/>
          <p:nvPr/>
        </p:nvGraphicFramePr>
        <p:xfrm>
          <a:off x="5937800" y="981587"/>
          <a:ext cx="3000000" cy="3000000"/>
        </p:xfrm>
        <a:graphic>
          <a:graphicData uri="http://schemas.openxmlformats.org/drawingml/2006/table">
            <a:tbl>
              <a:tblPr>
                <a:noFill/>
                <a:tableStyleId>{40730431-F94E-432A-8BF2-8E73FFB8691D}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03" name="Google Shape;7903;p58"/>
          <p:cNvGraphicFramePr/>
          <p:nvPr/>
        </p:nvGraphicFramePr>
        <p:xfrm>
          <a:off x="3358663" y="2153837"/>
          <a:ext cx="3000000" cy="3000000"/>
        </p:xfrm>
        <a:graphic>
          <a:graphicData uri="http://schemas.openxmlformats.org/drawingml/2006/table">
            <a:tbl>
              <a:tblPr>
                <a:noFill/>
                <a:tableStyleId>{40730431-F94E-432A-8BF2-8E73FFB8691D}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04" name="Google Shape;7904;p58"/>
          <p:cNvGrpSpPr/>
          <p:nvPr/>
        </p:nvGrpSpPr>
        <p:grpSpPr>
          <a:xfrm>
            <a:off x="3360649" y="3144798"/>
            <a:ext cx="2363377" cy="1047062"/>
            <a:chOff x="3358399" y="3285485"/>
            <a:chExt cx="2363377" cy="1047062"/>
          </a:xfrm>
        </p:grpSpPr>
        <p:grpSp>
          <p:nvGrpSpPr>
            <p:cNvPr id="7905" name="Google Shape;7905;p58"/>
            <p:cNvGrpSpPr/>
            <p:nvPr/>
          </p:nvGrpSpPr>
          <p:grpSpPr>
            <a:xfrm>
              <a:off x="3358412" y="3285485"/>
              <a:ext cx="2363244" cy="139500"/>
              <a:chOff x="3358412" y="3285485"/>
              <a:chExt cx="2363244" cy="139500"/>
            </a:xfrm>
          </p:grpSpPr>
          <p:sp>
            <p:nvSpPr>
              <p:cNvPr id="7906" name="Google Shape;7906;p5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58"/>
            <p:cNvGrpSpPr/>
            <p:nvPr/>
          </p:nvGrpSpPr>
          <p:grpSpPr>
            <a:xfrm>
              <a:off x="3358412" y="3466996"/>
              <a:ext cx="2363244" cy="139500"/>
              <a:chOff x="3358412" y="3466996"/>
              <a:chExt cx="2363244" cy="139500"/>
            </a:xfrm>
          </p:grpSpPr>
          <p:sp>
            <p:nvSpPr>
              <p:cNvPr id="7912" name="Google Shape;7912;p5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58"/>
            <p:cNvGrpSpPr/>
            <p:nvPr/>
          </p:nvGrpSpPr>
          <p:grpSpPr>
            <a:xfrm>
              <a:off x="3358412" y="3648507"/>
              <a:ext cx="2363244" cy="139500"/>
              <a:chOff x="3358412" y="3648507"/>
              <a:chExt cx="2363244" cy="139500"/>
            </a:xfrm>
          </p:grpSpPr>
          <p:sp>
            <p:nvSpPr>
              <p:cNvPr id="7918" name="Google Shape;7918;p5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58"/>
            <p:cNvGrpSpPr/>
            <p:nvPr/>
          </p:nvGrpSpPr>
          <p:grpSpPr>
            <a:xfrm>
              <a:off x="3358412" y="3830018"/>
              <a:ext cx="2363244" cy="139500"/>
              <a:chOff x="3358412" y="3830018"/>
              <a:chExt cx="2363244" cy="139500"/>
            </a:xfrm>
          </p:grpSpPr>
          <p:sp>
            <p:nvSpPr>
              <p:cNvPr id="7924" name="Google Shape;7924;p5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58"/>
            <p:cNvGrpSpPr/>
            <p:nvPr/>
          </p:nvGrpSpPr>
          <p:grpSpPr>
            <a:xfrm>
              <a:off x="3358399" y="4011514"/>
              <a:ext cx="2363377" cy="139537"/>
              <a:chOff x="3294800" y="4134603"/>
              <a:chExt cx="2638876" cy="152400"/>
            </a:xfrm>
          </p:grpSpPr>
          <p:sp>
            <p:nvSpPr>
              <p:cNvPr id="7930" name="Google Shape;7930;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58"/>
            <p:cNvGrpSpPr/>
            <p:nvPr/>
          </p:nvGrpSpPr>
          <p:grpSpPr>
            <a:xfrm>
              <a:off x="3358399" y="4193010"/>
              <a:ext cx="2363377" cy="139537"/>
              <a:chOff x="3294800" y="4134603"/>
              <a:chExt cx="2638876" cy="152400"/>
            </a:xfrm>
          </p:grpSpPr>
          <p:sp>
            <p:nvSpPr>
              <p:cNvPr id="7936" name="Google Shape;7936;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41" name="Google Shape;7941;p58"/>
          <p:cNvGraphicFramePr/>
          <p:nvPr/>
        </p:nvGraphicFramePr>
        <p:xfrm>
          <a:off x="711450" y="2153837"/>
          <a:ext cx="3000000" cy="3000000"/>
        </p:xfrm>
        <a:graphic>
          <a:graphicData uri="http://schemas.openxmlformats.org/drawingml/2006/table">
            <a:tbl>
              <a:tblPr>
                <a:noFill/>
                <a:tableStyleId>{40730431-F94E-432A-8BF2-8E73FFB8691D}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942" name="Google Shape;7942;p58"/>
          <p:cNvGrpSpPr/>
          <p:nvPr/>
        </p:nvGrpSpPr>
        <p:grpSpPr>
          <a:xfrm>
            <a:off x="4161119" y="2557652"/>
            <a:ext cx="1302095" cy="60959"/>
            <a:chOff x="3558802" y="4011427"/>
            <a:chExt cx="1866000" cy="111300"/>
          </a:xfrm>
        </p:grpSpPr>
        <p:sp>
          <p:nvSpPr>
            <p:cNvPr id="7943" name="Google Shape;7943;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58"/>
          <p:cNvGrpSpPr/>
          <p:nvPr/>
        </p:nvGrpSpPr>
        <p:grpSpPr>
          <a:xfrm>
            <a:off x="4706607" y="2839811"/>
            <a:ext cx="914340" cy="60959"/>
            <a:chOff x="3558802" y="4011427"/>
            <a:chExt cx="1866000" cy="111300"/>
          </a:xfrm>
        </p:grpSpPr>
        <p:sp>
          <p:nvSpPr>
            <p:cNvPr id="7946" name="Google Shape;7946;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58"/>
          <p:cNvGrpSpPr/>
          <p:nvPr/>
        </p:nvGrpSpPr>
        <p:grpSpPr>
          <a:xfrm>
            <a:off x="5874449" y="3167609"/>
            <a:ext cx="2519825" cy="1001454"/>
            <a:chOff x="1906114" y="789980"/>
            <a:chExt cx="1487676" cy="606868"/>
          </a:xfrm>
        </p:grpSpPr>
        <p:cxnSp>
          <p:nvCxnSpPr>
            <p:cNvPr id="7949" name="Google Shape;7949;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50" name="Google Shape;7950;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51" name="Google Shape;7951;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52" name="Google Shape;7952;p5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fr" sz="300">
                  <a:solidFill>
                    <a:srgbClr val="E3E9ED"/>
                  </a:solidFill>
                </a:rPr>
                <a:t>JANUARY</a:t>
              </a:r>
              <a:endParaRPr sz="300">
                <a:solidFill>
                  <a:srgbClr val="E3E9ED"/>
                </a:solidFill>
              </a:endParaRPr>
            </a:p>
          </p:txBody>
        </p:sp>
        <p:sp>
          <p:nvSpPr>
            <p:cNvPr id="7953" name="Google Shape;7953;p5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fr" sz="300">
                  <a:solidFill>
                    <a:srgbClr val="E3E9ED"/>
                  </a:solidFill>
                </a:rPr>
                <a:t>FEBRUARY</a:t>
              </a:r>
              <a:endParaRPr sz="300">
                <a:solidFill>
                  <a:srgbClr val="E3E9ED"/>
                </a:solidFill>
              </a:endParaRPr>
            </a:p>
          </p:txBody>
        </p:sp>
        <p:sp>
          <p:nvSpPr>
            <p:cNvPr id="7954" name="Google Shape;7954;p5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fr" sz="300">
                  <a:solidFill>
                    <a:srgbClr val="E3E9ED"/>
                  </a:solidFill>
                </a:rPr>
                <a:t>MARCH</a:t>
              </a:r>
              <a:endParaRPr sz="300">
                <a:solidFill>
                  <a:srgbClr val="E3E9ED"/>
                </a:solidFill>
              </a:endParaRPr>
            </a:p>
          </p:txBody>
        </p:sp>
        <p:sp>
          <p:nvSpPr>
            <p:cNvPr id="7955" name="Google Shape;7955;p5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fr" sz="300">
                  <a:solidFill>
                    <a:srgbClr val="E3E9ED"/>
                  </a:solidFill>
                </a:rPr>
                <a:t>APRIL</a:t>
              </a:r>
              <a:endParaRPr sz="300">
                <a:solidFill>
                  <a:srgbClr val="E3E9ED"/>
                </a:solidFill>
              </a:endParaRPr>
            </a:p>
          </p:txBody>
        </p:sp>
        <p:sp>
          <p:nvSpPr>
            <p:cNvPr id="7956" name="Google Shape;7956;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fr" sz="300">
                  <a:solidFill>
                    <a:srgbClr val="E3E9ED"/>
                  </a:solidFill>
                </a:rPr>
                <a:t>PHASE 1</a:t>
              </a:r>
              <a:endParaRPr sz="300">
                <a:solidFill>
                  <a:srgbClr val="E3E9ED"/>
                </a:solidFill>
              </a:endParaRPr>
            </a:p>
          </p:txBody>
        </p:sp>
        <p:sp>
          <p:nvSpPr>
            <p:cNvPr id="7963" name="Google Shape;7963;p5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fr" sz="300">
                  <a:solidFill>
                    <a:srgbClr val="E3E9ED"/>
                  </a:solidFill>
                </a:rPr>
                <a:t>Task 1</a:t>
              </a:r>
              <a:endParaRPr sz="300">
                <a:solidFill>
                  <a:srgbClr val="E3E9ED"/>
                </a:solidFill>
              </a:endParaRPr>
            </a:p>
          </p:txBody>
        </p:sp>
        <p:sp>
          <p:nvSpPr>
            <p:cNvPr id="7964" name="Google Shape;7964;p5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fr" sz="300">
                  <a:solidFill>
                    <a:srgbClr val="E3E9ED"/>
                  </a:solidFill>
                </a:rPr>
                <a:t>Task 2</a:t>
              </a:r>
              <a:endParaRPr sz="300">
                <a:solidFill>
                  <a:srgbClr val="E3E9ED"/>
                </a:solidFill>
              </a:endParaRPr>
            </a:p>
          </p:txBody>
        </p:sp>
        <p:sp>
          <p:nvSpPr>
            <p:cNvPr id="7965" name="Google Shape;7965;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58"/>
          <p:cNvGrpSpPr/>
          <p:nvPr/>
        </p:nvGrpSpPr>
        <p:grpSpPr>
          <a:xfrm>
            <a:off x="3355812" y="951645"/>
            <a:ext cx="2363393" cy="1005865"/>
            <a:chOff x="3292400" y="1193188"/>
            <a:chExt cx="2615240" cy="1131075"/>
          </a:xfrm>
        </p:grpSpPr>
        <p:sp>
          <p:nvSpPr>
            <p:cNvPr id="7967" name="Google Shape;7967;p5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68" name="Google Shape;7968;p5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69" name="Google Shape;7969;p5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fr" sz="200">
                  <a:solidFill>
                    <a:srgbClr val="FFFFFF"/>
                  </a:solidFill>
                </a:rPr>
                <a:t>JANUARY</a:t>
              </a:r>
              <a:endParaRPr sz="200">
                <a:solidFill>
                  <a:srgbClr val="FFFFFF"/>
                </a:solidFill>
              </a:endParaRPr>
            </a:p>
          </p:txBody>
        </p:sp>
        <p:sp>
          <p:nvSpPr>
            <p:cNvPr id="7970" name="Google Shape;7970;p5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fr" sz="200">
                  <a:solidFill>
                    <a:srgbClr val="FFFFFF"/>
                  </a:solidFill>
                </a:rPr>
                <a:t>FEBRUARY</a:t>
              </a:r>
              <a:endParaRPr sz="200">
                <a:solidFill>
                  <a:srgbClr val="FFFFFF"/>
                </a:solidFill>
              </a:endParaRPr>
            </a:p>
          </p:txBody>
        </p:sp>
        <p:sp>
          <p:nvSpPr>
            <p:cNvPr id="7971" name="Google Shape;7971;p5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fr" sz="200">
                  <a:solidFill>
                    <a:srgbClr val="FFFFFF"/>
                  </a:solidFill>
                </a:rPr>
                <a:t>MARCH</a:t>
              </a:r>
              <a:endParaRPr sz="200">
                <a:solidFill>
                  <a:srgbClr val="FFFFFF"/>
                </a:solidFill>
              </a:endParaRPr>
            </a:p>
          </p:txBody>
        </p:sp>
        <p:sp>
          <p:nvSpPr>
            <p:cNvPr id="7972" name="Google Shape;7972;p5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fr" sz="200">
                  <a:solidFill>
                    <a:srgbClr val="FFFFFF"/>
                  </a:solidFill>
                </a:rPr>
                <a:t>APRIL</a:t>
              </a:r>
              <a:endParaRPr sz="200">
                <a:solidFill>
                  <a:srgbClr val="FFFFFF"/>
                </a:solidFill>
              </a:endParaRPr>
            </a:p>
          </p:txBody>
        </p:sp>
        <p:sp>
          <p:nvSpPr>
            <p:cNvPr id="7973" name="Google Shape;7973;p5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fr" sz="200">
                  <a:solidFill>
                    <a:srgbClr val="FFFFFF"/>
                  </a:solidFill>
                </a:rPr>
                <a:t>MAY</a:t>
              </a:r>
              <a:endParaRPr sz="200">
                <a:solidFill>
                  <a:srgbClr val="FFFFFF"/>
                </a:solidFill>
              </a:endParaRPr>
            </a:p>
          </p:txBody>
        </p:sp>
        <p:sp>
          <p:nvSpPr>
            <p:cNvPr id="7974" name="Google Shape;7974;p5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fr" sz="200">
                  <a:solidFill>
                    <a:srgbClr val="FFFFFF"/>
                  </a:solidFill>
                </a:rPr>
                <a:t>JUNE</a:t>
              </a:r>
              <a:endParaRPr sz="200">
                <a:solidFill>
                  <a:srgbClr val="FFFFFF"/>
                </a:solidFill>
              </a:endParaRPr>
            </a:p>
          </p:txBody>
        </p:sp>
        <p:sp>
          <p:nvSpPr>
            <p:cNvPr id="7975" name="Google Shape;7975;p5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fr" sz="200">
                  <a:solidFill>
                    <a:srgbClr val="FFFFFF"/>
                  </a:solidFill>
                </a:rPr>
                <a:t>PHASE 1</a:t>
              </a:r>
              <a:endParaRPr sz="200">
                <a:solidFill>
                  <a:srgbClr val="FFFFFF"/>
                </a:solidFill>
              </a:endParaRPr>
            </a:p>
          </p:txBody>
        </p:sp>
        <p:sp>
          <p:nvSpPr>
            <p:cNvPr id="7976" name="Google Shape;7976;p5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fr" sz="200">
                  <a:solidFill>
                    <a:srgbClr val="FFFFFF"/>
                  </a:solidFill>
                </a:rPr>
                <a:t>PHASE 2</a:t>
              </a:r>
              <a:endParaRPr sz="200">
                <a:solidFill>
                  <a:srgbClr val="FFFFFF"/>
                </a:solidFill>
              </a:endParaRPr>
            </a:p>
          </p:txBody>
        </p:sp>
        <p:sp>
          <p:nvSpPr>
            <p:cNvPr id="7977" name="Google Shape;7977;p5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fr" sz="200">
                  <a:solidFill>
                    <a:srgbClr val="FFFFFF"/>
                  </a:solidFill>
                </a:rPr>
                <a:t>Task 1</a:t>
              </a:r>
              <a:endParaRPr sz="200">
                <a:solidFill>
                  <a:srgbClr val="FFFFFF"/>
                </a:solidFill>
              </a:endParaRPr>
            </a:p>
          </p:txBody>
        </p:sp>
        <p:sp>
          <p:nvSpPr>
            <p:cNvPr id="7978" name="Google Shape;7978;p5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fr" sz="200">
                  <a:solidFill>
                    <a:srgbClr val="FFFFFF"/>
                  </a:solidFill>
                </a:rPr>
                <a:t>Task 2</a:t>
              </a:r>
              <a:endParaRPr sz="200">
                <a:solidFill>
                  <a:srgbClr val="FFFFFF"/>
                </a:solidFill>
              </a:endParaRPr>
            </a:p>
          </p:txBody>
        </p:sp>
        <p:sp>
          <p:nvSpPr>
            <p:cNvPr id="7979" name="Google Shape;7979;p5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fr" sz="200">
                  <a:solidFill>
                    <a:srgbClr val="FFFFFF"/>
                  </a:solidFill>
                </a:rPr>
                <a:t>Task 1</a:t>
              </a:r>
              <a:endParaRPr sz="200">
                <a:solidFill>
                  <a:srgbClr val="FFFFFF"/>
                </a:solidFill>
              </a:endParaRPr>
            </a:p>
          </p:txBody>
        </p:sp>
        <p:sp>
          <p:nvSpPr>
            <p:cNvPr id="7980" name="Google Shape;7980;p5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fr" sz="200">
                  <a:solidFill>
                    <a:srgbClr val="FFFFFF"/>
                  </a:solidFill>
                </a:rPr>
                <a:t>Task 2</a:t>
              </a:r>
              <a:endParaRPr sz="200">
                <a:solidFill>
                  <a:srgbClr val="FFFFFF"/>
                </a:solidFill>
              </a:endParaRPr>
            </a:p>
          </p:txBody>
        </p:sp>
        <p:grpSp>
          <p:nvGrpSpPr>
            <p:cNvPr id="7981" name="Google Shape;7981;p58"/>
            <p:cNvGrpSpPr/>
            <p:nvPr/>
          </p:nvGrpSpPr>
          <p:grpSpPr>
            <a:xfrm>
              <a:off x="3748438" y="1378608"/>
              <a:ext cx="2159202" cy="903971"/>
              <a:chOff x="1683525" y="2179850"/>
              <a:chExt cx="4519050" cy="2134525"/>
            </a:xfrm>
          </p:grpSpPr>
          <p:sp>
            <p:nvSpPr>
              <p:cNvPr id="7982" name="Google Shape;7982;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3" name="Google Shape;7983;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4" name="Google Shape;7984;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5" name="Google Shape;7985;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6" name="Google Shape;7986;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7" name="Google Shape;7987;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8" name="Google Shape;7988;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9" name="Google Shape;7989;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90" name="Google Shape;7990;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91" name="Google Shape;7991;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92" name="Google Shape;7992;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93" name="Google Shape;7993;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7" name="Shape 7997"/>
        <p:cNvGrpSpPr/>
        <p:nvPr/>
      </p:nvGrpSpPr>
      <p:grpSpPr>
        <a:xfrm>
          <a:off x="0" y="0"/>
          <a:ext cx="0" cy="0"/>
          <a:chOff x="0" y="0"/>
          <a:chExt cx="0" cy="0"/>
        </a:xfrm>
      </p:grpSpPr>
      <p:grpSp>
        <p:nvGrpSpPr>
          <p:cNvPr id="7998" name="Google Shape;7998;p59"/>
          <p:cNvGrpSpPr/>
          <p:nvPr/>
        </p:nvGrpSpPr>
        <p:grpSpPr>
          <a:xfrm>
            <a:off x="4796684" y="970929"/>
            <a:ext cx="745431" cy="718863"/>
            <a:chOff x="4249973" y="1201875"/>
            <a:chExt cx="1958568" cy="1888762"/>
          </a:xfrm>
        </p:grpSpPr>
        <p:sp>
          <p:nvSpPr>
            <p:cNvPr id="7999" name="Google Shape;7999;p5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0" name="Google Shape;8000;p59"/>
            <p:cNvGrpSpPr/>
            <p:nvPr/>
          </p:nvGrpSpPr>
          <p:grpSpPr>
            <a:xfrm>
              <a:off x="5853086" y="1789142"/>
              <a:ext cx="355454" cy="1048099"/>
              <a:chOff x="5576108" y="2016725"/>
              <a:chExt cx="565200" cy="1666560"/>
            </a:xfrm>
          </p:grpSpPr>
          <p:sp>
            <p:nvSpPr>
              <p:cNvPr id="8001" name="Google Shape;8001;p5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02" name="Google Shape;8002;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59"/>
            <p:cNvGrpSpPr/>
            <p:nvPr/>
          </p:nvGrpSpPr>
          <p:grpSpPr>
            <a:xfrm>
              <a:off x="4869455" y="2691676"/>
              <a:ext cx="1013897" cy="398961"/>
              <a:chOff x="4012057" y="3451825"/>
              <a:chExt cx="1612175" cy="634379"/>
            </a:xfrm>
          </p:grpSpPr>
          <p:sp>
            <p:nvSpPr>
              <p:cNvPr id="8004" name="Google Shape;8004;p5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05" name="Google Shape;8005;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9"/>
            <p:cNvGrpSpPr/>
            <p:nvPr/>
          </p:nvGrpSpPr>
          <p:grpSpPr>
            <a:xfrm>
              <a:off x="4276937" y="2155961"/>
              <a:ext cx="651965" cy="891358"/>
              <a:chOff x="3069908" y="2599997"/>
              <a:chExt cx="1036675" cy="1417328"/>
            </a:xfrm>
          </p:grpSpPr>
          <p:sp>
            <p:nvSpPr>
              <p:cNvPr id="8007" name="Google Shape;8007;p5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08" name="Google Shape;8008;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9"/>
            <p:cNvGrpSpPr/>
            <p:nvPr/>
          </p:nvGrpSpPr>
          <p:grpSpPr>
            <a:xfrm>
              <a:off x="5054918" y="1201875"/>
              <a:ext cx="999548" cy="602711"/>
              <a:chOff x="4306958" y="1082925"/>
              <a:chExt cx="1589359" cy="958358"/>
            </a:xfrm>
          </p:grpSpPr>
          <p:sp>
            <p:nvSpPr>
              <p:cNvPr id="8010" name="Google Shape;8010;p5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11" name="Google Shape;8011;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59"/>
            <p:cNvGrpSpPr/>
            <p:nvPr/>
          </p:nvGrpSpPr>
          <p:grpSpPr>
            <a:xfrm>
              <a:off x="4249973" y="1303451"/>
              <a:ext cx="799317" cy="841334"/>
              <a:chOff x="3027033" y="1244439"/>
              <a:chExt cx="1270977" cy="1337786"/>
            </a:xfrm>
          </p:grpSpPr>
          <p:sp>
            <p:nvSpPr>
              <p:cNvPr id="8013" name="Google Shape;8013;p5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14" name="Google Shape;8014;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5" name="Google Shape;8015;p59"/>
          <p:cNvGrpSpPr/>
          <p:nvPr/>
        </p:nvGrpSpPr>
        <p:grpSpPr>
          <a:xfrm>
            <a:off x="713057" y="1849378"/>
            <a:ext cx="761767" cy="729896"/>
            <a:chOff x="2657744" y="2337745"/>
            <a:chExt cx="832987" cy="798137"/>
          </a:xfrm>
        </p:grpSpPr>
        <p:sp>
          <p:nvSpPr>
            <p:cNvPr id="8016" name="Google Shape;8016;p5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59"/>
          <p:cNvGrpSpPr/>
          <p:nvPr/>
        </p:nvGrpSpPr>
        <p:grpSpPr>
          <a:xfrm>
            <a:off x="3224022" y="1852584"/>
            <a:ext cx="685569" cy="723586"/>
            <a:chOff x="3398134" y="2057755"/>
            <a:chExt cx="704087" cy="743130"/>
          </a:xfrm>
        </p:grpSpPr>
        <p:grpSp>
          <p:nvGrpSpPr>
            <p:cNvPr id="8023" name="Google Shape;8023;p59"/>
            <p:cNvGrpSpPr/>
            <p:nvPr/>
          </p:nvGrpSpPr>
          <p:grpSpPr>
            <a:xfrm>
              <a:off x="3398134" y="2290183"/>
              <a:ext cx="315300" cy="219900"/>
              <a:chOff x="3398134" y="2290183"/>
              <a:chExt cx="315300" cy="219900"/>
            </a:xfrm>
          </p:grpSpPr>
          <p:sp>
            <p:nvSpPr>
              <p:cNvPr id="8024" name="Google Shape;8024;p5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25" name="Google Shape;8025;p59"/>
              <p:cNvCxnSpPr>
                <a:stCxn id="802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26" name="Google Shape;8026;p59"/>
            <p:cNvGrpSpPr/>
            <p:nvPr/>
          </p:nvGrpSpPr>
          <p:grpSpPr>
            <a:xfrm>
              <a:off x="3547823" y="2467358"/>
              <a:ext cx="219900" cy="333527"/>
              <a:chOff x="3547823" y="2467358"/>
              <a:chExt cx="219900" cy="333527"/>
            </a:xfrm>
          </p:grpSpPr>
          <p:sp>
            <p:nvSpPr>
              <p:cNvPr id="8027" name="Google Shape;8027;p5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28" name="Google Shape;8028;p5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29" name="Google Shape;8029;p59"/>
            <p:cNvGrpSpPr/>
            <p:nvPr/>
          </p:nvGrpSpPr>
          <p:grpSpPr>
            <a:xfrm>
              <a:off x="3734138" y="2467358"/>
              <a:ext cx="219900" cy="333527"/>
              <a:chOff x="3734138" y="2467358"/>
              <a:chExt cx="219900" cy="333527"/>
            </a:xfrm>
          </p:grpSpPr>
          <p:sp>
            <p:nvSpPr>
              <p:cNvPr id="8030" name="Google Shape;8030;p5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31" name="Google Shape;8031;p5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032" name="Google Shape;8032;p59"/>
            <p:cNvGrpSpPr/>
            <p:nvPr/>
          </p:nvGrpSpPr>
          <p:grpSpPr>
            <a:xfrm>
              <a:off x="3787560" y="2288011"/>
              <a:ext cx="314661" cy="219900"/>
              <a:chOff x="3787560" y="2288011"/>
              <a:chExt cx="314661" cy="219900"/>
            </a:xfrm>
          </p:grpSpPr>
          <p:sp>
            <p:nvSpPr>
              <p:cNvPr id="8033" name="Google Shape;8033;p5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34" name="Google Shape;8034;p5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035" name="Google Shape;8035;p59"/>
            <p:cNvGrpSpPr/>
            <p:nvPr/>
          </p:nvGrpSpPr>
          <p:grpSpPr>
            <a:xfrm>
              <a:off x="3637290" y="2057755"/>
              <a:ext cx="219900" cy="335499"/>
              <a:chOff x="3637290" y="2057755"/>
              <a:chExt cx="219900" cy="335499"/>
            </a:xfrm>
          </p:grpSpPr>
          <p:sp>
            <p:nvSpPr>
              <p:cNvPr id="8036" name="Google Shape;8036;p5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37" name="Google Shape;8037;p5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038" name="Google Shape;8038;p59"/>
          <p:cNvGrpSpPr/>
          <p:nvPr/>
        </p:nvGrpSpPr>
        <p:grpSpPr>
          <a:xfrm>
            <a:off x="4899244" y="1859280"/>
            <a:ext cx="710153" cy="710153"/>
            <a:chOff x="5007123" y="2079403"/>
            <a:chExt cx="687600" cy="687600"/>
          </a:xfrm>
        </p:grpSpPr>
        <p:sp>
          <p:nvSpPr>
            <p:cNvPr id="8039" name="Google Shape;8039;p5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9"/>
          <p:cNvGrpSpPr/>
          <p:nvPr/>
        </p:nvGrpSpPr>
        <p:grpSpPr>
          <a:xfrm>
            <a:off x="5708681" y="1853787"/>
            <a:ext cx="720998" cy="721183"/>
            <a:chOff x="5797446" y="2063053"/>
            <a:chExt cx="698100" cy="698280"/>
          </a:xfrm>
        </p:grpSpPr>
        <p:sp>
          <p:nvSpPr>
            <p:cNvPr id="8044" name="Google Shape;8044;p5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9"/>
          <p:cNvGrpSpPr/>
          <p:nvPr/>
        </p:nvGrpSpPr>
        <p:grpSpPr>
          <a:xfrm>
            <a:off x="8153828" y="3499392"/>
            <a:ext cx="280585" cy="673164"/>
            <a:chOff x="8075075" y="3754290"/>
            <a:chExt cx="255612" cy="613194"/>
          </a:xfrm>
        </p:grpSpPr>
        <p:grpSp>
          <p:nvGrpSpPr>
            <p:cNvPr id="8049" name="Google Shape;8049;p59"/>
            <p:cNvGrpSpPr/>
            <p:nvPr/>
          </p:nvGrpSpPr>
          <p:grpSpPr>
            <a:xfrm>
              <a:off x="8075075" y="3754290"/>
              <a:ext cx="255612" cy="613194"/>
              <a:chOff x="8075075" y="3754290"/>
              <a:chExt cx="255612" cy="613194"/>
            </a:xfrm>
          </p:grpSpPr>
          <p:sp>
            <p:nvSpPr>
              <p:cNvPr id="8050" name="Google Shape;8050;p5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2" name="Google Shape;8052;p5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59"/>
          <p:cNvGrpSpPr/>
          <p:nvPr/>
        </p:nvGrpSpPr>
        <p:grpSpPr>
          <a:xfrm>
            <a:off x="5270887" y="3488188"/>
            <a:ext cx="470352" cy="683745"/>
            <a:chOff x="1697726" y="3244179"/>
            <a:chExt cx="788124" cy="1146069"/>
          </a:xfrm>
        </p:grpSpPr>
        <p:sp>
          <p:nvSpPr>
            <p:cNvPr id="8054" name="Google Shape;8054;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6" name="Google Shape;8056;p59"/>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7" name="Google Shape;8057;p59"/>
          <p:cNvGrpSpPr/>
          <p:nvPr/>
        </p:nvGrpSpPr>
        <p:grpSpPr>
          <a:xfrm>
            <a:off x="5892037" y="3499390"/>
            <a:ext cx="293891" cy="293845"/>
            <a:chOff x="6134814" y="3754290"/>
            <a:chExt cx="293891" cy="293845"/>
          </a:xfrm>
        </p:grpSpPr>
        <p:sp>
          <p:nvSpPr>
            <p:cNvPr id="8058" name="Google Shape;8058;p5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9"/>
          <p:cNvGrpSpPr/>
          <p:nvPr/>
        </p:nvGrpSpPr>
        <p:grpSpPr>
          <a:xfrm>
            <a:off x="5892037" y="3878061"/>
            <a:ext cx="293891" cy="293891"/>
            <a:chOff x="6134814" y="4086186"/>
            <a:chExt cx="293891" cy="293891"/>
          </a:xfrm>
        </p:grpSpPr>
        <p:sp>
          <p:nvSpPr>
            <p:cNvPr id="8061" name="Google Shape;8061;p5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3" name="Google Shape;8063;p59"/>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9"/>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5" name="Google Shape;8065;p59"/>
          <p:cNvGrpSpPr/>
          <p:nvPr/>
        </p:nvGrpSpPr>
        <p:grpSpPr>
          <a:xfrm>
            <a:off x="7817013" y="2706754"/>
            <a:ext cx="622883" cy="621944"/>
            <a:chOff x="1187048" y="238125"/>
            <a:chExt cx="5256397" cy="5248476"/>
          </a:xfrm>
        </p:grpSpPr>
        <p:sp>
          <p:nvSpPr>
            <p:cNvPr id="8066" name="Google Shape;8066;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59"/>
          <p:cNvGrpSpPr/>
          <p:nvPr/>
        </p:nvGrpSpPr>
        <p:grpSpPr>
          <a:xfrm>
            <a:off x="2274118" y="2716363"/>
            <a:ext cx="1310987" cy="612407"/>
            <a:chOff x="238125" y="1188750"/>
            <a:chExt cx="7140450" cy="3335550"/>
          </a:xfrm>
        </p:grpSpPr>
        <p:sp>
          <p:nvSpPr>
            <p:cNvPr id="8071" name="Google Shape;8071;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59"/>
          <p:cNvGrpSpPr/>
          <p:nvPr/>
        </p:nvGrpSpPr>
        <p:grpSpPr>
          <a:xfrm>
            <a:off x="6599990" y="2706917"/>
            <a:ext cx="1110299" cy="621702"/>
            <a:chOff x="238125" y="1335475"/>
            <a:chExt cx="5418735" cy="3034175"/>
          </a:xfrm>
        </p:grpSpPr>
        <p:sp>
          <p:nvSpPr>
            <p:cNvPr id="8077" name="Google Shape;8077;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59"/>
          <p:cNvGrpSpPr/>
          <p:nvPr/>
        </p:nvGrpSpPr>
        <p:grpSpPr>
          <a:xfrm>
            <a:off x="5417649" y="2703814"/>
            <a:ext cx="1074451" cy="627181"/>
            <a:chOff x="5359127" y="2910889"/>
            <a:chExt cx="1097723" cy="640831"/>
          </a:xfrm>
        </p:grpSpPr>
        <p:grpSp>
          <p:nvGrpSpPr>
            <p:cNvPr id="8081" name="Google Shape;8081;p59"/>
            <p:cNvGrpSpPr/>
            <p:nvPr/>
          </p:nvGrpSpPr>
          <p:grpSpPr>
            <a:xfrm>
              <a:off x="5929791" y="3263088"/>
              <a:ext cx="527060" cy="287097"/>
              <a:chOff x="5929791" y="3263088"/>
              <a:chExt cx="527060" cy="287097"/>
            </a:xfrm>
          </p:grpSpPr>
          <p:sp>
            <p:nvSpPr>
              <p:cNvPr id="8082" name="Google Shape;8082;p5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83" name="Google Shape;8083;p5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84" name="Google Shape;8084;p59"/>
            <p:cNvGrpSpPr/>
            <p:nvPr/>
          </p:nvGrpSpPr>
          <p:grpSpPr>
            <a:xfrm>
              <a:off x="5359127" y="3263089"/>
              <a:ext cx="526428" cy="288631"/>
              <a:chOff x="5359127" y="3263089"/>
              <a:chExt cx="526428" cy="288631"/>
            </a:xfrm>
          </p:grpSpPr>
          <p:sp>
            <p:nvSpPr>
              <p:cNvPr id="8085" name="Google Shape;8085;p5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86" name="Google Shape;8086;p5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87" name="Google Shape;8087;p59"/>
            <p:cNvGrpSpPr/>
            <p:nvPr/>
          </p:nvGrpSpPr>
          <p:grpSpPr>
            <a:xfrm>
              <a:off x="5551525" y="2910889"/>
              <a:ext cx="520901" cy="610283"/>
              <a:chOff x="5551525" y="2910889"/>
              <a:chExt cx="520901" cy="610283"/>
            </a:xfrm>
          </p:grpSpPr>
          <p:sp>
            <p:nvSpPr>
              <p:cNvPr id="8088" name="Google Shape;8088;p5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89" name="Google Shape;8089;p5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90" name="Google Shape;8090;p59"/>
            <p:cNvGrpSpPr/>
            <p:nvPr/>
          </p:nvGrpSpPr>
          <p:grpSpPr>
            <a:xfrm>
              <a:off x="5743962" y="2919100"/>
              <a:ext cx="623674" cy="284502"/>
              <a:chOff x="5743962" y="2919100"/>
              <a:chExt cx="623674" cy="284502"/>
            </a:xfrm>
          </p:grpSpPr>
          <p:sp>
            <p:nvSpPr>
              <p:cNvPr id="8091" name="Google Shape;8091;p5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92" name="Google Shape;8092;p5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93" name="Google Shape;8093;p59"/>
          <p:cNvGrpSpPr/>
          <p:nvPr/>
        </p:nvGrpSpPr>
        <p:grpSpPr>
          <a:xfrm>
            <a:off x="7568863" y="1854526"/>
            <a:ext cx="874976" cy="719600"/>
            <a:chOff x="7608988" y="2093194"/>
            <a:chExt cx="817276" cy="672147"/>
          </a:xfrm>
        </p:grpSpPr>
        <p:cxnSp>
          <p:nvCxnSpPr>
            <p:cNvPr id="8094" name="Google Shape;8094;p5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95" name="Google Shape;8095;p5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96" name="Google Shape;8096;p5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97" name="Google Shape;8097;p5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98" name="Google Shape;8098;p5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99" name="Google Shape;8099;p5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00" name="Google Shape;8100;p59"/>
            <p:cNvGrpSpPr/>
            <p:nvPr/>
          </p:nvGrpSpPr>
          <p:grpSpPr>
            <a:xfrm>
              <a:off x="7721175" y="2093194"/>
              <a:ext cx="599587" cy="623846"/>
              <a:chOff x="7721175" y="2093194"/>
              <a:chExt cx="599587" cy="623846"/>
            </a:xfrm>
          </p:grpSpPr>
          <p:grpSp>
            <p:nvGrpSpPr>
              <p:cNvPr id="8101" name="Google Shape;8101;p59"/>
              <p:cNvGrpSpPr/>
              <p:nvPr/>
            </p:nvGrpSpPr>
            <p:grpSpPr>
              <a:xfrm>
                <a:off x="7721175" y="2093194"/>
                <a:ext cx="291605" cy="623846"/>
                <a:chOff x="9405575" y="2061418"/>
                <a:chExt cx="291605" cy="623846"/>
              </a:xfrm>
            </p:grpSpPr>
            <p:sp>
              <p:nvSpPr>
                <p:cNvPr id="8102" name="Google Shape;8102;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59"/>
              <p:cNvGrpSpPr/>
              <p:nvPr/>
            </p:nvGrpSpPr>
            <p:grpSpPr>
              <a:xfrm flipH="1">
                <a:off x="8029157" y="2093194"/>
                <a:ext cx="291605" cy="623846"/>
                <a:chOff x="9405575" y="2061418"/>
                <a:chExt cx="291605" cy="623846"/>
              </a:xfrm>
            </p:grpSpPr>
            <p:sp>
              <p:nvSpPr>
                <p:cNvPr id="8110" name="Google Shape;8110;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17" name="Google Shape;8117;p59"/>
          <p:cNvGrpSpPr/>
          <p:nvPr/>
        </p:nvGrpSpPr>
        <p:grpSpPr>
          <a:xfrm>
            <a:off x="4013299" y="970929"/>
            <a:ext cx="712557" cy="785901"/>
            <a:chOff x="4206459" y="1191441"/>
            <a:chExt cx="712557" cy="785901"/>
          </a:xfrm>
        </p:grpSpPr>
        <p:sp>
          <p:nvSpPr>
            <p:cNvPr id="8118" name="Google Shape;8118;p5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2" name="Google Shape;8122;p59"/>
            <p:cNvGrpSpPr/>
            <p:nvPr/>
          </p:nvGrpSpPr>
          <p:grpSpPr>
            <a:xfrm>
              <a:off x="4644280" y="1290523"/>
              <a:ext cx="143716" cy="29463"/>
              <a:chOff x="4644280" y="1290523"/>
              <a:chExt cx="143716" cy="29463"/>
            </a:xfrm>
          </p:grpSpPr>
          <p:sp>
            <p:nvSpPr>
              <p:cNvPr id="8123" name="Google Shape;8123;p5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9"/>
            <p:cNvGrpSpPr/>
            <p:nvPr/>
          </p:nvGrpSpPr>
          <p:grpSpPr>
            <a:xfrm>
              <a:off x="4356567" y="1191441"/>
              <a:ext cx="143690" cy="29488"/>
              <a:chOff x="4356567" y="1191441"/>
              <a:chExt cx="143690" cy="29488"/>
            </a:xfrm>
          </p:grpSpPr>
          <p:sp>
            <p:nvSpPr>
              <p:cNvPr id="8128" name="Google Shape;8128;p5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59"/>
            <p:cNvGrpSpPr/>
            <p:nvPr/>
          </p:nvGrpSpPr>
          <p:grpSpPr>
            <a:xfrm>
              <a:off x="4339009" y="1863727"/>
              <a:ext cx="143703" cy="29476"/>
              <a:chOff x="4339009" y="1863727"/>
              <a:chExt cx="143703" cy="29476"/>
            </a:xfrm>
          </p:grpSpPr>
          <p:sp>
            <p:nvSpPr>
              <p:cNvPr id="8133" name="Google Shape;8133;p5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59"/>
            <p:cNvGrpSpPr/>
            <p:nvPr/>
          </p:nvGrpSpPr>
          <p:grpSpPr>
            <a:xfrm>
              <a:off x="4206459" y="1607315"/>
              <a:ext cx="29539" cy="142899"/>
              <a:chOff x="4206459" y="1607315"/>
              <a:chExt cx="29539" cy="142899"/>
            </a:xfrm>
          </p:grpSpPr>
          <p:sp>
            <p:nvSpPr>
              <p:cNvPr id="8138" name="Google Shape;8138;p5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2" name="Google Shape;8142;p5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6" name="Google Shape;8146;p59"/>
            <p:cNvGrpSpPr/>
            <p:nvPr/>
          </p:nvGrpSpPr>
          <p:grpSpPr>
            <a:xfrm>
              <a:off x="4889463" y="1423737"/>
              <a:ext cx="29552" cy="142899"/>
              <a:chOff x="4889463" y="1423737"/>
              <a:chExt cx="29552" cy="142899"/>
            </a:xfrm>
          </p:grpSpPr>
          <p:sp>
            <p:nvSpPr>
              <p:cNvPr id="8147" name="Google Shape;8147;p5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59"/>
            <p:cNvGrpSpPr/>
            <p:nvPr/>
          </p:nvGrpSpPr>
          <p:grpSpPr>
            <a:xfrm>
              <a:off x="4771663" y="1876896"/>
              <a:ext cx="108651" cy="100447"/>
              <a:chOff x="4771663" y="1876896"/>
              <a:chExt cx="108651" cy="100447"/>
            </a:xfrm>
          </p:grpSpPr>
          <p:sp>
            <p:nvSpPr>
              <p:cNvPr id="8152" name="Google Shape;8152;p5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6" name="Google Shape;8156;p59"/>
          <p:cNvGrpSpPr/>
          <p:nvPr/>
        </p:nvGrpSpPr>
        <p:grpSpPr>
          <a:xfrm>
            <a:off x="4008774" y="1854151"/>
            <a:ext cx="791287" cy="720350"/>
            <a:chOff x="267375" y="1071875"/>
            <a:chExt cx="470500" cy="428550"/>
          </a:xfrm>
        </p:grpSpPr>
        <p:sp>
          <p:nvSpPr>
            <p:cNvPr id="8157" name="Google Shape;8157;p5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9"/>
          <p:cNvGrpSpPr/>
          <p:nvPr/>
        </p:nvGrpSpPr>
        <p:grpSpPr>
          <a:xfrm>
            <a:off x="709269" y="3498781"/>
            <a:ext cx="1408444" cy="673166"/>
            <a:chOff x="712664" y="3693287"/>
            <a:chExt cx="1460738" cy="698160"/>
          </a:xfrm>
        </p:grpSpPr>
        <p:grpSp>
          <p:nvGrpSpPr>
            <p:cNvPr id="8166" name="Google Shape;8166;p59"/>
            <p:cNvGrpSpPr/>
            <p:nvPr/>
          </p:nvGrpSpPr>
          <p:grpSpPr>
            <a:xfrm>
              <a:off x="1380079" y="4133090"/>
              <a:ext cx="234048" cy="258099"/>
              <a:chOff x="1380079" y="4133090"/>
              <a:chExt cx="234048" cy="258099"/>
            </a:xfrm>
          </p:grpSpPr>
          <p:sp>
            <p:nvSpPr>
              <p:cNvPr id="8167" name="Google Shape;8167;p5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9"/>
            <p:cNvGrpSpPr/>
            <p:nvPr/>
          </p:nvGrpSpPr>
          <p:grpSpPr>
            <a:xfrm>
              <a:off x="884610" y="3864082"/>
              <a:ext cx="1118566" cy="527275"/>
              <a:chOff x="890961" y="3865463"/>
              <a:chExt cx="1115221" cy="525698"/>
            </a:xfrm>
          </p:grpSpPr>
          <p:sp>
            <p:nvSpPr>
              <p:cNvPr id="8171" name="Google Shape;8171;p5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9"/>
            <p:cNvGrpSpPr/>
            <p:nvPr/>
          </p:nvGrpSpPr>
          <p:grpSpPr>
            <a:xfrm>
              <a:off x="712664" y="3693287"/>
              <a:ext cx="1460738" cy="698160"/>
              <a:chOff x="712664" y="3693025"/>
              <a:chExt cx="1460738" cy="698160"/>
            </a:xfrm>
          </p:grpSpPr>
          <p:sp>
            <p:nvSpPr>
              <p:cNvPr id="8175" name="Google Shape;8175;p5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1" name="Google Shape;8181;p59"/>
          <p:cNvGrpSpPr/>
          <p:nvPr/>
        </p:nvGrpSpPr>
        <p:grpSpPr>
          <a:xfrm>
            <a:off x="3146985" y="970929"/>
            <a:ext cx="795485" cy="738831"/>
            <a:chOff x="3348603" y="1236445"/>
            <a:chExt cx="749256" cy="695894"/>
          </a:xfrm>
        </p:grpSpPr>
        <p:grpSp>
          <p:nvGrpSpPr>
            <p:cNvPr id="8182" name="Google Shape;8182;p59"/>
            <p:cNvGrpSpPr/>
            <p:nvPr/>
          </p:nvGrpSpPr>
          <p:grpSpPr>
            <a:xfrm>
              <a:off x="3583779" y="1236445"/>
              <a:ext cx="293795" cy="285811"/>
              <a:chOff x="3750225" y="1774000"/>
              <a:chExt cx="149575" cy="145525"/>
            </a:xfrm>
          </p:grpSpPr>
          <p:sp>
            <p:nvSpPr>
              <p:cNvPr id="8183" name="Google Shape;8183;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59"/>
            <p:cNvGrpSpPr/>
            <p:nvPr/>
          </p:nvGrpSpPr>
          <p:grpSpPr>
            <a:xfrm>
              <a:off x="3775534" y="1462599"/>
              <a:ext cx="322325" cy="285958"/>
              <a:chOff x="3847850" y="1889150"/>
              <a:chExt cx="164100" cy="145600"/>
            </a:xfrm>
          </p:grpSpPr>
          <p:sp>
            <p:nvSpPr>
              <p:cNvPr id="8186" name="Google Shape;8186;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59"/>
            <p:cNvGrpSpPr/>
            <p:nvPr/>
          </p:nvGrpSpPr>
          <p:grpSpPr>
            <a:xfrm>
              <a:off x="3545329" y="1646528"/>
              <a:ext cx="293746" cy="285811"/>
              <a:chOff x="3730650" y="1982800"/>
              <a:chExt cx="149550" cy="145525"/>
            </a:xfrm>
          </p:grpSpPr>
          <p:sp>
            <p:nvSpPr>
              <p:cNvPr id="8189" name="Google Shape;8189;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9"/>
            <p:cNvGrpSpPr/>
            <p:nvPr/>
          </p:nvGrpSpPr>
          <p:grpSpPr>
            <a:xfrm>
              <a:off x="3348603" y="1415046"/>
              <a:ext cx="294384" cy="284387"/>
              <a:chOff x="3630494" y="1864938"/>
              <a:chExt cx="149875" cy="144800"/>
            </a:xfrm>
          </p:grpSpPr>
          <p:sp>
            <p:nvSpPr>
              <p:cNvPr id="8192" name="Google Shape;8192;p5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4" name="Google Shape;8194;p59"/>
          <p:cNvGrpSpPr/>
          <p:nvPr/>
        </p:nvGrpSpPr>
        <p:grpSpPr>
          <a:xfrm>
            <a:off x="2268512" y="3493825"/>
            <a:ext cx="1324924" cy="678083"/>
            <a:chOff x="2413923" y="3711366"/>
            <a:chExt cx="1374117" cy="703260"/>
          </a:xfrm>
        </p:grpSpPr>
        <p:grpSp>
          <p:nvGrpSpPr>
            <p:cNvPr id="8195" name="Google Shape;8195;p59"/>
            <p:cNvGrpSpPr/>
            <p:nvPr/>
          </p:nvGrpSpPr>
          <p:grpSpPr>
            <a:xfrm>
              <a:off x="2413923" y="3711366"/>
              <a:ext cx="1374117" cy="703260"/>
              <a:chOff x="2413923" y="3711366"/>
              <a:chExt cx="1374117" cy="703260"/>
            </a:xfrm>
          </p:grpSpPr>
          <p:sp>
            <p:nvSpPr>
              <p:cNvPr id="8196" name="Google Shape;8196;p5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7" name="Google Shape;8197;p59"/>
              <p:cNvGrpSpPr/>
              <p:nvPr/>
            </p:nvGrpSpPr>
            <p:grpSpPr>
              <a:xfrm>
                <a:off x="2600284" y="3808654"/>
                <a:ext cx="234506" cy="138009"/>
                <a:chOff x="2600284" y="3808654"/>
                <a:chExt cx="234506" cy="138009"/>
              </a:xfrm>
            </p:grpSpPr>
            <p:sp>
              <p:nvSpPr>
                <p:cNvPr id="8198" name="Google Shape;8198;p5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9" name="Google Shape;8199;p5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00" name="Google Shape;8200;p59"/>
              <p:cNvGrpSpPr/>
              <p:nvPr/>
            </p:nvGrpSpPr>
            <p:grpSpPr>
              <a:xfrm>
                <a:off x="3359659" y="3805664"/>
                <a:ext cx="232294" cy="141000"/>
                <a:chOff x="3359659" y="3805664"/>
                <a:chExt cx="232294" cy="141000"/>
              </a:xfrm>
            </p:grpSpPr>
            <p:sp>
              <p:nvSpPr>
                <p:cNvPr id="8201" name="Google Shape;8201;p5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2" name="Google Shape;8202;p5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03" name="Google Shape;8203;p59"/>
              <p:cNvGrpSpPr/>
              <p:nvPr/>
            </p:nvGrpSpPr>
            <p:grpSpPr>
              <a:xfrm>
                <a:off x="3067316" y="3711366"/>
                <a:ext cx="66900" cy="166809"/>
                <a:chOff x="3067316" y="3711366"/>
                <a:chExt cx="66900" cy="166809"/>
              </a:xfrm>
            </p:grpSpPr>
            <p:sp>
              <p:nvSpPr>
                <p:cNvPr id="8204" name="Google Shape;8204;p5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5" name="Google Shape;8205;p5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06" name="Google Shape;8206;p59"/>
              <p:cNvGrpSpPr/>
              <p:nvPr/>
            </p:nvGrpSpPr>
            <p:grpSpPr>
              <a:xfrm>
                <a:off x="2413923" y="4058666"/>
                <a:ext cx="224119" cy="66900"/>
                <a:chOff x="2413923" y="4058666"/>
                <a:chExt cx="224119" cy="66900"/>
              </a:xfrm>
            </p:grpSpPr>
            <p:sp>
              <p:nvSpPr>
                <p:cNvPr id="8207" name="Google Shape;8207;p5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8" name="Google Shape;8208;p5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09" name="Google Shape;8209;p59"/>
              <p:cNvGrpSpPr/>
              <p:nvPr/>
            </p:nvGrpSpPr>
            <p:grpSpPr>
              <a:xfrm>
                <a:off x="3564643" y="4058666"/>
                <a:ext cx="223397" cy="66900"/>
                <a:chOff x="3564643" y="4058666"/>
                <a:chExt cx="223397" cy="66900"/>
              </a:xfrm>
            </p:grpSpPr>
            <p:sp>
              <p:nvSpPr>
                <p:cNvPr id="8210" name="Google Shape;8210;p5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1" name="Google Shape;8211;p5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12" name="Google Shape;8212;p59"/>
            <p:cNvGrpSpPr/>
            <p:nvPr/>
          </p:nvGrpSpPr>
          <p:grpSpPr>
            <a:xfrm>
              <a:off x="2633353" y="3965763"/>
              <a:ext cx="933975" cy="445687"/>
              <a:chOff x="2633353" y="3965763"/>
              <a:chExt cx="933975" cy="445687"/>
            </a:xfrm>
          </p:grpSpPr>
          <p:sp>
            <p:nvSpPr>
              <p:cNvPr id="8213" name="Google Shape;8213;p5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5" name="Google Shape;8215;p59"/>
          <p:cNvGrpSpPr/>
          <p:nvPr/>
        </p:nvGrpSpPr>
        <p:grpSpPr>
          <a:xfrm>
            <a:off x="6392784" y="1044372"/>
            <a:ext cx="1131087" cy="587383"/>
            <a:chOff x="238125" y="999450"/>
            <a:chExt cx="7140700" cy="3708225"/>
          </a:xfrm>
        </p:grpSpPr>
        <p:sp>
          <p:nvSpPr>
            <p:cNvPr id="8216" name="Google Shape;8216;p5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59"/>
          <p:cNvGrpSpPr/>
          <p:nvPr/>
        </p:nvGrpSpPr>
        <p:grpSpPr>
          <a:xfrm>
            <a:off x="3744234" y="3493867"/>
            <a:ext cx="1375854" cy="678131"/>
            <a:chOff x="3913765" y="3641905"/>
            <a:chExt cx="1522805" cy="750560"/>
          </a:xfrm>
        </p:grpSpPr>
        <p:grpSp>
          <p:nvGrpSpPr>
            <p:cNvPr id="8226" name="Google Shape;8226;p59"/>
            <p:cNvGrpSpPr/>
            <p:nvPr/>
          </p:nvGrpSpPr>
          <p:grpSpPr>
            <a:xfrm>
              <a:off x="3913765" y="3997002"/>
              <a:ext cx="1522805" cy="395463"/>
              <a:chOff x="3913765" y="3997002"/>
              <a:chExt cx="1522805" cy="395463"/>
            </a:xfrm>
          </p:grpSpPr>
          <p:grpSp>
            <p:nvGrpSpPr>
              <p:cNvPr id="8227" name="Google Shape;8227;p59"/>
              <p:cNvGrpSpPr/>
              <p:nvPr/>
            </p:nvGrpSpPr>
            <p:grpSpPr>
              <a:xfrm>
                <a:off x="3913765" y="4138659"/>
                <a:ext cx="507602" cy="253806"/>
                <a:chOff x="3913765" y="4138659"/>
                <a:chExt cx="507602" cy="253806"/>
              </a:xfrm>
            </p:grpSpPr>
            <p:sp>
              <p:nvSpPr>
                <p:cNvPr id="8228" name="Google Shape;8228;p5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fr"/>
                    <a:t>     </a:t>
                  </a:r>
                  <a:endParaRPr/>
                </a:p>
              </p:txBody>
            </p:sp>
          </p:grpSp>
          <p:grpSp>
            <p:nvGrpSpPr>
              <p:cNvPr id="8230" name="Google Shape;8230;p59"/>
              <p:cNvGrpSpPr/>
              <p:nvPr/>
            </p:nvGrpSpPr>
            <p:grpSpPr>
              <a:xfrm>
                <a:off x="4421361" y="3997002"/>
                <a:ext cx="507618" cy="395463"/>
                <a:chOff x="4421361" y="3997002"/>
                <a:chExt cx="507618" cy="395463"/>
              </a:xfrm>
            </p:grpSpPr>
            <p:sp>
              <p:nvSpPr>
                <p:cNvPr id="8231" name="Google Shape;8231;p5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59"/>
              <p:cNvGrpSpPr/>
              <p:nvPr/>
            </p:nvGrpSpPr>
            <p:grpSpPr>
              <a:xfrm>
                <a:off x="4928973" y="4189418"/>
                <a:ext cx="507596" cy="203047"/>
                <a:chOff x="4928973" y="4189418"/>
                <a:chExt cx="507596" cy="203047"/>
              </a:xfrm>
            </p:grpSpPr>
            <p:sp>
              <p:nvSpPr>
                <p:cNvPr id="8234" name="Google Shape;8234;p5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6" name="Google Shape;8236;p59"/>
            <p:cNvGrpSpPr/>
            <p:nvPr/>
          </p:nvGrpSpPr>
          <p:grpSpPr>
            <a:xfrm>
              <a:off x="4482186" y="3641905"/>
              <a:ext cx="397605" cy="349784"/>
              <a:chOff x="2906375" y="1159725"/>
              <a:chExt cx="1860575" cy="1636800"/>
            </a:xfrm>
          </p:grpSpPr>
          <p:sp>
            <p:nvSpPr>
              <p:cNvPr id="8237" name="Google Shape;8237;p5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1" name="Google Shape;8241;p59"/>
          <p:cNvGrpSpPr/>
          <p:nvPr/>
        </p:nvGrpSpPr>
        <p:grpSpPr>
          <a:xfrm>
            <a:off x="6528943" y="1853793"/>
            <a:ext cx="940737" cy="721067"/>
            <a:chOff x="6599718" y="2068734"/>
            <a:chExt cx="940737" cy="721067"/>
          </a:xfrm>
        </p:grpSpPr>
        <p:sp>
          <p:nvSpPr>
            <p:cNvPr id="8242" name="Google Shape;8242;p5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8" name="Google Shape;8248;p59"/>
            <p:cNvGrpSpPr/>
            <p:nvPr/>
          </p:nvGrpSpPr>
          <p:grpSpPr>
            <a:xfrm>
              <a:off x="6836957" y="2068734"/>
              <a:ext cx="461892" cy="721067"/>
              <a:chOff x="6836957" y="2068734"/>
              <a:chExt cx="461892" cy="721067"/>
            </a:xfrm>
          </p:grpSpPr>
          <p:sp>
            <p:nvSpPr>
              <p:cNvPr id="8249" name="Google Shape;8249;p5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5" name="Google Shape;8255;p59"/>
              <p:cNvGrpSpPr/>
              <p:nvPr/>
            </p:nvGrpSpPr>
            <p:grpSpPr>
              <a:xfrm>
                <a:off x="6836957" y="2068734"/>
                <a:ext cx="461892" cy="721067"/>
                <a:chOff x="6836957" y="2068734"/>
                <a:chExt cx="461892" cy="721067"/>
              </a:xfrm>
            </p:grpSpPr>
            <p:sp>
              <p:nvSpPr>
                <p:cNvPr id="8256" name="Google Shape;8256;p5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63" name="Google Shape;8263;p59"/>
          <p:cNvGrpSpPr/>
          <p:nvPr/>
        </p:nvGrpSpPr>
        <p:grpSpPr>
          <a:xfrm>
            <a:off x="2412262" y="1858139"/>
            <a:ext cx="712577" cy="712374"/>
            <a:chOff x="2559249" y="2069323"/>
            <a:chExt cx="685566" cy="685634"/>
          </a:xfrm>
        </p:grpSpPr>
        <p:sp>
          <p:nvSpPr>
            <p:cNvPr id="8264" name="Google Shape;8264;p5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59"/>
          <p:cNvGrpSpPr/>
          <p:nvPr/>
        </p:nvGrpSpPr>
        <p:grpSpPr>
          <a:xfrm>
            <a:off x="7594699" y="970929"/>
            <a:ext cx="845645" cy="711911"/>
            <a:chOff x="951975" y="315800"/>
            <a:chExt cx="5860325" cy="4933550"/>
          </a:xfrm>
        </p:grpSpPr>
        <p:sp>
          <p:nvSpPr>
            <p:cNvPr id="8278" name="Google Shape;8278;p5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9"/>
          <p:cNvGrpSpPr/>
          <p:nvPr/>
        </p:nvGrpSpPr>
        <p:grpSpPr>
          <a:xfrm>
            <a:off x="3691828" y="2707037"/>
            <a:ext cx="1617932" cy="621724"/>
            <a:chOff x="3862800" y="3038525"/>
            <a:chExt cx="1329006" cy="510698"/>
          </a:xfrm>
        </p:grpSpPr>
        <p:sp>
          <p:nvSpPr>
            <p:cNvPr id="8287" name="Google Shape;8287;p5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9" name="Google Shape;8289;p59"/>
            <p:cNvGrpSpPr/>
            <p:nvPr/>
          </p:nvGrpSpPr>
          <p:grpSpPr>
            <a:xfrm>
              <a:off x="3967075" y="3040337"/>
              <a:ext cx="1019927" cy="402126"/>
              <a:chOff x="3967075" y="3040337"/>
              <a:chExt cx="1019927" cy="402126"/>
            </a:xfrm>
          </p:grpSpPr>
          <p:sp>
            <p:nvSpPr>
              <p:cNvPr id="8290" name="Google Shape;8290;p5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59"/>
            <p:cNvGrpSpPr/>
            <p:nvPr/>
          </p:nvGrpSpPr>
          <p:grpSpPr>
            <a:xfrm>
              <a:off x="4186700" y="3040337"/>
              <a:ext cx="390475" cy="183289"/>
              <a:chOff x="4186700" y="3040337"/>
              <a:chExt cx="390475" cy="183289"/>
            </a:xfrm>
          </p:grpSpPr>
          <p:sp>
            <p:nvSpPr>
              <p:cNvPr id="8293" name="Google Shape;8293;p5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59"/>
            <p:cNvGrpSpPr/>
            <p:nvPr/>
          </p:nvGrpSpPr>
          <p:grpSpPr>
            <a:xfrm>
              <a:off x="4073727" y="3040337"/>
              <a:ext cx="697794" cy="296263"/>
              <a:chOff x="4073727" y="3040337"/>
              <a:chExt cx="697794" cy="296263"/>
            </a:xfrm>
          </p:grpSpPr>
          <p:sp>
            <p:nvSpPr>
              <p:cNvPr id="8296" name="Google Shape;8296;p5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59"/>
            <p:cNvGrpSpPr/>
            <p:nvPr/>
          </p:nvGrpSpPr>
          <p:grpSpPr>
            <a:xfrm>
              <a:off x="3862800" y="3038525"/>
              <a:ext cx="1329006" cy="510698"/>
              <a:chOff x="3862800" y="3038525"/>
              <a:chExt cx="1329006" cy="510698"/>
            </a:xfrm>
          </p:grpSpPr>
          <p:sp>
            <p:nvSpPr>
              <p:cNvPr id="8299" name="Google Shape;8299;p5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1" name="Google Shape;8301;p59"/>
          <p:cNvGrpSpPr/>
          <p:nvPr/>
        </p:nvGrpSpPr>
        <p:grpSpPr>
          <a:xfrm>
            <a:off x="700150" y="970929"/>
            <a:ext cx="883205" cy="775176"/>
            <a:chOff x="649648" y="271400"/>
            <a:chExt cx="6215377" cy="5455143"/>
          </a:xfrm>
        </p:grpSpPr>
        <p:sp>
          <p:nvSpPr>
            <p:cNvPr id="8302" name="Google Shape;8302;p5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59"/>
          <p:cNvGrpSpPr/>
          <p:nvPr/>
        </p:nvGrpSpPr>
        <p:grpSpPr>
          <a:xfrm>
            <a:off x="2308452" y="970929"/>
            <a:ext cx="767704" cy="815489"/>
            <a:chOff x="2499700" y="1135950"/>
            <a:chExt cx="732402" cy="777990"/>
          </a:xfrm>
        </p:grpSpPr>
        <p:grpSp>
          <p:nvGrpSpPr>
            <p:cNvPr id="8315" name="Google Shape;8315;p59"/>
            <p:cNvGrpSpPr/>
            <p:nvPr/>
          </p:nvGrpSpPr>
          <p:grpSpPr>
            <a:xfrm>
              <a:off x="2499700" y="1135950"/>
              <a:ext cx="732402" cy="694705"/>
              <a:chOff x="2499700" y="1135950"/>
              <a:chExt cx="732402" cy="694705"/>
            </a:xfrm>
          </p:grpSpPr>
          <p:sp>
            <p:nvSpPr>
              <p:cNvPr id="8316" name="Google Shape;8316;p5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59"/>
            <p:cNvGrpSpPr/>
            <p:nvPr/>
          </p:nvGrpSpPr>
          <p:grpSpPr>
            <a:xfrm>
              <a:off x="2517909" y="1188726"/>
              <a:ext cx="702702" cy="725214"/>
              <a:chOff x="2517909" y="1188726"/>
              <a:chExt cx="702702" cy="725214"/>
            </a:xfrm>
          </p:grpSpPr>
          <p:sp>
            <p:nvSpPr>
              <p:cNvPr id="8344" name="Google Shape;8344;p5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9" name="Google Shape;8349;p59"/>
          <p:cNvGrpSpPr/>
          <p:nvPr/>
        </p:nvGrpSpPr>
        <p:grpSpPr>
          <a:xfrm>
            <a:off x="1654184" y="970929"/>
            <a:ext cx="583439" cy="870229"/>
            <a:chOff x="1716825" y="1121550"/>
            <a:chExt cx="622800" cy="928938"/>
          </a:xfrm>
        </p:grpSpPr>
        <p:grpSp>
          <p:nvGrpSpPr>
            <p:cNvPr id="8350" name="Google Shape;8350;p59"/>
            <p:cNvGrpSpPr/>
            <p:nvPr/>
          </p:nvGrpSpPr>
          <p:grpSpPr>
            <a:xfrm>
              <a:off x="1716825" y="1121550"/>
              <a:ext cx="622800" cy="928938"/>
              <a:chOff x="1716825" y="1121550"/>
              <a:chExt cx="622800" cy="928938"/>
            </a:xfrm>
          </p:grpSpPr>
          <p:cxnSp>
            <p:nvCxnSpPr>
              <p:cNvPr id="8351" name="Google Shape;8351;p5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352" name="Google Shape;8352;p5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59"/>
            <p:cNvGrpSpPr/>
            <p:nvPr/>
          </p:nvGrpSpPr>
          <p:grpSpPr>
            <a:xfrm>
              <a:off x="1768050" y="1172775"/>
              <a:ext cx="520200" cy="832000"/>
              <a:chOff x="1768050" y="1172775"/>
              <a:chExt cx="520200" cy="832000"/>
            </a:xfrm>
          </p:grpSpPr>
          <p:cxnSp>
            <p:nvCxnSpPr>
              <p:cNvPr id="8354" name="Google Shape;8354;p5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355" name="Google Shape;8355;p5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59"/>
            <p:cNvGrpSpPr/>
            <p:nvPr/>
          </p:nvGrpSpPr>
          <p:grpSpPr>
            <a:xfrm>
              <a:off x="1820100" y="1225475"/>
              <a:ext cx="416400" cy="729575"/>
              <a:chOff x="1820100" y="1225475"/>
              <a:chExt cx="416400" cy="729575"/>
            </a:xfrm>
          </p:grpSpPr>
          <p:cxnSp>
            <p:nvCxnSpPr>
              <p:cNvPr id="8357" name="Google Shape;8357;p5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358" name="Google Shape;8358;p5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59"/>
            <p:cNvGrpSpPr/>
            <p:nvPr/>
          </p:nvGrpSpPr>
          <p:grpSpPr>
            <a:xfrm>
              <a:off x="1874250" y="1278825"/>
              <a:ext cx="308100" cy="605275"/>
              <a:chOff x="1874250" y="1278825"/>
              <a:chExt cx="308100" cy="605275"/>
            </a:xfrm>
          </p:grpSpPr>
          <p:cxnSp>
            <p:nvCxnSpPr>
              <p:cNvPr id="8360" name="Google Shape;8360;p5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361" name="Google Shape;8361;p5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2" name="Google Shape;8362;p5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59"/>
          <p:cNvGrpSpPr/>
          <p:nvPr/>
        </p:nvGrpSpPr>
        <p:grpSpPr>
          <a:xfrm>
            <a:off x="1574007" y="1857250"/>
            <a:ext cx="739072" cy="714152"/>
            <a:chOff x="4334725" y="1355875"/>
            <a:chExt cx="3106650" cy="3001900"/>
          </a:xfrm>
        </p:grpSpPr>
        <p:grpSp>
          <p:nvGrpSpPr>
            <p:cNvPr id="8364" name="Google Shape;8364;p59"/>
            <p:cNvGrpSpPr/>
            <p:nvPr/>
          </p:nvGrpSpPr>
          <p:grpSpPr>
            <a:xfrm>
              <a:off x="4516050" y="1724875"/>
              <a:ext cx="2693725" cy="2632900"/>
              <a:chOff x="4516050" y="1724875"/>
              <a:chExt cx="2693725" cy="2632900"/>
            </a:xfrm>
          </p:grpSpPr>
          <p:sp>
            <p:nvSpPr>
              <p:cNvPr id="8365" name="Google Shape;8365;p5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59"/>
            <p:cNvGrpSpPr/>
            <p:nvPr/>
          </p:nvGrpSpPr>
          <p:grpSpPr>
            <a:xfrm>
              <a:off x="4334725" y="1355875"/>
              <a:ext cx="3106650" cy="2709650"/>
              <a:chOff x="4334725" y="1355875"/>
              <a:chExt cx="3106650" cy="2709650"/>
            </a:xfrm>
          </p:grpSpPr>
          <p:sp>
            <p:nvSpPr>
              <p:cNvPr id="8369" name="Google Shape;8369;p5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2" name="Google Shape;8372;p59"/>
          <p:cNvGrpSpPr/>
          <p:nvPr/>
        </p:nvGrpSpPr>
        <p:grpSpPr>
          <a:xfrm>
            <a:off x="7690956" y="3488021"/>
            <a:ext cx="312074" cy="684173"/>
            <a:chOff x="7645573" y="3754300"/>
            <a:chExt cx="293855" cy="644170"/>
          </a:xfrm>
        </p:grpSpPr>
        <p:sp>
          <p:nvSpPr>
            <p:cNvPr id="8373" name="Google Shape;8373;p5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9"/>
          <p:cNvGrpSpPr/>
          <p:nvPr/>
        </p:nvGrpSpPr>
        <p:grpSpPr>
          <a:xfrm>
            <a:off x="5612944" y="970929"/>
            <a:ext cx="709011" cy="739359"/>
            <a:chOff x="5830645" y="1256617"/>
            <a:chExt cx="530340" cy="553040"/>
          </a:xfrm>
        </p:grpSpPr>
        <p:grpSp>
          <p:nvGrpSpPr>
            <p:cNvPr id="8376" name="Google Shape;8376;p59"/>
            <p:cNvGrpSpPr/>
            <p:nvPr/>
          </p:nvGrpSpPr>
          <p:grpSpPr>
            <a:xfrm>
              <a:off x="5830645" y="1256617"/>
              <a:ext cx="259743" cy="269909"/>
              <a:chOff x="5830645" y="1256617"/>
              <a:chExt cx="259743" cy="269909"/>
            </a:xfrm>
          </p:grpSpPr>
          <p:sp>
            <p:nvSpPr>
              <p:cNvPr id="8377" name="Google Shape;8377;p5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59"/>
            <p:cNvGrpSpPr/>
            <p:nvPr/>
          </p:nvGrpSpPr>
          <p:grpSpPr>
            <a:xfrm>
              <a:off x="6101293" y="1256617"/>
              <a:ext cx="259692" cy="269909"/>
              <a:chOff x="6101293" y="1256617"/>
              <a:chExt cx="259692" cy="269909"/>
            </a:xfrm>
          </p:grpSpPr>
          <p:sp>
            <p:nvSpPr>
              <p:cNvPr id="8380" name="Google Shape;8380;p5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59"/>
            <p:cNvGrpSpPr/>
            <p:nvPr/>
          </p:nvGrpSpPr>
          <p:grpSpPr>
            <a:xfrm>
              <a:off x="5830645" y="1539749"/>
              <a:ext cx="259692" cy="269909"/>
              <a:chOff x="5830645" y="1539749"/>
              <a:chExt cx="259692" cy="269909"/>
            </a:xfrm>
          </p:grpSpPr>
          <p:sp>
            <p:nvSpPr>
              <p:cNvPr id="8383" name="Google Shape;8383;p5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59"/>
            <p:cNvGrpSpPr/>
            <p:nvPr/>
          </p:nvGrpSpPr>
          <p:grpSpPr>
            <a:xfrm>
              <a:off x="6101293" y="1539749"/>
              <a:ext cx="259692" cy="269909"/>
              <a:chOff x="6101293" y="1539749"/>
              <a:chExt cx="259692" cy="269909"/>
            </a:xfrm>
          </p:grpSpPr>
          <p:sp>
            <p:nvSpPr>
              <p:cNvPr id="8386" name="Google Shape;8386;p5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8" name="Google Shape;8388;p5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59"/>
          <p:cNvGrpSpPr/>
          <p:nvPr/>
        </p:nvGrpSpPr>
        <p:grpSpPr>
          <a:xfrm>
            <a:off x="714438" y="2707044"/>
            <a:ext cx="1452955" cy="621360"/>
            <a:chOff x="732422" y="2990152"/>
            <a:chExt cx="1337773" cy="572102"/>
          </a:xfrm>
        </p:grpSpPr>
        <p:sp>
          <p:nvSpPr>
            <p:cNvPr id="8390" name="Google Shape;8390;p5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9" name="Shape 8399"/>
        <p:cNvGrpSpPr/>
        <p:nvPr/>
      </p:nvGrpSpPr>
      <p:grpSpPr>
        <a:xfrm>
          <a:off x="0" y="0"/>
          <a:ext cx="0" cy="0"/>
          <a:chOff x="0" y="0"/>
          <a:chExt cx="0" cy="0"/>
        </a:xfrm>
      </p:grpSpPr>
      <p:grpSp>
        <p:nvGrpSpPr>
          <p:cNvPr id="8400" name="Google Shape;8400;p60"/>
          <p:cNvGrpSpPr/>
          <p:nvPr/>
        </p:nvGrpSpPr>
        <p:grpSpPr>
          <a:xfrm>
            <a:off x="708575" y="965865"/>
            <a:ext cx="1636117" cy="1526144"/>
            <a:chOff x="729238" y="1179665"/>
            <a:chExt cx="1636117" cy="1526144"/>
          </a:xfrm>
        </p:grpSpPr>
        <p:grpSp>
          <p:nvGrpSpPr>
            <p:cNvPr id="8401" name="Google Shape;8401;p60"/>
            <p:cNvGrpSpPr/>
            <p:nvPr/>
          </p:nvGrpSpPr>
          <p:grpSpPr>
            <a:xfrm>
              <a:off x="729238" y="1179665"/>
              <a:ext cx="80700" cy="1526144"/>
              <a:chOff x="729238" y="1179665"/>
              <a:chExt cx="80700" cy="1526144"/>
            </a:xfrm>
          </p:grpSpPr>
          <p:sp>
            <p:nvSpPr>
              <p:cNvPr id="8402" name="Google Shape;8402;p6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0"/>
            <p:cNvGrpSpPr/>
            <p:nvPr/>
          </p:nvGrpSpPr>
          <p:grpSpPr>
            <a:xfrm>
              <a:off x="903098" y="1179665"/>
              <a:ext cx="80700" cy="1526144"/>
              <a:chOff x="903098" y="1179665"/>
              <a:chExt cx="80700" cy="1526144"/>
            </a:xfrm>
          </p:grpSpPr>
          <p:sp>
            <p:nvSpPr>
              <p:cNvPr id="8413" name="Google Shape;8413;p6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0"/>
            <p:cNvGrpSpPr/>
            <p:nvPr/>
          </p:nvGrpSpPr>
          <p:grpSpPr>
            <a:xfrm>
              <a:off x="1076958" y="1179665"/>
              <a:ext cx="80700" cy="1526144"/>
              <a:chOff x="1076958" y="1179665"/>
              <a:chExt cx="80700" cy="1526144"/>
            </a:xfrm>
          </p:grpSpPr>
          <p:sp>
            <p:nvSpPr>
              <p:cNvPr id="8424" name="Google Shape;8424;p6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60"/>
            <p:cNvGrpSpPr/>
            <p:nvPr/>
          </p:nvGrpSpPr>
          <p:grpSpPr>
            <a:xfrm>
              <a:off x="1247707" y="1179665"/>
              <a:ext cx="80700" cy="1526144"/>
              <a:chOff x="1247707" y="1179665"/>
              <a:chExt cx="80700" cy="1526144"/>
            </a:xfrm>
          </p:grpSpPr>
          <p:sp>
            <p:nvSpPr>
              <p:cNvPr id="8435" name="Google Shape;8435;p6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60"/>
            <p:cNvGrpSpPr/>
            <p:nvPr/>
          </p:nvGrpSpPr>
          <p:grpSpPr>
            <a:xfrm>
              <a:off x="1421567" y="1179665"/>
              <a:ext cx="80700" cy="1526144"/>
              <a:chOff x="1421567" y="1179665"/>
              <a:chExt cx="80700" cy="1526144"/>
            </a:xfrm>
          </p:grpSpPr>
          <p:sp>
            <p:nvSpPr>
              <p:cNvPr id="8446" name="Google Shape;8446;p6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60"/>
            <p:cNvGrpSpPr/>
            <p:nvPr/>
          </p:nvGrpSpPr>
          <p:grpSpPr>
            <a:xfrm>
              <a:off x="1592327" y="1179665"/>
              <a:ext cx="80700" cy="1526144"/>
              <a:chOff x="1592327" y="1179665"/>
              <a:chExt cx="80700" cy="1526144"/>
            </a:xfrm>
          </p:grpSpPr>
          <p:sp>
            <p:nvSpPr>
              <p:cNvPr id="8457" name="Google Shape;8457;p6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60"/>
            <p:cNvGrpSpPr/>
            <p:nvPr/>
          </p:nvGrpSpPr>
          <p:grpSpPr>
            <a:xfrm>
              <a:off x="1766187" y="1179665"/>
              <a:ext cx="80700" cy="1526144"/>
              <a:chOff x="1766187" y="1179665"/>
              <a:chExt cx="80700" cy="1526144"/>
            </a:xfrm>
          </p:grpSpPr>
          <p:sp>
            <p:nvSpPr>
              <p:cNvPr id="8468" name="Google Shape;8468;p6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60"/>
            <p:cNvGrpSpPr/>
            <p:nvPr/>
          </p:nvGrpSpPr>
          <p:grpSpPr>
            <a:xfrm>
              <a:off x="1936935" y="1179665"/>
              <a:ext cx="80700" cy="1526144"/>
              <a:chOff x="1936935" y="1179665"/>
              <a:chExt cx="80700" cy="1526144"/>
            </a:xfrm>
          </p:grpSpPr>
          <p:sp>
            <p:nvSpPr>
              <p:cNvPr id="8479" name="Google Shape;8479;p6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60"/>
            <p:cNvGrpSpPr/>
            <p:nvPr/>
          </p:nvGrpSpPr>
          <p:grpSpPr>
            <a:xfrm>
              <a:off x="2110795" y="1179665"/>
              <a:ext cx="80700" cy="1526144"/>
              <a:chOff x="2110795" y="1179665"/>
              <a:chExt cx="80700" cy="1526144"/>
            </a:xfrm>
          </p:grpSpPr>
          <p:sp>
            <p:nvSpPr>
              <p:cNvPr id="8490" name="Google Shape;8490;p6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60"/>
            <p:cNvGrpSpPr/>
            <p:nvPr/>
          </p:nvGrpSpPr>
          <p:grpSpPr>
            <a:xfrm>
              <a:off x="2284655" y="1179665"/>
              <a:ext cx="80700" cy="1526144"/>
              <a:chOff x="2284655" y="1179665"/>
              <a:chExt cx="80700" cy="1526144"/>
            </a:xfrm>
          </p:grpSpPr>
          <p:sp>
            <p:nvSpPr>
              <p:cNvPr id="8501" name="Google Shape;8501;p6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1" name="Google Shape;8511;p60"/>
          <p:cNvGrpSpPr/>
          <p:nvPr/>
        </p:nvGrpSpPr>
        <p:grpSpPr>
          <a:xfrm>
            <a:off x="2603242" y="985003"/>
            <a:ext cx="1364248" cy="1102133"/>
            <a:chOff x="2623904" y="1198803"/>
            <a:chExt cx="1364248" cy="1102133"/>
          </a:xfrm>
        </p:grpSpPr>
        <p:grpSp>
          <p:nvGrpSpPr>
            <p:cNvPr id="8512" name="Google Shape;8512;p60"/>
            <p:cNvGrpSpPr/>
            <p:nvPr/>
          </p:nvGrpSpPr>
          <p:grpSpPr>
            <a:xfrm>
              <a:off x="2623907" y="1198803"/>
              <a:ext cx="1364245" cy="273000"/>
              <a:chOff x="2623907" y="1198803"/>
              <a:chExt cx="1364245" cy="273000"/>
            </a:xfrm>
          </p:grpSpPr>
          <p:sp>
            <p:nvSpPr>
              <p:cNvPr id="8513" name="Google Shape;8513;p6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0"/>
            <p:cNvGrpSpPr/>
            <p:nvPr/>
          </p:nvGrpSpPr>
          <p:grpSpPr>
            <a:xfrm>
              <a:off x="2623904" y="1476964"/>
              <a:ext cx="1364245" cy="273000"/>
              <a:chOff x="2623904" y="1476964"/>
              <a:chExt cx="1364245" cy="273000"/>
            </a:xfrm>
          </p:grpSpPr>
          <p:sp>
            <p:nvSpPr>
              <p:cNvPr id="8519" name="Google Shape;8519;p6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60"/>
            <p:cNvGrpSpPr/>
            <p:nvPr/>
          </p:nvGrpSpPr>
          <p:grpSpPr>
            <a:xfrm>
              <a:off x="2623907" y="1749775"/>
              <a:ext cx="1364245" cy="273000"/>
              <a:chOff x="2623907" y="1749775"/>
              <a:chExt cx="1364245" cy="273000"/>
            </a:xfrm>
          </p:grpSpPr>
          <p:sp>
            <p:nvSpPr>
              <p:cNvPr id="8525" name="Google Shape;8525;p6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60"/>
            <p:cNvGrpSpPr/>
            <p:nvPr/>
          </p:nvGrpSpPr>
          <p:grpSpPr>
            <a:xfrm>
              <a:off x="2623904" y="2027936"/>
              <a:ext cx="1364245" cy="273000"/>
              <a:chOff x="2623904" y="2027936"/>
              <a:chExt cx="1364245" cy="273000"/>
            </a:xfrm>
          </p:grpSpPr>
          <p:sp>
            <p:nvSpPr>
              <p:cNvPr id="8531" name="Google Shape;8531;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6" name="Google Shape;8536;p60"/>
          <p:cNvGrpSpPr/>
          <p:nvPr/>
        </p:nvGrpSpPr>
        <p:grpSpPr>
          <a:xfrm>
            <a:off x="2592703" y="2444186"/>
            <a:ext cx="1387541" cy="159124"/>
            <a:chOff x="3200660" y="2180272"/>
            <a:chExt cx="2563824" cy="378237"/>
          </a:xfrm>
        </p:grpSpPr>
        <p:sp>
          <p:nvSpPr>
            <p:cNvPr id="8537" name="Google Shape;8537;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0"/>
          <p:cNvGrpSpPr/>
          <p:nvPr/>
        </p:nvGrpSpPr>
        <p:grpSpPr>
          <a:xfrm>
            <a:off x="2589227" y="2722011"/>
            <a:ext cx="1390502" cy="159625"/>
            <a:chOff x="3530150" y="2790075"/>
            <a:chExt cx="1962600" cy="225300"/>
          </a:xfrm>
        </p:grpSpPr>
        <p:sp>
          <p:nvSpPr>
            <p:cNvPr id="8556" name="Google Shape;8556;p6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60"/>
          <p:cNvGrpSpPr/>
          <p:nvPr/>
        </p:nvGrpSpPr>
        <p:grpSpPr>
          <a:xfrm>
            <a:off x="2589880" y="3000337"/>
            <a:ext cx="1411629" cy="153761"/>
            <a:chOff x="3558802" y="4011427"/>
            <a:chExt cx="1866000" cy="111300"/>
          </a:xfrm>
        </p:grpSpPr>
        <p:sp>
          <p:nvSpPr>
            <p:cNvPr id="8559" name="Google Shape;8559;p6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60"/>
          <p:cNvGrpSpPr/>
          <p:nvPr/>
        </p:nvGrpSpPr>
        <p:grpSpPr>
          <a:xfrm>
            <a:off x="2589573" y="2205736"/>
            <a:ext cx="1383503" cy="119749"/>
            <a:chOff x="3465975" y="2270276"/>
            <a:chExt cx="1986364" cy="171929"/>
          </a:xfrm>
        </p:grpSpPr>
        <p:sp>
          <p:nvSpPr>
            <p:cNvPr id="8562" name="Google Shape;8562;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60"/>
          <p:cNvGrpSpPr/>
          <p:nvPr/>
        </p:nvGrpSpPr>
        <p:grpSpPr>
          <a:xfrm>
            <a:off x="2600580" y="3569387"/>
            <a:ext cx="1369531" cy="195460"/>
            <a:chOff x="723300" y="4253549"/>
            <a:chExt cx="2276482" cy="324900"/>
          </a:xfrm>
        </p:grpSpPr>
        <p:sp>
          <p:nvSpPr>
            <p:cNvPr id="8571" name="Google Shape;8571;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60"/>
          <p:cNvGrpSpPr/>
          <p:nvPr/>
        </p:nvGrpSpPr>
        <p:grpSpPr>
          <a:xfrm>
            <a:off x="2590141" y="3270567"/>
            <a:ext cx="1389066" cy="180119"/>
            <a:chOff x="705948" y="3788465"/>
            <a:chExt cx="2308953" cy="299400"/>
          </a:xfrm>
        </p:grpSpPr>
        <p:sp>
          <p:nvSpPr>
            <p:cNvPr id="8577" name="Google Shape;8577;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0"/>
          <p:cNvGrpSpPr/>
          <p:nvPr/>
        </p:nvGrpSpPr>
        <p:grpSpPr>
          <a:xfrm>
            <a:off x="2638078" y="3883547"/>
            <a:ext cx="1304609" cy="294074"/>
            <a:chOff x="2658741" y="4097347"/>
            <a:chExt cx="1304609" cy="294074"/>
          </a:xfrm>
        </p:grpSpPr>
        <p:grpSp>
          <p:nvGrpSpPr>
            <p:cNvPr id="8583" name="Google Shape;8583;p60"/>
            <p:cNvGrpSpPr/>
            <p:nvPr/>
          </p:nvGrpSpPr>
          <p:grpSpPr>
            <a:xfrm>
              <a:off x="2658741" y="4097347"/>
              <a:ext cx="118572" cy="294074"/>
              <a:chOff x="3343310" y="4475555"/>
              <a:chExt cx="127717" cy="316753"/>
            </a:xfrm>
          </p:grpSpPr>
          <p:sp>
            <p:nvSpPr>
              <p:cNvPr id="8584" name="Google Shape;8584;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0"/>
            <p:cNvGrpSpPr/>
            <p:nvPr/>
          </p:nvGrpSpPr>
          <p:grpSpPr>
            <a:xfrm>
              <a:off x="3815519" y="4098388"/>
              <a:ext cx="147831" cy="291991"/>
              <a:chOff x="3527539" y="4476677"/>
              <a:chExt cx="159232" cy="314510"/>
            </a:xfrm>
          </p:grpSpPr>
          <p:sp>
            <p:nvSpPr>
              <p:cNvPr id="8587" name="Google Shape;8587;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0"/>
            <p:cNvGrpSpPr/>
            <p:nvPr/>
          </p:nvGrpSpPr>
          <p:grpSpPr>
            <a:xfrm>
              <a:off x="3511696" y="4098388"/>
              <a:ext cx="147831" cy="291991"/>
              <a:chOff x="3527539" y="4476677"/>
              <a:chExt cx="159232" cy="314510"/>
            </a:xfrm>
          </p:grpSpPr>
          <p:sp>
            <p:nvSpPr>
              <p:cNvPr id="8590" name="Google Shape;8590;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0"/>
            <p:cNvGrpSpPr/>
            <p:nvPr/>
          </p:nvGrpSpPr>
          <p:grpSpPr>
            <a:xfrm>
              <a:off x="3207874" y="4098388"/>
              <a:ext cx="147831" cy="291991"/>
              <a:chOff x="3527539" y="4476677"/>
              <a:chExt cx="159232" cy="314510"/>
            </a:xfrm>
          </p:grpSpPr>
          <p:sp>
            <p:nvSpPr>
              <p:cNvPr id="8593" name="Google Shape;8593;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60"/>
            <p:cNvGrpSpPr/>
            <p:nvPr/>
          </p:nvGrpSpPr>
          <p:grpSpPr>
            <a:xfrm>
              <a:off x="2933305" y="4097347"/>
              <a:ext cx="118572" cy="294074"/>
              <a:chOff x="3343310" y="4475555"/>
              <a:chExt cx="127717" cy="316753"/>
            </a:xfrm>
          </p:grpSpPr>
          <p:sp>
            <p:nvSpPr>
              <p:cNvPr id="8596" name="Google Shape;8596;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8" name="Google Shape;8598;p60"/>
          <p:cNvGrpSpPr/>
          <p:nvPr/>
        </p:nvGrpSpPr>
        <p:grpSpPr>
          <a:xfrm>
            <a:off x="4256908" y="1866669"/>
            <a:ext cx="1433821" cy="191501"/>
            <a:chOff x="4273350" y="2080469"/>
            <a:chExt cx="1433821" cy="191501"/>
          </a:xfrm>
        </p:grpSpPr>
        <p:grpSp>
          <p:nvGrpSpPr>
            <p:cNvPr id="8599" name="Google Shape;8599;p60"/>
            <p:cNvGrpSpPr/>
            <p:nvPr/>
          </p:nvGrpSpPr>
          <p:grpSpPr>
            <a:xfrm>
              <a:off x="4273350" y="2080469"/>
              <a:ext cx="1433821" cy="0"/>
              <a:chOff x="5224975" y="2962250"/>
              <a:chExt cx="1544400" cy="0"/>
            </a:xfrm>
          </p:grpSpPr>
          <p:cxnSp>
            <p:nvCxnSpPr>
              <p:cNvPr id="8600" name="Google Shape;8600;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01" name="Google Shape;8601;p6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02" name="Google Shape;8602;p60"/>
            <p:cNvGrpSpPr/>
            <p:nvPr/>
          </p:nvGrpSpPr>
          <p:grpSpPr>
            <a:xfrm>
              <a:off x="4273350" y="2271969"/>
              <a:ext cx="1433821" cy="0"/>
              <a:chOff x="5224975" y="2962250"/>
              <a:chExt cx="1544400" cy="0"/>
            </a:xfrm>
          </p:grpSpPr>
          <p:cxnSp>
            <p:nvCxnSpPr>
              <p:cNvPr id="8603" name="Google Shape;8603;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04" name="Google Shape;8604;p6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05" name="Google Shape;8605;p60"/>
          <p:cNvGrpSpPr/>
          <p:nvPr/>
        </p:nvGrpSpPr>
        <p:grpSpPr>
          <a:xfrm>
            <a:off x="4258463" y="969236"/>
            <a:ext cx="1430711" cy="743389"/>
            <a:chOff x="5159450" y="1919950"/>
            <a:chExt cx="1541050" cy="862500"/>
          </a:xfrm>
        </p:grpSpPr>
        <p:sp>
          <p:nvSpPr>
            <p:cNvPr id="8606" name="Google Shape;8606;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07" name="Google Shape;8607;p60"/>
            <p:cNvGrpSpPr/>
            <p:nvPr/>
          </p:nvGrpSpPr>
          <p:grpSpPr>
            <a:xfrm>
              <a:off x="5159450" y="1919950"/>
              <a:ext cx="1541050" cy="862500"/>
              <a:chOff x="5159450" y="1919950"/>
              <a:chExt cx="1541050" cy="862500"/>
            </a:xfrm>
          </p:grpSpPr>
          <p:cxnSp>
            <p:nvCxnSpPr>
              <p:cNvPr id="8608" name="Google Shape;8608;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09" name="Google Shape;8609;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10" name="Google Shape;8610;p60"/>
          <p:cNvGrpSpPr/>
          <p:nvPr/>
        </p:nvGrpSpPr>
        <p:grpSpPr>
          <a:xfrm>
            <a:off x="4248577" y="2192564"/>
            <a:ext cx="1450484" cy="1052087"/>
            <a:chOff x="5230575" y="1554475"/>
            <a:chExt cx="2137150" cy="1550150"/>
          </a:xfrm>
        </p:grpSpPr>
        <p:sp>
          <p:nvSpPr>
            <p:cNvPr id="8611" name="Google Shape;8611;p6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60"/>
          <p:cNvGrpSpPr/>
          <p:nvPr/>
        </p:nvGrpSpPr>
        <p:grpSpPr>
          <a:xfrm rot="10800000">
            <a:off x="4265127" y="3284753"/>
            <a:ext cx="1417383" cy="887946"/>
            <a:chOff x="5645403" y="2920021"/>
            <a:chExt cx="2650800" cy="2180614"/>
          </a:xfrm>
        </p:grpSpPr>
        <p:sp>
          <p:nvSpPr>
            <p:cNvPr id="8625" name="Google Shape;8625;p6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6" name="Google Shape;8626;p60"/>
            <p:cNvCxnSpPr>
              <a:stCxn id="862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27" name="Google Shape;8627;p6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8" name="Google Shape;8628;p60"/>
            <p:cNvCxnSpPr>
              <a:endCxn id="862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629" name="Google Shape;8629;p6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0" name="Google Shape;8630;p60"/>
            <p:cNvCxnSpPr>
              <a:stCxn id="862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631" name="Google Shape;8631;p6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2" name="Google Shape;8632;p60"/>
            <p:cNvCxnSpPr>
              <a:endCxn id="863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633" name="Google Shape;8633;p60"/>
          <p:cNvGrpSpPr/>
          <p:nvPr/>
        </p:nvGrpSpPr>
        <p:grpSpPr>
          <a:xfrm>
            <a:off x="7365487" y="2188108"/>
            <a:ext cx="1071743" cy="1021579"/>
            <a:chOff x="7189833" y="2022667"/>
            <a:chExt cx="1251159" cy="1192597"/>
          </a:xfrm>
        </p:grpSpPr>
        <p:sp>
          <p:nvSpPr>
            <p:cNvPr id="8634" name="Google Shape;8634;p6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60"/>
          <p:cNvGrpSpPr/>
          <p:nvPr/>
        </p:nvGrpSpPr>
        <p:grpSpPr>
          <a:xfrm>
            <a:off x="706758" y="2614515"/>
            <a:ext cx="1695374" cy="1560837"/>
            <a:chOff x="727421" y="2828315"/>
            <a:chExt cx="1695374" cy="1560837"/>
          </a:xfrm>
        </p:grpSpPr>
        <p:grpSp>
          <p:nvGrpSpPr>
            <p:cNvPr id="8639" name="Google Shape;8639;p60"/>
            <p:cNvGrpSpPr/>
            <p:nvPr/>
          </p:nvGrpSpPr>
          <p:grpSpPr>
            <a:xfrm>
              <a:off x="819108" y="2882501"/>
              <a:ext cx="103104" cy="1426186"/>
              <a:chOff x="4674013" y="3100904"/>
              <a:chExt cx="122758" cy="1698043"/>
            </a:xfrm>
          </p:grpSpPr>
          <p:sp>
            <p:nvSpPr>
              <p:cNvPr id="8640" name="Google Shape;8640;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60"/>
            <p:cNvGrpSpPr/>
            <p:nvPr/>
          </p:nvGrpSpPr>
          <p:grpSpPr>
            <a:xfrm>
              <a:off x="1062475" y="2882501"/>
              <a:ext cx="103104" cy="1426186"/>
              <a:chOff x="4940438" y="3100904"/>
              <a:chExt cx="122758" cy="1698043"/>
            </a:xfrm>
          </p:grpSpPr>
          <p:sp>
            <p:nvSpPr>
              <p:cNvPr id="8648" name="Google Shape;8648;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60"/>
            <p:cNvGrpSpPr/>
            <p:nvPr/>
          </p:nvGrpSpPr>
          <p:grpSpPr>
            <a:xfrm>
              <a:off x="1299324" y="2882501"/>
              <a:ext cx="103104" cy="1426186"/>
              <a:chOff x="5206863" y="3100904"/>
              <a:chExt cx="122758" cy="1698043"/>
            </a:xfrm>
          </p:grpSpPr>
          <p:sp>
            <p:nvSpPr>
              <p:cNvPr id="8656" name="Google Shape;8656;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60"/>
            <p:cNvGrpSpPr/>
            <p:nvPr/>
          </p:nvGrpSpPr>
          <p:grpSpPr>
            <a:xfrm>
              <a:off x="1786057" y="2882501"/>
              <a:ext cx="103104" cy="1426186"/>
              <a:chOff x="6006138" y="3143629"/>
              <a:chExt cx="122758" cy="1698043"/>
            </a:xfrm>
          </p:grpSpPr>
          <p:sp>
            <p:nvSpPr>
              <p:cNvPr id="8664" name="Google Shape;8664;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60"/>
            <p:cNvGrpSpPr/>
            <p:nvPr/>
          </p:nvGrpSpPr>
          <p:grpSpPr>
            <a:xfrm>
              <a:off x="2029422" y="2882501"/>
              <a:ext cx="103104" cy="1426186"/>
              <a:chOff x="6805413" y="3100904"/>
              <a:chExt cx="122758" cy="1698043"/>
            </a:xfrm>
          </p:grpSpPr>
          <p:sp>
            <p:nvSpPr>
              <p:cNvPr id="8672" name="Google Shape;8672;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60"/>
            <p:cNvGrpSpPr/>
            <p:nvPr/>
          </p:nvGrpSpPr>
          <p:grpSpPr>
            <a:xfrm>
              <a:off x="727421" y="2828315"/>
              <a:ext cx="1695374" cy="1560837"/>
              <a:chOff x="734799" y="2782450"/>
              <a:chExt cx="1571100" cy="1577400"/>
            </a:xfrm>
          </p:grpSpPr>
          <p:cxnSp>
            <p:nvCxnSpPr>
              <p:cNvPr id="8680" name="Google Shape;8680;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81" name="Google Shape;8681;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82" name="Google Shape;8682;p60"/>
            <p:cNvGrpSpPr/>
            <p:nvPr/>
          </p:nvGrpSpPr>
          <p:grpSpPr>
            <a:xfrm>
              <a:off x="2272795" y="2882501"/>
              <a:ext cx="103104" cy="1426186"/>
              <a:chOff x="5206863" y="3100904"/>
              <a:chExt cx="122758" cy="1698043"/>
            </a:xfrm>
          </p:grpSpPr>
          <p:sp>
            <p:nvSpPr>
              <p:cNvPr id="8683" name="Google Shape;8683;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60"/>
            <p:cNvGrpSpPr/>
            <p:nvPr/>
          </p:nvGrpSpPr>
          <p:grpSpPr>
            <a:xfrm>
              <a:off x="1542694" y="2882501"/>
              <a:ext cx="103104" cy="1426186"/>
              <a:chOff x="6006138" y="3143629"/>
              <a:chExt cx="122758" cy="1698043"/>
            </a:xfrm>
          </p:grpSpPr>
          <p:sp>
            <p:nvSpPr>
              <p:cNvPr id="8691" name="Google Shape;8691;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8" name="Google Shape;8698;p60"/>
          <p:cNvGrpSpPr/>
          <p:nvPr/>
        </p:nvGrpSpPr>
        <p:grpSpPr>
          <a:xfrm>
            <a:off x="5915338" y="2192087"/>
            <a:ext cx="1248543" cy="1025319"/>
            <a:chOff x="5183758" y="1210600"/>
            <a:chExt cx="3605380" cy="2960783"/>
          </a:xfrm>
        </p:grpSpPr>
        <p:sp>
          <p:nvSpPr>
            <p:cNvPr id="8699" name="Google Shape;8699;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3" name="Google Shape;8703;p6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04" name="Google Shape;8704;p6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05" name="Google Shape;8705;p6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06" name="Google Shape;8706;p6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07" name="Google Shape;8707;p6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0"/>
          <p:cNvGrpSpPr/>
          <p:nvPr/>
        </p:nvGrpSpPr>
        <p:grpSpPr>
          <a:xfrm>
            <a:off x="5772399" y="3330404"/>
            <a:ext cx="2664831" cy="843440"/>
            <a:chOff x="5916567" y="1099697"/>
            <a:chExt cx="2556683" cy="809211"/>
          </a:xfrm>
        </p:grpSpPr>
        <p:sp>
          <p:nvSpPr>
            <p:cNvPr id="8709" name="Google Shape;8709;p6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60"/>
          <p:cNvGrpSpPr/>
          <p:nvPr/>
        </p:nvGrpSpPr>
        <p:grpSpPr>
          <a:xfrm>
            <a:off x="5879940" y="979263"/>
            <a:ext cx="1299851" cy="1023338"/>
            <a:chOff x="5900602" y="1193063"/>
            <a:chExt cx="1299851" cy="1023338"/>
          </a:xfrm>
        </p:grpSpPr>
        <p:grpSp>
          <p:nvGrpSpPr>
            <p:cNvPr id="8718" name="Google Shape;8718;p60"/>
            <p:cNvGrpSpPr/>
            <p:nvPr/>
          </p:nvGrpSpPr>
          <p:grpSpPr>
            <a:xfrm>
              <a:off x="6743564" y="1193063"/>
              <a:ext cx="456889" cy="700379"/>
              <a:chOff x="6743564" y="1193063"/>
              <a:chExt cx="456889" cy="700379"/>
            </a:xfrm>
          </p:grpSpPr>
          <p:grpSp>
            <p:nvGrpSpPr>
              <p:cNvPr id="8719" name="Google Shape;8719;p60"/>
              <p:cNvGrpSpPr/>
              <p:nvPr/>
            </p:nvGrpSpPr>
            <p:grpSpPr>
              <a:xfrm>
                <a:off x="6743564" y="1690731"/>
                <a:ext cx="214402" cy="202710"/>
                <a:chOff x="6743564" y="1690731"/>
                <a:chExt cx="214402" cy="202710"/>
              </a:xfrm>
            </p:grpSpPr>
            <p:sp>
              <p:nvSpPr>
                <p:cNvPr id="8720" name="Google Shape;8720;p6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60"/>
              <p:cNvGrpSpPr/>
              <p:nvPr/>
            </p:nvGrpSpPr>
            <p:grpSpPr>
              <a:xfrm>
                <a:off x="6915505" y="1193063"/>
                <a:ext cx="284947" cy="589637"/>
                <a:chOff x="6915505" y="1193063"/>
                <a:chExt cx="284947" cy="589637"/>
              </a:xfrm>
            </p:grpSpPr>
            <p:sp>
              <p:nvSpPr>
                <p:cNvPr id="8723" name="Google Shape;8723;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4" name="Google Shape;8724;p6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25" name="Google Shape;8725;p60"/>
            <p:cNvGrpSpPr/>
            <p:nvPr/>
          </p:nvGrpSpPr>
          <p:grpSpPr>
            <a:xfrm>
              <a:off x="6520337" y="1193063"/>
              <a:ext cx="341815" cy="801589"/>
              <a:chOff x="6520337" y="1193063"/>
              <a:chExt cx="341815" cy="801589"/>
            </a:xfrm>
          </p:grpSpPr>
          <p:grpSp>
            <p:nvGrpSpPr>
              <p:cNvPr id="8726" name="Google Shape;8726;p60"/>
              <p:cNvGrpSpPr/>
              <p:nvPr/>
            </p:nvGrpSpPr>
            <p:grpSpPr>
              <a:xfrm>
                <a:off x="6520337" y="1589527"/>
                <a:ext cx="213950" cy="405125"/>
                <a:chOff x="6520337" y="1589527"/>
                <a:chExt cx="213950" cy="405125"/>
              </a:xfrm>
            </p:grpSpPr>
            <p:sp>
              <p:nvSpPr>
                <p:cNvPr id="8727" name="Google Shape;8727;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0"/>
              <p:cNvGrpSpPr/>
              <p:nvPr/>
            </p:nvGrpSpPr>
            <p:grpSpPr>
              <a:xfrm>
                <a:off x="6577204" y="1193063"/>
                <a:ext cx="284947" cy="453562"/>
                <a:chOff x="6577204" y="1193063"/>
                <a:chExt cx="284947" cy="453562"/>
              </a:xfrm>
            </p:grpSpPr>
            <p:sp>
              <p:nvSpPr>
                <p:cNvPr id="8730" name="Google Shape;8730;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1" name="Google Shape;8731;p6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32" name="Google Shape;8732;p60"/>
            <p:cNvGrpSpPr/>
            <p:nvPr/>
          </p:nvGrpSpPr>
          <p:grpSpPr>
            <a:xfrm>
              <a:off x="6238903" y="1193063"/>
              <a:ext cx="300475" cy="901782"/>
              <a:chOff x="6238903" y="1193063"/>
              <a:chExt cx="300475" cy="901782"/>
            </a:xfrm>
          </p:grpSpPr>
          <p:grpSp>
            <p:nvGrpSpPr>
              <p:cNvPr id="8733" name="Google Shape;8733;p60"/>
              <p:cNvGrpSpPr/>
              <p:nvPr/>
            </p:nvGrpSpPr>
            <p:grpSpPr>
              <a:xfrm>
                <a:off x="6290865" y="1489315"/>
                <a:ext cx="248514" cy="605530"/>
                <a:chOff x="6290865" y="1489315"/>
                <a:chExt cx="248514" cy="605530"/>
              </a:xfrm>
            </p:grpSpPr>
            <p:sp>
              <p:nvSpPr>
                <p:cNvPr id="8734" name="Google Shape;8734;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60"/>
              <p:cNvGrpSpPr/>
              <p:nvPr/>
            </p:nvGrpSpPr>
            <p:grpSpPr>
              <a:xfrm>
                <a:off x="6238903" y="1193063"/>
                <a:ext cx="284947" cy="327512"/>
                <a:chOff x="6238903" y="1193063"/>
                <a:chExt cx="284947" cy="327512"/>
              </a:xfrm>
            </p:grpSpPr>
            <p:sp>
              <p:nvSpPr>
                <p:cNvPr id="8737" name="Google Shape;8737;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8" name="Google Shape;8738;p6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39" name="Google Shape;8739;p60"/>
            <p:cNvGrpSpPr/>
            <p:nvPr/>
          </p:nvGrpSpPr>
          <p:grpSpPr>
            <a:xfrm>
              <a:off x="5900602" y="1193063"/>
              <a:ext cx="444345" cy="1023338"/>
              <a:chOff x="5900602" y="1193063"/>
              <a:chExt cx="444345" cy="1023338"/>
            </a:xfrm>
          </p:grpSpPr>
          <p:grpSp>
            <p:nvGrpSpPr>
              <p:cNvPr id="8740" name="Google Shape;8740;p60"/>
              <p:cNvGrpSpPr/>
              <p:nvPr/>
            </p:nvGrpSpPr>
            <p:grpSpPr>
              <a:xfrm>
                <a:off x="6046501" y="1367785"/>
                <a:ext cx="298446" cy="848616"/>
                <a:chOff x="6046501" y="1367785"/>
                <a:chExt cx="298446" cy="848616"/>
              </a:xfrm>
            </p:grpSpPr>
            <p:sp>
              <p:nvSpPr>
                <p:cNvPr id="8741" name="Google Shape;8741;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0"/>
              <p:cNvGrpSpPr/>
              <p:nvPr/>
            </p:nvGrpSpPr>
            <p:grpSpPr>
              <a:xfrm>
                <a:off x="5900602" y="1193063"/>
                <a:ext cx="284947" cy="182312"/>
                <a:chOff x="5900602" y="1193063"/>
                <a:chExt cx="284947" cy="182312"/>
              </a:xfrm>
            </p:grpSpPr>
            <p:sp>
              <p:nvSpPr>
                <p:cNvPr id="8744" name="Google Shape;8744;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5" name="Google Shape;8745;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746" name="Google Shape;8746;p60"/>
          <p:cNvGrpSpPr/>
          <p:nvPr/>
        </p:nvGrpSpPr>
        <p:grpSpPr>
          <a:xfrm>
            <a:off x="7217822" y="979408"/>
            <a:ext cx="1219413" cy="1051365"/>
            <a:chOff x="7287122" y="1165658"/>
            <a:chExt cx="1219413" cy="1051365"/>
          </a:xfrm>
        </p:grpSpPr>
        <p:grpSp>
          <p:nvGrpSpPr>
            <p:cNvPr id="8747" name="Google Shape;8747;p60"/>
            <p:cNvGrpSpPr/>
            <p:nvPr/>
          </p:nvGrpSpPr>
          <p:grpSpPr>
            <a:xfrm>
              <a:off x="7287122" y="1969723"/>
              <a:ext cx="1219413" cy="247300"/>
              <a:chOff x="7287122" y="1969723"/>
              <a:chExt cx="1219413" cy="247300"/>
            </a:xfrm>
          </p:grpSpPr>
          <p:sp>
            <p:nvSpPr>
              <p:cNvPr id="8748" name="Google Shape;8748;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9" name="Google Shape;8749;p60"/>
              <p:cNvGrpSpPr/>
              <p:nvPr/>
            </p:nvGrpSpPr>
            <p:grpSpPr>
              <a:xfrm>
                <a:off x="7287122" y="2063892"/>
                <a:ext cx="1151753" cy="73428"/>
                <a:chOff x="7287122" y="2063892"/>
                <a:chExt cx="1151753" cy="73428"/>
              </a:xfrm>
            </p:grpSpPr>
            <p:sp>
              <p:nvSpPr>
                <p:cNvPr id="8750" name="Google Shape;8750;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1" name="Google Shape;8751;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52" name="Google Shape;8752;p60"/>
            <p:cNvGrpSpPr/>
            <p:nvPr/>
          </p:nvGrpSpPr>
          <p:grpSpPr>
            <a:xfrm>
              <a:off x="7287122" y="1712201"/>
              <a:ext cx="1219403" cy="246767"/>
              <a:chOff x="7287122" y="1712201"/>
              <a:chExt cx="1219403" cy="246767"/>
            </a:xfrm>
          </p:grpSpPr>
          <p:sp>
            <p:nvSpPr>
              <p:cNvPr id="8753" name="Google Shape;8753;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4" name="Google Shape;8754;p60"/>
              <p:cNvGrpSpPr/>
              <p:nvPr/>
            </p:nvGrpSpPr>
            <p:grpSpPr>
              <a:xfrm>
                <a:off x="7287122" y="1842861"/>
                <a:ext cx="1005303" cy="73419"/>
                <a:chOff x="7287122" y="1842861"/>
                <a:chExt cx="1005303" cy="73419"/>
              </a:xfrm>
            </p:grpSpPr>
            <p:sp>
              <p:nvSpPr>
                <p:cNvPr id="8755" name="Google Shape;8755;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6" name="Google Shape;8756;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57" name="Google Shape;8757;p60"/>
            <p:cNvGrpSpPr/>
            <p:nvPr/>
          </p:nvGrpSpPr>
          <p:grpSpPr>
            <a:xfrm>
              <a:off x="7287122" y="1447520"/>
              <a:ext cx="1219403" cy="286667"/>
              <a:chOff x="7287122" y="1447520"/>
              <a:chExt cx="1219403" cy="286667"/>
            </a:xfrm>
          </p:grpSpPr>
          <p:sp>
            <p:nvSpPr>
              <p:cNvPr id="8758" name="Google Shape;8758;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9" name="Google Shape;8759;p60"/>
              <p:cNvGrpSpPr/>
              <p:nvPr/>
            </p:nvGrpSpPr>
            <p:grpSpPr>
              <a:xfrm>
                <a:off x="7287122" y="1581977"/>
                <a:ext cx="852803" cy="73428"/>
                <a:chOff x="7287122" y="1581977"/>
                <a:chExt cx="852803" cy="73428"/>
              </a:xfrm>
            </p:grpSpPr>
            <p:sp>
              <p:nvSpPr>
                <p:cNvPr id="8760" name="Google Shape;8760;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1" name="Google Shape;8761;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62" name="Google Shape;8762;p60"/>
            <p:cNvGrpSpPr/>
            <p:nvPr/>
          </p:nvGrpSpPr>
          <p:grpSpPr>
            <a:xfrm>
              <a:off x="7287122" y="1165658"/>
              <a:ext cx="1219403" cy="344253"/>
              <a:chOff x="7287122" y="1165658"/>
              <a:chExt cx="1219403" cy="344253"/>
            </a:xfrm>
          </p:grpSpPr>
          <p:sp>
            <p:nvSpPr>
              <p:cNvPr id="8763" name="Google Shape;8763;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4" name="Google Shape;8764;p60"/>
              <p:cNvGrpSpPr/>
              <p:nvPr/>
            </p:nvGrpSpPr>
            <p:grpSpPr>
              <a:xfrm>
                <a:off x="7287122" y="1341025"/>
                <a:ext cx="695703" cy="73419"/>
                <a:chOff x="7287122" y="1341025"/>
                <a:chExt cx="695703" cy="73419"/>
              </a:xfrm>
            </p:grpSpPr>
            <p:sp>
              <p:nvSpPr>
                <p:cNvPr id="8765" name="Google Shape;8765;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6" name="Google Shape;8766;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70" name="Shape 8770"/>
        <p:cNvGrpSpPr/>
        <p:nvPr/>
      </p:nvGrpSpPr>
      <p:grpSpPr>
        <a:xfrm>
          <a:off x="0" y="0"/>
          <a:ext cx="0" cy="0"/>
          <a:chOff x="0" y="0"/>
          <a:chExt cx="0" cy="0"/>
        </a:xfrm>
      </p:grpSpPr>
      <p:sp>
        <p:nvSpPr>
          <p:cNvPr id="8771" name="Google Shape;8771;p61"/>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fr">
                <a:solidFill>
                  <a:srgbClr val="FFFFFF"/>
                </a:solidFill>
                <a:latin typeface="Arial"/>
                <a:ea typeface="Arial"/>
                <a:cs typeface="Arial"/>
                <a:sym typeface="Arial"/>
              </a:rPr>
              <a:t>You can</a:t>
            </a:r>
            <a:r>
              <a:rPr lang="fr">
                <a:solidFill>
                  <a:srgbClr val="435D74"/>
                </a:solidFill>
                <a:latin typeface="Arial"/>
                <a:ea typeface="Arial"/>
                <a:cs typeface="Arial"/>
                <a:sym typeface="Arial"/>
              </a:rPr>
              <a:t> </a:t>
            </a:r>
            <a:r>
              <a:rPr lang="fr">
                <a:solidFill>
                  <a:srgbClr val="869FB2"/>
                </a:solidFill>
                <a:latin typeface="Arial"/>
                <a:ea typeface="Arial"/>
                <a:cs typeface="Arial"/>
                <a:sym typeface="Arial"/>
              </a:rPr>
              <a:t>resize</a:t>
            </a:r>
            <a:r>
              <a:rPr lang="fr">
                <a:solidFill>
                  <a:srgbClr val="435D74"/>
                </a:solidFill>
                <a:latin typeface="Arial"/>
                <a:ea typeface="Arial"/>
                <a:cs typeface="Arial"/>
                <a:sym typeface="Arial"/>
              </a:rPr>
              <a:t> </a:t>
            </a:r>
            <a:r>
              <a:rPr lang="fr">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fr">
                <a:solidFill>
                  <a:srgbClr val="FFFFFF"/>
                </a:solidFill>
                <a:latin typeface="Arial"/>
                <a:ea typeface="Arial"/>
                <a:cs typeface="Arial"/>
                <a:sym typeface="Arial"/>
              </a:rPr>
              <a:t>You can </a:t>
            </a:r>
            <a:r>
              <a:rPr lang="fr">
                <a:solidFill>
                  <a:srgbClr val="869FB2"/>
                </a:solidFill>
                <a:latin typeface="Arial"/>
                <a:ea typeface="Arial"/>
                <a:cs typeface="Arial"/>
                <a:sym typeface="Arial"/>
              </a:rPr>
              <a:t>change the stroke and fill color</a:t>
            </a:r>
            <a:r>
              <a:rPr lang="fr">
                <a:solidFill>
                  <a:srgbClr val="FFFFFF"/>
                </a:solidFill>
                <a:latin typeface="Arial"/>
                <a:ea typeface="Arial"/>
                <a:cs typeface="Arial"/>
                <a:sym typeface="Arial"/>
              </a:rPr>
              <a:t>; just select the icon and click on the</a:t>
            </a:r>
            <a:r>
              <a:rPr lang="fr">
                <a:solidFill>
                  <a:srgbClr val="435D74"/>
                </a:solidFill>
                <a:latin typeface="Arial"/>
                <a:ea typeface="Arial"/>
                <a:cs typeface="Arial"/>
                <a:sym typeface="Arial"/>
              </a:rPr>
              <a:t> </a:t>
            </a:r>
            <a:r>
              <a:rPr lang="fr">
                <a:solidFill>
                  <a:srgbClr val="869FB2"/>
                </a:solidFill>
                <a:latin typeface="Arial"/>
                <a:ea typeface="Arial"/>
                <a:cs typeface="Arial"/>
                <a:sym typeface="Arial"/>
              </a:rPr>
              <a:t>paint bucket/pen</a:t>
            </a:r>
            <a:r>
              <a:rPr lang="fr">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fr">
                <a:solidFill>
                  <a:srgbClr val="FFFFFF"/>
                </a:solidFill>
                <a:latin typeface="Arial"/>
                <a:ea typeface="Arial"/>
                <a:cs typeface="Arial"/>
                <a:sym typeface="Arial"/>
              </a:rPr>
              <a:t>In Google Slides, you can also use </a:t>
            </a:r>
            <a:r>
              <a:rPr lang="fr">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fr">
                <a:solidFill>
                  <a:srgbClr val="FFFFFF"/>
                </a:solidFill>
                <a:latin typeface="Arial"/>
                <a:ea typeface="Arial"/>
                <a:cs typeface="Arial"/>
                <a:sym typeface="Arial"/>
              </a:rPr>
              <a:t>, allowing you to customize and add even more icons.</a:t>
            </a:r>
            <a:br>
              <a:rPr lang="fr">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772" name="Google Shape;8772;p61"/>
          <p:cNvGrpSpPr/>
          <p:nvPr/>
        </p:nvGrpSpPr>
        <p:grpSpPr>
          <a:xfrm>
            <a:off x="845855" y="2307733"/>
            <a:ext cx="340168" cy="298978"/>
            <a:chOff x="892750" y="267400"/>
            <a:chExt cx="483125" cy="424625"/>
          </a:xfrm>
        </p:grpSpPr>
        <p:sp>
          <p:nvSpPr>
            <p:cNvPr id="8773" name="Google Shape;8773;p61"/>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4" name="Google Shape;8774;p61"/>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5" name="Google Shape;8775;p61"/>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6" name="Google Shape;8776;p61"/>
          <p:cNvGrpSpPr/>
          <p:nvPr/>
        </p:nvGrpSpPr>
        <p:grpSpPr>
          <a:xfrm>
            <a:off x="1284289" y="2287121"/>
            <a:ext cx="298996" cy="340204"/>
            <a:chOff x="1516475" y="238075"/>
            <a:chExt cx="424650" cy="483175"/>
          </a:xfrm>
        </p:grpSpPr>
        <p:sp>
          <p:nvSpPr>
            <p:cNvPr id="8777" name="Google Shape;8777;p61"/>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8" name="Google Shape;8778;p61"/>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9" name="Google Shape;8779;p61"/>
          <p:cNvGrpSpPr/>
          <p:nvPr/>
        </p:nvGrpSpPr>
        <p:grpSpPr>
          <a:xfrm>
            <a:off x="1677380" y="2367520"/>
            <a:ext cx="341488" cy="179405"/>
            <a:chOff x="2080675" y="352325"/>
            <a:chExt cx="485000" cy="254800"/>
          </a:xfrm>
        </p:grpSpPr>
        <p:sp>
          <p:nvSpPr>
            <p:cNvPr id="8780" name="Google Shape;8780;p61"/>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1" name="Google Shape;8781;p61"/>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2" name="Google Shape;8782;p61"/>
          <p:cNvGrpSpPr/>
          <p:nvPr/>
        </p:nvGrpSpPr>
        <p:grpSpPr>
          <a:xfrm>
            <a:off x="2126559" y="2287138"/>
            <a:ext cx="298996" cy="340168"/>
            <a:chOff x="2705375" y="238125"/>
            <a:chExt cx="424650" cy="483125"/>
          </a:xfrm>
        </p:grpSpPr>
        <p:sp>
          <p:nvSpPr>
            <p:cNvPr id="8783" name="Google Shape;8783;p61"/>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4" name="Google Shape;8784;p61"/>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5" name="Google Shape;8785;p61"/>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6" name="Google Shape;8786;p61"/>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7" name="Google Shape;8787;p61"/>
          <p:cNvGrpSpPr/>
          <p:nvPr/>
        </p:nvGrpSpPr>
        <p:grpSpPr>
          <a:xfrm>
            <a:off x="2542700" y="2287455"/>
            <a:ext cx="301161" cy="339535"/>
            <a:chOff x="3299850" y="238575"/>
            <a:chExt cx="427725" cy="482225"/>
          </a:xfrm>
        </p:grpSpPr>
        <p:sp>
          <p:nvSpPr>
            <p:cNvPr id="8788" name="Google Shape;8788;p61"/>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9" name="Google Shape;8789;p61"/>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0" name="Google Shape;8790;p61"/>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1" name="Google Shape;8791;p61"/>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2" name="Google Shape;8792;p61"/>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3" name="Google Shape;8793;p61"/>
          <p:cNvGrpSpPr/>
          <p:nvPr/>
        </p:nvGrpSpPr>
        <p:grpSpPr>
          <a:xfrm>
            <a:off x="2929622" y="2287138"/>
            <a:ext cx="352455" cy="340168"/>
            <a:chOff x="3857225" y="238125"/>
            <a:chExt cx="500575" cy="483125"/>
          </a:xfrm>
        </p:grpSpPr>
        <p:sp>
          <p:nvSpPr>
            <p:cNvPr id="8794" name="Google Shape;8794;p61"/>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5" name="Google Shape;8795;p61"/>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6" name="Google Shape;8796;p61"/>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7" name="Google Shape;8797;p61"/>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8" name="Google Shape;8798;p61"/>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9" name="Google Shape;8799;p61"/>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0" name="Google Shape;8800;p61"/>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01" name="Google Shape;8801;p61"/>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02" name="Google Shape;8802;p61"/>
          <p:cNvGrpSpPr/>
          <p:nvPr/>
        </p:nvGrpSpPr>
        <p:grpSpPr>
          <a:xfrm>
            <a:off x="3776398" y="2287165"/>
            <a:ext cx="340186" cy="340116"/>
            <a:chOff x="5053900" y="238200"/>
            <a:chExt cx="483150" cy="483050"/>
          </a:xfrm>
        </p:grpSpPr>
        <p:sp>
          <p:nvSpPr>
            <p:cNvPr id="8803" name="Google Shape;8803;p61"/>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4" name="Google Shape;8804;p61"/>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5" name="Google Shape;8805;p61"/>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6" name="Google Shape;8806;p61"/>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07" name="Google Shape;8807;p61"/>
          <p:cNvGrpSpPr/>
          <p:nvPr/>
        </p:nvGrpSpPr>
        <p:grpSpPr>
          <a:xfrm>
            <a:off x="4190348" y="2287138"/>
            <a:ext cx="340168" cy="340168"/>
            <a:chOff x="5648375" y="238125"/>
            <a:chExt cx="483125" cy="483125"/>
          </a:xfrm>
        </p:grpSpPr>
        <p:sp>
          <p:nvSpPr>
            <p:cNvPr id="8808" name="Google Shape;8808;p61"/>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9" name="Google Shape;8809;p61"/>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0" name="Google Shape;8810;p61"/>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1" name="Google Shape;8811;p61"/>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2" name="Google Shape;8812;p61"/>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3" name="Google Shape;8813;p61"/>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4" name="Google Shape;8814;p61"/>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5" name="Google Shape;8815;p61"/>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6" name="Google Shape;8816;p61"/>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7" name="Google Shape;8817;p61"/>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8" name="Google Shape;8818;p61"/>
          <p:cNvGrpSpPr/>
          <p:nvPr/>
        </p:nvGrpSpPr>
        <p:grpSpPr>
          <a:xfrm>
            <a:off x="4607035" y="2287138"/>
            <a:ext cx="340168" cy="340168"/>
            <a:chOff x="6242825" y="238125"/>
            <a:chExt cx="483125" cy="483125"/>
          </a:xfrm>
        </p:grpSpPr>
        <p:sp>
          <p:nvSpPr>
            <p:cNvPr id="8819" name="Google Shape;8819;p61"/>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0" name="Google Shape;8820;p61"/>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1" name="Google Shape;8821;p61"/>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2" name="Google Shape;8822;p61"/>
          <p:cNvGrpSpPr/>
          <p:nvPr/>
        </p:nvGrpSpPr>
        <p:grpSpPr>
          <a:xfrm>
            <a:off x="844156" y="2727362"/>
            <a:ext cx="343566" cy="298943"/>
            <a:chOff x="889275" y="861850"/>
            <a:chExt cx="487950" cy="424575"/>
          </a:xfrm>
        </p:grpSpPr>
        <p:sp>
          <p:nvSpPr>
            <p:cNvPr id="8823" name="Google Shape;8823;p61"/>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4" name="Google Shape;8824;p61"/>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5" name="Google Shape;8825;p61"/>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6" name="Google Shape;8826;p61"/>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27" name="Google Shape;8827;p61"/>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8" name="Google Shape;8828;p61"/>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29" name="Google Shape;8829;p61"/>
          <p:cNvGrpSpPr/>
          <p:nvPr/>
        </p:nvGrpSpPr>
        <p:grpSpPr>
          <a:xfrm>
            <a:off x="2105973" y="2706749"/>
            <a:ext cx="340168" cy="340168"/>
            <a:chOff x="2676100" y="832575"/>
            <a:chExt cx="483125" cy="483125"/>
          </a:xfrm>
        </p:grpSpPr>
        <p:sp>
          <p:nvSpPr>
            <p:cNvPr id="8830" name="Google Shape;8830;p61"/>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1" name="Google Shape;8831;p61"/>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2" name="Google Shape;8832;p61"/>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3" name="Google Shape;8833;p61"/>
          <p:cNvGrpSpPr/>
          <p:nvPr/>
        </p:nvGrpSpPr>
        <p:grpSpPr>
          <a:xfrm>
            <a:off x="2517477" y="2706749"/>
            <a:ext cx="351610" cy="340168"/>
            <a:chOff x="3270550" y="832575"/>
            <a:chExt cx="499375" cy="483125"/>
          </a:xfrm>
        </p:grpSpPr>
        <p:sp>
          <p:nvSpPr>
            <p:cNvPr id="8834" name="Google Shape;8834;p61"/>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5" name="Google Shape;8835;p61"/>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6" name="Google Shape;8836;p61"/>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7" name="Google Shape;8837;p61"/>
          <p:cNvGrpSpPr/>
          <p:nvPr/>
        </p:nvGrpSpPr>
        <p:grpSpPr>
          <a:xfrm>
            <a:off x="2935756" y="2717381"/>
            <a:ext cx="340186" cy="318904"/>
            <a:chOff x="3865000" y="847675"/>
            <a:chExt cx="483150" cy="452925"/>
          </a:xfrm>
        </p:grpSpPr>
        <p:sp>
          <p:nvSpPr>
            <p:cNvPr id="8838" name="Google Shape;8838;p61"/>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9" name="Google Shape;8839;p61"/>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0" name="Google Shape;8840;p61"/>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1" name="Google Shape;8841;p61"/>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42" name="Google Shape;8842;p61"/>
          <p:cNvGrpSpPr/>
          <p:nvPr/>
        </p:nvGrpSpPr>
        <p:grpSpPr>
          <a:xfrm>
            <a:off x="3351439" y="2727300"/>
            <a:ext cx="344798" cy="299066"/>
            <a:chOff x="4452900" y="861750"/>
            <a:chExt cx="489700" cy="424750"/>
          </a:xfrm>
        </p:grpSpPr>
        <p:sp>
          <p:nvSpPr>
            <p:cNvPr id="8843" name="Google Shape;8843;p61"/>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4" name="Google Shape;8844;p61"/>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5" name="Google Shape;8845;p61"/>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46" name="Google Shape;8846;p61"/>
          <p:cNvGrpSpPr/>
          <p:nvPr/>
        </p:nvGrpSpPr>
        <p:grpSpPr>
          <a:xfrm>
            <a:off x="3768671" y="2706758"/>
            <a:ext cx="355641" cy="340151"/>
            <a:chOff x="5049750" y="832600"/>
            <a:chExt cx="505100" cy="483100"/>
          </a:xfrm>
        </p:grpSpPr>
        <p:sp>
          <p:nvSpPr>
            <p:cNvPr id="8847" name="Google Shape;8847;p61"/>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8" name="Google Shape;8848;p61"/>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49" name="Google Shape;8849;p61"/>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50" name="Google Shape;8850;p61"/>
          <p:cNvGrpSpPr/>
          <p:nvPr/>
        </p:nvGrpSpPr>
        <p:grpSpPr>
          <a:xfrm>
            <a:off x="4627621" y="2706749"/>
            <a:ext cx="298996" cy="340168"/>
            <a:chOff x="6272100" y="832575"/>
            <a:chExt cx="424650" cy="483125"/>
          </a:xfrm>
        </p:grpSpPr>
        <p:sp>
          <p:nvSpPr>
            <p:cNvPr id="8851" name="Google Shape;8851;p61"/>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2" name="Google Shape;8852;p61"/>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3" name="Google Shape;8853;p61"/>
          <p:cNvGrpSpPr/>
          <p:nvPr/>
        </p:nvGrpSpPr>
        <p:grpSpPr>
          <a:xfrm>
            <a:off x="845828" y="3125798"/>
            <a:ext cx="340221" cy="340186"/>
            <a:chOff x="893650" y="1428000"/>
            <a:chExt cx="483200" cy="483150"/>
          </a:xfrm>
        </p:grpSpPr>
        <p:sp>
          <p:nvSpPr>
            <p:cNvPr id="8854" name="Google Shape;8854;p61"/>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5" name="Google Shape;8855;p61"/>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6" name="Google Shape;8856;p61"/>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7" name="Google Shape;8857;p61"/>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58" name="Google Shape;8858;p61"/>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9" name="Google Shape;8859;p61"/>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60" name="Google Shape;8860;p61"/>
          <p:cNvGrpSpPr/>
          <p:nvPr/>
        </p:nvGrpSpPr>
        <p:grpSpPr>
          <a:xfrm>
            <a:off x="2099646" y="3146463"/>
            <a:ext cx="352825" cy="298855"/>
            <a:chOff x="2676100" y="1456375"/>
            <a:chExt cx="501100" cy="424450"/>
          </a:xfrm>
        </p:grpSpPr>
        <p:sp>
          <p:nvSpPr>
            <p:cNvPr id="8861" name="Google Shape;8861;p61"/>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2" name="Google Shape;8862;p61"/>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3" name="Google Shape;8863;p61"/>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4" name="Google Shape;8864;p61"/>
          <p:cNvGrpSpPr/>
          <p:nvPr/>
        </p:nvGrpSpPr>
        <p:grpSpPr>
          <a:xfrm>
            <a:off x="2523170" y="3125806"/>
            <a:ext cx="340221" cy="340168"/>
            <a:chOff x="3270475" y="1427025"/>
            <a:chExt cx="483200" cy="483125"/>
          </a:xfrm>
        </p:grpSpPr>
        <p:sp>
          <p:nvSpPr>
            <p:cNvPr id="8865" name="Google Shape;8865;p61"/>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6" name="Google Shape;8866;p61"/>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7" name="Google Shape;8867;p61"/>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8" name="Google Shape;8868;p61"/>
          <p:cNvGrpSpPr/>
          <p:nvPr/>
        </p:nvGrpSpPr>
        <p:grpSpPr>
          <a:xfrm>
            <a:off x="2934083" y="3125780"/>
            <a:ext cx="343530" cy="340221"/>
            <a:chOff x="3860250" y="1427025"/>
            <a:chExt cx="487900" cy="483200"/>
          </a:xfrm>
        </p:grpSpPr>
        <p:sp>
          <p:nvSpPr>
            <p:cNvPr id="8869" name="Google Shape;8869;p61"/>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0" name="Google Shape;8870;p61"/>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1" name="Google Shape;8871;p61"/>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72" name="Google Shape;8872;p61"/>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3" name="Google Shape;8873;p61"/>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74" name="Google Shape;8874;p61"/>
          <p:cNvGrpSpPr/>
          <p:nvPr/>
        </p:nvGrpSpPr>
        <p:grpSpPr>
          <a:xfrm>
            <a:off x="4190322" y="3125806"/>
            <a:ext cx="340221" cy="340168"/>
            <a:chOff x="5648375" y="1427025"/>
            <a:chExt cx="483200" cy="483125"/>
          </a:xfrm>
        </p:grpSpPr>
        <p:sp>
          <p:nvSpPr>
            <p:cNvPr id="8875" name="Google Shape;8875;p61"/>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6" name="Google Shape;8876;p61"/>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7" name="Google Shape;8877;p61"/>
          <p:cNvGrpSpPr/>
          <p:nvPr/>
        </p:nvGrpSpPr>
        <p:grpSpPr>
          <a:xfrm>
            <a:off x="4604808" y="3125789"/>
            <a:ext cx="344622" cy="340204"/>
            <a:chOff x="6238300" y="1426975"/>
            <a:chExt cx="489450" cy="483175"/>
          </a:xfrm>
        </p:grpSpPr>
        <p:sp>
          <p:nvSpPr>
            <p:cNvPr id="8878" name="Google Shape;8878;p61"/>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9" name="Google Shape;8879;p61"/>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0" name="Google Shape;8880;p61"/>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1" name="Google Shape;8881;p61"/>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82" name="Google Shape;8882;p61"/>
          <p:cNvGrpSpPr/>
          <p:nvPr/>
        </p:nvGrpSpPr>
        <p:grpSpPr>
          <a:xfrm>
            <a:off x="1263703" y="3544794"/>
            <a:ext cx="340168" cy="340186"/>
            <a:chOff x="1487200" y="2021475"/>
            <a:chExt cx="483125" cy="483150"/>
          </a:xfrm>
        </p:grpSpPr>
        <p:sp>
          <p:nvSpPr>
            <p:cNvPr id="8883" name="Google Shape;8883;p61"/>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4" name="Google Shape;8884;p61"/>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5" name="Google Shape;8885;p61"/>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6" name="Google Shape;8886;p61"/>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7" name="Google Shape;8887;p61"/>
          <p:cNvGrpSpPr/>
          <p:nvPr/>
        </p:nvGrpSpPr>
        <p:grpSpPr>
          <a:xfrm>
            <a:off x="1678040" y="3565398"/>
            <a:ext cx="340168" cy="298978"/>
            <a:chOff x="2081650" y="2050750"/>
            <a:chExt cx="483125" cy="424625"/>
          </a:xfrm>
        </p:grpSpPr>
        <p:sp>
          <p:nvSpPr>
            <p:cNvPr id="8888" name="Google Shape;8888;p61"/>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9" name="Google Shape;8889;p61"/>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61"/>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61"/>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2" name="Google Shape;8892;p61"/>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61"/>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4" name="Google Shape;8894;p61"/>
          <p:cNvGrpSpPr/>
          <p:nvPr/>
        </p:nvGrpSpPr>
        <p:grpSpPr>
          <a:xfrm>
            <a:off x="2105973" y="3588721"/>
            <a:ext cx="340168" cy="252332"/>
            <a:chOff x="2676100" y="2083800"/>
            <a:chExt cx="483125" cy="358375"/>
          </a:xfrm>
        </p:grpSpPr>
        <p:sp>
          <p:nvSpPr>
            <p:cNvPr id="8895" name="Google Shape;8895;p61"/>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61"/>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7" name="Google Shape;8897;p61"/>
          <p:cNvGrpSpPr/>
          <p:nvPr/>
        </p:nvGrpSpPr>
        <p:grpSpPr>
          <a:xfrm>
            <a:off x="2531487" y="3554766"/>
            <a:ext cx="323587" cy="320242"/>
            <a:chOff x="3282325" y="2035675"/>
            <a:chExt cx="459575" cy="454825"/>
          </a:xfrm>
        </p:grpSpPr>
        <p:sp>
          <p:nvSpPr>
            <p:cNvPr id="8898" name="Google Shape;8898;p61"/>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9" name="Google Shape;8899;p61"/>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0" name="Google Shape;8900;p61"/>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1" name="Google Shape;8901;p61"/>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02" name="Google Shape;8902;p61"/>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3" name="Google Shape;8903;p61"/>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04" name="Google Shape;8904;p61"/>
          <p:cNvGrpSpPr/>
          <p:nvPr/>
        </p:nvGrpSpPr>
        <p:grpSpPr>
          <a:xfrm>
            <a:off x="3776187" y="3544803"/>
            <a:ext cx="340608" cy="340168"/>
            <a:chOff x="5053900" y="2021500"/>
            <a:chExt cx="483750" cy="483125"/>
          </a:xfrm>
        </p:grpSpPr>
        <p:sp>
          <p:nvSpPr>
            <p:cNvPr id="8905" name="Google Shape;8905;p61"/>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6" name="Google Shape;8906;p61"/>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7" name="Google Shape;8907;p61"/>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8" name="Google Shape;8908;p61"/>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9" name="Google Shape;8909;p61"/>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0" name="Google Shape;8910;p61"/>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1" name="Google Shape;8911;p61"/>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2" name="Google Shape;8912;p61"/>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13" name="Google Shape;8913;p61"/>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4" name="Google Shape;8914;p61"/>
          <p:cNvGrpSpPr/>
          <p:nvPr/>
        </p:nvGrpSpPr>
        <p:grpSpPr>
          <a:xfrm>
            <a:off x="4601286" y="3547971"/>
            <a:ext cx="351663" cy="333831"/>
            <a:chOff x="6222125" y="2025975"/>
            <a:chExt cx="499450" cy="474125"/>
          </a:xfrm>
        </p:grpSpPr>
        <p:sp>
          <p:nvSpPr>
            <p:cNvPr id="8915" name="Google Shape;8915;p61"/>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6" name="Google Shape;8916;p61"/>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7" name="Google Shape;8917;p61"/>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8" name="Google Shape;8918;p61"/>
          <p:cNvGrpSpPr/>
          <p:nvPr/>
        </p:nvGrpSpPr>
        <p:grpSpPr>
          <a:xfrm>
            <a:off x="5058848" y="2364541"/>
            <a:ext cx="335504" cy="185953"/>
            <a:chOff x="896050" y="2725450"/>
            <a:chExt cx="476500" cy="264100"/>
          </a:xfrm>
        </p:grpSpPr>
        <p:sp>
          <p:nvSpPr>
            <p:cNvPr id="8919" name="Google Shape;8919;p61"/>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0" name="Google Shape;8920;p61"/>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1" name="Google Shape;8921;p61"/>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2" name="Google Shape;8922;p61"/>
          <p:cNvGrpSpPr/>
          <p:nvPr/>
        </p:nvGrpSpPr>
        <p:grpSpPr>
          <a:xfrm>
            <a:off x="5489588" y="2287425"/>
            <a:ext cx="340168" cy="340186"/>
            <a:chOff x="1487200" y="2615925"/>
            <a:chExt cx="483125" cy="483150"/>
          </a:xfrm>
        </p:grpSpPr>
        <p:sp>
          <p:nvSpPr>
            <p:cNvPr id="8923" name="Google Shape;8923;p61"/>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4" name="Google Shape;8924;p61"/>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5" name="Google Shape;8925;p61"/>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6" name="Google Shape;8926;p61"/>
          <p:cNvGrpSpPr/>
          <p:nvPr/>
        </p:nvGrpSpPr>
        <p:grpSpPr>
          <a:xfrm>
            <a:off x="5889537" y="2287425"/>
            <a:ext cx="353564" cy="340186"/>
            <a:chOff x="2077575" y="2615925"/>
            <a:chExt cx="502150" cy="483150"/>
          </a:xfrm>
        </p:grpSpPr>
        <p:sp>
          <p:nvSpPr>
            <p:cNvPr id="8927" name="Google Shape;8927;p61"/>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8" name="Google Shape;8928;p61"/>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9" name="Google Shape;8929;p61"/>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61"/>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1" name="Google Shape;8931;p61"/>
          <p:cNvGrpSpPr/>
          <p:nvPr/>
        </p:nvGrpSpPr>
        <p:grpSpPr>
          <a:xfrm>
            <a:off x="6313326" y="2303452"/>
            <a:ext cx="334536" cy="308132"/>
            <a:chOff x="2680100" y="2638725"/>
            <a:chExt cx="475125" cy="437625"/>
          </a:xfrm>
        </p:grpSpPr>
        <p:sp>
          <p:nvSpPr>
            <p:cNvPr id="8932" name="Google Shape;8932;p61"/>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61"/>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4" name="Google Shape;8934;p61"/>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5" name="Google Shape;8935;p61"/>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6" name="Google Shape;8936;p61"/>
          <p:cNvGrpSpPr/>
          <p:nvPr/>
        </p:nvGrpSpPr>
        <p:grpSpPr>
          <a:xfrm>
            <a:off x="6778965" y="2287425"/>
            <a:ext cx="239183" cy="340186"/>
            <a:chOff x="3342275" y="2615925"/>
            <a:chExt cx="339700" cy="483150"/>
          </a:xfrm>
        </p:grpSpPr>
        <p:sp>
          <p:nvSpPr>
            <p:cNvPr id="8937" name="Google Shape;8937;p61"/>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8" name="Google Shape;8938;p61"/>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39" name="Google Shape;8939;p61"/>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61"/>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1" name="Google Shape;8941;p61"/>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42" name="Google Shape;8942;p61"/>
          <p:cNvGrpSpPr/>
          <p:nvPr/>
        </p:nvGrpSpPr>
        <p:grpSpPr>
          <a:xfrm>
            <a:off x="6415846" y="3956426"/>
            <a:ext cx="339482" cy="339271"/>
            <a:chOff x="5648900" y="2616600"/>
            <a:chExt cx="482150" cy="481850"/>
          </a:xfrm>
        </p:grpSpPr>
        <p:sp>
          <p:nvSpPr>
            <p:cNvPr id="8943" name="Google Shape;8943;p61"/>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4" name="Google Shape;8944;p61"/>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5" name="Google Shape;8945;p61"/>
          <p:cNvGrpSpPr/>
          <p:nvPr/>
        </p:nvGrpSpPr>
        <p:grpSpPr>
          <a:xfrm>
            <a:off x="4735130" y="3963142"/>
            <a:ext cx="325626" cy="325694"/>
            <a:chOff x="6242825" y="2615925"/>
            <a:chExt cx="483125" cy="483225"/>
          </a:xfrm>
        </p:grpSpPr>
        <p:sp>
          <p:nvSpPr>
            <p:cNvPr id="8946" name="Google Shape;8946;p61"/>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7" name="Google Shape;8947;p61"/>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8" name="Google Shape;8948;p61"/>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9" name="Google Shape;8949;p61"/>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61"/>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51" name="Google Shape;8951;p61"/>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52" name="Google Shape;8952;p61"/>
          <p:cNvGrpSpPr/>
          <p:nvPr/>
        </p:nvGrpSpPr>
        <p:grpSpPr>
          <a:xfrm>
            <a:off x="5488629" y="2707036"/>
            <a:ext cx="342087" cy="340186"/>
            <a:chOff x="1487200" y="3210375"/>
            <a:chExt cx="485850" cy="483150"/>
          </a:xfrm>
        </p:grpSpPr>
        <p:sp>
          <p:nvSpPr>
            <p:cNvPr id="8953" name="Google Shape;8953;p61"/>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4" name="Google Shape;8954;p61"/>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5" name="Google Shape;8955;p61"/>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56" name="Google Shape;8956;p61"/>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7" name="Google Shape;8957;p61"/>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58" name="Google Shape;8958;p61"/>
          <p:cNvGrpSpPr/>
          <p:nvPr/>
        </p:nvGrpSpPr>
        <p:grpSpPr>
          <a:xfrm>
            <a:off x="6727988" y="2707027"/>
            <a:ext cx="341136" cy="340204"/>
            <a:chOff x="3269875" y="3210400"/>
            <a:chExt cx="484500" cy="483175"/>
          </a:xfrm>
        </p:grpSpPr>
        <p:sp>
          <p:nvSpPr>
            <p:cNvPr id="8959" name="Google Shape;8959;p61"/>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0" name="Google Shape;8960;p61"/>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1" name="Google Shape;8961;p61"/>
          <p:cNvGrpSpPr/>
          <p:nvPr/>
        </p:nvGrpSpPr>
        <p:grpSpPr>
          <a:xfrm>
            <a:off x="7227082" y="2706666"/>
            <a:ext cx="170216" cy="340925"/>
            <a:chOff x="3985700" y="3210375"/>
            <a:chExt cx="241750" cy="484200"/>
          </a:xfrm>
        </p:grpSpPr>
        <p:sp>
          <p:nvSpPr>
            <p:cNvPr id="8962" name="Google Shape;8962;p61"/>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3" name="Google Shape;8963;p61"/>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4" name="Google Shape;8964;p61"/>
          <p:cNvGrpSpPr/>
          <p:nvPr/>
        </p:nvGrpSpPr>
        <p:grpSpPr>
          <a:xfrm>
            <a:off x="7566351" y="2707678"/>
            <a:ext cx="339007" cy="338901"/>
            <a:chOff x="4460225" y="3211300"/>
            <a:chExt cx="481475" cy="481325"/>
          </a:xfrm>
        </p:grpSpPr>
        <p:sp>
          <p:nvSpPr>
            <p:cNvPr id="8965" name="Google Shape;8965;p61"/>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6" name="Google Shape;8966;p61"/>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67" name="Google Shape;8967;p61"/>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68" name="Google Shape;8968;p61"/>
          <p:cNvGrpSpPr/>
          <p:nvPr/>
        </p:nvGrpSpPr>
        <p:grpSpPr>
          <a:xfrm>
            <a:off x="6859688" y="3985756"/>
            <a:ext cx="342034" cy="280654"/>
            <a:chOff x="5647000" y="3252650"/>
            <a:chExt cx="485775" cy="398600"/>
          </a:xfrm>
        </p:grpSpPr>
        <p:sp>
          <p:nvSpPr>
            <p:cNvPr id="8969" name="Google Shape;8969;p61"/>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0" name="Google Shape;8970;p61"/>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1" name="Google Shape;8971;p61"/>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2" name="Google Shape;8972;p61"/>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3" name="Google Shape;8973;p61"/>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4" name="Google Shape;8974;p61"/>
          <p:cNvGrpSpPr/>
          <p:nvPr/>
        </p:nvGrpSpPr>
        <p:grpSpPr>
          <a:xfrm>
            <a:off x="5165128" y="3991768"/>
            <a:ext cx="326536" cy="268454"/>
            <a:chOff x="6242450" y="3252800"/>
            <a:chExt cx="484475" cy="398300"/>
          </a:xfrm>
        </p:grpSpPr>
        <p:sp>
          <p:nvSpPr>
            <p:cNvPr id="8975" name="Google Shape;8975;p61"/>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6" name="Google Shape;8976;p61"/>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7" name="Google Shape;8977;p61"/>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8" name="Google Shape;8978;p61"/>
          <p:cNvGrpSpPr/>
          <p:nvPr/>
        </p:nvGrpSpPr>
        <p:grpSpPr>
          <a:xfrm>
            <a:off x="5077111" y="3126102"/>
            <a:ext cx="298978" cy="340168"/>
            <a:chOff x="922025" y="3804850"/>
            <a:chExt cx="424625" cy="483125"/>
          </a:xfrm>
        </p:grpSpPr>
        <p:sp>
          <p:nvSpPr>
            <p:cNvPr id="8979" name="Google Shape;8979;p61"/>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0" name="Google Shape;8980;p61"/>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81" name="Google Shape;8981;p61"/>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82" name="Google Shape;8982;p61"/>
          <p:cNvGrpSpPr/>
          <p:nvPr/>
        </p:nvGrpSpPr>
        <p:grpSpPr>
          <a:xfrm>
            <a:off x="5909841" y="3126102"/>
            <a:ext cx="312955" cy="340168"/>
            <a:chOff x="2100300" y="3804850"/>
            <a:chExt cx="444475" cy="483125"/>
          </a:xfrm>
        </p:grpSpPr>
        <p:sp>
          <p:nvSpPr>
            <p:cNvPr id="8983" name="Google Shape;8983;p61"/>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4" name="Google Shape;8984;p61"/>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5" name="Google Shape;8985;p61"/>
          <p:cNvGrpSpPr/>
          <p:nvPr/>
        </p:nvGrpSpPr>
        <p:grpSpPr>
          <a:xfrm>
            <a:off x="6333463" y="3126102"/>
            <a:ext cx="294261" cy="340168"/>
            <a:chOff x="2708700" y="3804850"/>
            <a:chExt cx="417925" cy="483125"/>
          </a:xfrm>
        </p:grpSpPr>
        <p:sp>
          <p:nvSpPr>
            <p:cNvPr id="8986" name="Google Shape;8986;p61"/>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7" name="Google Shape;8987;p61"/>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8" name="Google Shape;8988;p61"/>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9" name="Google Shape;8989;p61"/>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90" name="Google Shape;8990;p61"/>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1" name="Google Shape;8991;p61"/>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92" name="Google Shape;8992;p61"/>
          <p:cNvGrpSpPr/>
          <p:nvPr/>
        </p:nvGrpSpPr>
        <p:grpSpPr>
          <a:xfrm>
            <a:off x="7570338" y="3127378"/>
            <a:ext cx="331033" cy="337616"/>
            <a:chOff x="4467450" y="3808475"/>
            <a:chExt cx="470150" cy="479500"/>
          </a:xfrm>
        </p:grpSpPr>
        <p:sp>
          <p:nvSpPr>
            <p:cNvPr id="8993" name="Google Shape;8993;p61"/>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4" name="Google Shape;8994;p61"/>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5" name="Google Shape;8995;p61"/>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6" name="Google Shape;8996;p61"/>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7" name="Google Shape;8997;p61"/>
          <p:cNvGrpSpPr/>
          <p:nvPr/>
        </p:nvGrpSpPr>
        <p:grpSpPr>
          <a:xfrm>
            <a:off x="7990685" y="3126102"/>
            <a:ext cx="340186" cy="340168"/>
            <a:chOff x="5053900" y="3804850"/>
            <a:chExt cx="483150" cy="483125"/>
          </a:xfrm>
        </p:grpSpPr>
        <p:sp>
          <p:nvSpPr>
            <p:cNvPr id="8998" name="Google Shape;8998;p61"/>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9" name="Google Shape;8999;p61"/>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0" name="Google Shape;9000;p61"/>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1" name="Google Shape;9001;p61"/>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2" name="Google Shape;9002;p61"/>
          <p:cNvGrpSpPr/>
          <p:nvPr/>
        </p:nvGrpSpPr>
        <p:grpSpPr>
          <a:xfrm>
            <a:off x="7306081" y="3956021"/>
            <a:ext cx="340168" cy="340168"/>
            <a:chOff x="5648375" y="3804850"/>
            <a:chExt cx="483125" cy="483125"/>
          </a:xfrm>
        </p:grpSpPr>
        <p:sp>
          <p:nvSpPr>
            <p:cNvPr id="9003" name="Google Shape;9003;p61"/>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4" name="Google Shape;9004;p61"/>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5" name="Google Shape;9005;p61"/>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6" name="Google Shape;9006;p61"/>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7" name="Google Shape;9007;p61"/>
          <p:cNvGrpSpPr/>
          <p:nvPr/>
        </p:nvGrpSpPr>
        <p:grpSpPr>
          <a:xfrm>
            <a:off x="5596036" y="3968278"/>
            <a:ext cx="280923" cy="315449"/>
            <a:chOff x="6276025" y="3812400"/>
            <a:chExt cx="416800" cy="468025"/>
          </a:xfrm>
        </p:grpSpPr>
        <p:sp>
          <p:nvSpPr>
            <p:cNvPr id="9008" name="Google Shape;9008;p61"/>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9" name="Google Shape;9009;p61"/>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0" name="Google Shape;9010;p61"/>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1" name="Google Shape;9011;p61"/>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2" name="Google Shape;9012;p61"/>
          <p:cNvGrpSpPr/>
          <p:nvPr/>
        </p:nvGrpSpPr>
        <p:grpSpPr>
          <a:xfrm>
            <a:off x="5055293" y="3545089"/>
            <a:ext cx="342615" cy="340186"/>
            <a:chOff x="890400" y="4399350"/>
            <a:chExt cx="486600" cy="483150"/>
          </a:xfrm>
        </p:grpSpPr>
        <p:sp>
          <p:nvSpPr>
            <p:cNvPr id="9013" name="Google Shape;9013;p61"/>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4" name="Google Shape;9014;p61"/>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5" name="Google Shape;9015;p61"/>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6" name="Google Shape;9016;p61"/>
          <p:cNvGrpSpPr/>
          <p:nvPr/>
        </p:nvGrpSpPr>
        <p:grpSpPr>
          <a:xfrm>
            <a:off x="5489588" y="3560368"/>
            <a:ext cx="340168" cy="309628"/>
            <a:chOff x="1487200" y="4421025"/>
            <a:chExt cx="483125" cy="439750"/>
          </a:xfrm>
        </p:grpSpPr>
        <p:sp>
          <p:nvSpPr>
            <p:cNvPr id="9017" name="Google Shape;9017;p61"/>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8" name="Google Shape;9018;p61"/>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9" name="Google Shape;9019;p61"/>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0" name="Google Shape;9020;p61"/>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1" name="Google Shape;9021;p61"/>
          <p:cNvGrpSpPr/>
          <p:nvPr/>
        </p:nvGrpSpPr>
        <p:grpSpPr>
          <a:xfrm>
            <a:off x="5893867" y="3545107"/>
            <a:ext cx="344903" cy="340151"/>
            <a:chOff x="2079300" y="4399325"/>
            <a:chExt cx="489850" cy="483100"/>
          </a:xfrm>
        </p:grpSpPr>
        <p:sp>
          <p:nvSpPr>
            <p:cNvPr id="9022" name="Google Shape;9022;p61"/>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3" name="Google Shape;9023;p61"/>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24" name="Google Shape;9024;p61"/>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25" name="Google Shape;9025;p61"/>
          <p:cNvGrpSpPr/>
          <p:nvPr/>
        </p:nvGrpSpPr>
        <p:grpSpPr>
          <a:xfrm>
            <a:off x="6760439" y="3545107"/>
            <a:ext cx="276236" cy="340151"/>
            <a:chOff x="3316000" y="4399325"/>
            <a:chExt cx="392325" cy="483100"/>
          </a:xfrm>
        </p:grpSpPr>
        <p:sp>
          <p:nvSpPr>
            <p:cNvPr id="9026" name="Google Shape;9026;p61"/>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7" name="Google Shape;9027;p61"/>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8" name="Google Shape;9028;p61"/>
          <p:cNvGrpSpPr/>
          <p:nvPr/>
        </p:nvGrpSpPr>
        <p:grpSpPr>
          <a:xfrm>
            <a:off x="7185179" y="3545089"/>
            <a:ext cx="254022" cy="340186"/>
            <a:chOff x="3926225" y="4399275"/>
            <a:chExt cx="360775" cy="483150"/>
          </a:xfrm>
        </p:grpSpPr>
        <p:sp>
          <p:nvSpPr>
            <p:cNvPr id="9029" name="Google Shape;9029;p61"/>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0" name="Google Shape;9030;p61"/>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31" name="Google Shape;9031;p61"/>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32" name="Google Shape;9032;p61"/>
          <p:cNvGrpSpPr/>
          <p:nvPr/>
        </p:nvGrpSpPr>
        <p:grpSpPr>
          <a:xfrm>
            <a:off x="7990738" y="3545151"/>
            <a:ext cx="340080" cy="340063"/>
            <a:chOff x="5053975" y="4399375"/>
            <a:chExt cx="483000" cy="482975"/>
          </a:xfrm>
        </p:grpSpPr>
        <p:sp>
          <p:nvSpPr>
            <p:cNvPr id="9033" name="Google Shape;9033;p61"/>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4" name="Google Shape;9034;p61"/>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5" name="Google Shape;9035;p61"/>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6" name="Google Shape;9036;p61"/>
          <p:cNvGrpSpPr/>
          <p:nvPr/>
        </p:nvGrpSpPr>
        <p:grpSpPr>
          <a:xfrm>
            <a:off x="7750609" y="3956042"/>
            <a:ext cx="340168" cy="340168"/>
            <a:chOff x="5648375" y="4399300"/>
            <a:chExt cx="483125" cy="483125"/>
          </a:xfrm>
        </p:grpSpPr>
        <p:sp>
          <p:nvSpPr>
            <p:cNvPr id="9037" name="Google Shape;9037;p61"/>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8" name="Google Shape;9038;p61"/>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9" name="Google Shape;9039;p61"/>
          <p:cNvGrpSpPr/>
          <p:nvPr/>
        </p:nvGrpSpPr>
        <p:grpSpPr>
          <a:xfrm>
            <a:off x="5981331" y="3974637"/>
            <a:ext cx="330007" cy="302744"/>
            <a:chOff x="6239575" y="4416275"/>
            <a:chExt cx="489625" cy="449175"/>
          </a:xfrm>
        </p:grpSpPr>
        <p:sp>
          <p:nvSpPr>
            <p:cNvPr id="9040" name="Google Shape;9040;p61"/>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1" name="Google Shape;9041;p61"/>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2" name="Google Shape;9042;p61"/>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3" name="Google Shape;9043;p61"/>
          <p:cNvGrpSpPr/>
          <p:nvPr/>
        </p:nvGrpSpPr>
        <p:grpSpPr>
          <a:xfrm>
            <a:off x="3084610" y="3971815"/>
            <a:ext cx="308234" cy="308234"/>
            <a:chOff x="892750" y="4993750"/>
            <a:chExt cx="483125" cy="483125"/>
          </a:xfrm>
        </p:grpSpPr>
        <p:sp>
          <p:nvSpPr>
            <p:cNvPr id="9044" name="Google Shape;9044;p61"/>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5" name="Google Shape;9045;p61"/>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6" name="Google Shape;9046;p61"/>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7" name="Google Shape;9047;p61"/>
          <p:cNvGrpSpPr/>
          <p:nvPr/>
        </p:nvGrpSpPr>
        <p:grpSpPr>
          <a:xfrm>
            <a:off x="3497219" y="3971815"/>
            <a:ext cx="308234" cy="308234"/>
            <a:chOff x="1487200" y="4993750"/>
            <a:chExt cx="483125" cy="483125"/>
          </a:xfrm>
        </p:grpSpPr>
        <p:sp>
          <p:nvSpPr>
            <p:cNvPr id="9048" name="Google Shape;9048;p61"/>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9" name="Google Shape;9049;p61"/>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0" name="Google Shape;9050;p61"/>
          <p:cNvGrpSpPr/>
          <p:nvPr/>
        </p:nvGrpSpPr>
        <p:grpSpPr>
          <a:xfrm>
            <a:off x="3909829" y="3971815"/>
            <a:ext cx="308234" cy="308234"/>
            <a:chOff x="2081650" y="4993750"/>
            <a:chExt cx="483125" cy="483125"/>
          </a:xfrm>
        </p:grpSpPr>
        <p:sp>
          <p:nvSpPr>
            <p:cNvPr id="9051" name="Google Shape;9051;p61"/>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61"/>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3" name="Google Shape;9053;p61"/>
          <p:cNvGrpSpPr/>
          <p:nvPr/>
        </p:nvGrpSpPr>
        <p:grpSpPr>
          <a:xfrm>
            <a:off x="1491328" y="3979188"/>
            <a:ext cx="293982" cy="293982"/>
            <a:chOff x="2676100" y="4993750"/>
            <a:chExt cx="483125" cy="483125"/>
          </a:xfrm>
        </p:grpSpPr>
        <p:sp>
          <p:nvSpPr>
            <p:cNvPr id="9054" name="Google Shape;9054;p61"/>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5" name="Google Shape;9055;p61"/>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6" name="Google Shape;9056;p61"/>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7" name="Google Shape;9057;p61"/>
          <p:cNvGrpSpPr/>
          <p:nvPr/>
        </p:nvGrpSpPr>
        <p:grpSpPr>
          <a:xfrm>
            <a:off x="4322435" y="3971815"/>
            <a:ext cx="308234" cy="308234"/>
            <a:chOff x="3270550" y="4993750"/>
            <a:chExt cx="483125" cy="483125"/>
          </a:xfrm>
        </p:grpSpPr>
        <p:sp>
          <p:nvSpPr>
            <p:cNvPr id="9058" name="Google Shape;9058;p61"/>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9" name="Google Shape;9059;p61"/>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0" name="Google Shape;9060;p61"/>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61" name="Google Shape;9061;p61"/>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62" name="Google Shape;9062;p61"/>
          <p:cNvGrpSpPr/>
          <p:nvPr/>
        </p:nvGrpSpPr>
        <p:grpSpPr>
          <a:xfrm>
            <a:off x="2288093" y="3979142"/>
            <a:ext cx="293997" cy="294073"/>
            <a:chOff x="4459450" y="4993700"/>
            <a:chExt cx="483150" cy="483275"/>
          </a:xfrm>
        </p:grpSpPr>
        <p:sp>
          <p:nvSpPr>
            <p:cNvPr id="9063" name="Google Shape;9063;p61"/>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61"/>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5" name="Google Shape;9065;p61"/>
          <p:cNvGrpSpPr/>
          <p:nvPr/>
        </p:nvGrpSpPr>
        <p:grpSpPr>
          <a:xfrm>
            <a:off x="2686471" y="3979142"/>
            <a:ext cx="293997" cy="294073"/>
            <a:chOff x="5053900" y="4993700"/>
            <a:chExt cx="483150" cy="483275"/>
          </a:xfrm>
        </p:grpSpPr>
        <p:sp>
          <p:nvSpPr>
            <p:cNvPr id="9066" name="Google Shape;9066;p61"/>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7" name="Google Shape;9067;p61"/>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68" name="Google Shape;9068;p6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fr">
                <a:solidFill>
                  <a:schemeClr val="lt1"/>
                </a:solidFill>
              </a:rPr>
              <a:t>...and our sets of editable icons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72" name="Shape 9072"/>
        <p:cNvGrpSpPr/>
        <p:nvPr/>
      </p:nvGrpSpPr>
      <p:grpSpPr>
        <a:xfrm>
          <a:off x="0" y="0"/>
          <a:ext cx="0" cy="0"/>
          <a:chOff x="0" y="0"/>
          <a:chExt cx="0" cy="0"/>
        </a:xfrm>
      </p:grpSpPr>
      <p:sp>
        <p:nvSpPr>
          <p:cNvPr id="9073" name="Google Shape;9073;p62"/>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2"/>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2"/>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6" name="Google Shape;9076;p62"/>
          <p:cNvGrpSpPr/>
          <p:nvPr/>
        </p:nvGrpSpPr>
        <p:grpSpPr>
          <a:xfrm>
            <a:off x="2987728" y="1336070"/>
            <a:ext cx="371882" cy="373766"/>
            <a:chOff x="-41270450" y="1973375"/>
            <a:chExt cx="315850" cy="317450"/>
          </a:xfrm>
        </p:grpSpPr>
        <p:sp>
          <p:nvSpPr>
            <p:cNvPr id="9077" name="Google Shape;9077;p6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62"/>
          <p:cNvGrpSpPr/>
          <p:nvPr/>
        </p:nvGrpSpPr>
        <p:grpSpPr>
          <a:xfrm>
            <a:off x="3005407" y="1783026"/>
            <a:ext cx="395871" cy="372088"/>
            <a:chOff x="-41291625" y="2339025"/>
            <a:chExt cx="336225" cy="316025"/>
          </a:xfrm>
        </p:grpSpPr>
        <p:sp>
          <p:nvSpPr>
            <p:cNvPr id="9082" name="Google Shape;9082;p6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4" name="Google Shape;9084;p62"/>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2"/>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2"/>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2"/>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2"/>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2"/>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0" name="Google Shape;9090;p62"/>
          <p:cNvGrpSpPr/>
          <p:nvPr/>
        </p:nvGrpSpPr>
        <p:grpSpPr>
          <a:xfrm>
            <a:off x="1229534" y="1308077"/>
            <a:ext cx="396931" cy="373147"/>
            <a:chOff x="-42804750" y="1949600"/>
            <a:chExt cx="337125" cy="316925"/>
          </a:xfrm>
        </p:grpSpPr>
        <p:sp>
          <p:nvSpPr>
            <p:cNvPr id="9091" name="Google Shape;9091;p6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2"/>
          <p:cNvGrpSpPr/>
          <p:nvPr/>
        </p:nvGrpSpPr>
        <p:grpSpPr>
          <a:xfrm>
            <a:off x="1292211" y="1760773"/>
            <a:ext cx="335706" cy="364258"/>
            <a:chOff x="-42778750" y="2320125"/>
            <a:chExt cx="285125" cy="309375"/>
          </a:xfrm>
        </p:grpSpPr>
        <p:sp>
          <p:nvSpPr>
            <p:cNvPr id="9095" name="Google Shape;9095;p6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2"/>
          <p:cNvGrpSpPr/>
          <p:nvPr/>
        </p:nvGrpSpPr>
        <p:grpSpPr>
          <a:xfrm>
            <a:off x="1269879" y="2207778"/>
            <a:ext cx="375591" cy="374678"/>
            <a:chOff x="-42796875" y="2680675"/>
            <a:chExt cx="319000" cy="318225"/>
          </a:xfrm>
        </p:grpSpPr>
        <p:sp>
          <p:nvSpPr>
            <p:cNvPr id="9098" name="Google Shape;9098;p6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3" name="Google Shape;9103;p62"/>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2"/>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2"/>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2"/>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2"/>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62"/>
          <p:cNvGrpSpPr/>
          <p:nvPr/>
        </p:nvGrpSpPr>
        <p:grpSpPr>
          <a:xfrm>
            <a:off x="2168150" y="3086053"/>
            <a:ext cx="390426" cy="369586"/>
            <a:chOff x="-39055650" y="2315975"/>
            <a:chExt cx="331600" cy="313900"/>
          </a:xfrm>
        </p:grpSpPr>
        <p:sp>
          <p:nvSpPr>
            <p:cNvPr id="9109" name="Google Shape;9109;p6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1" name="Google Shape;9111;p62"/>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2"/>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3" name="Google Shape;9113;p62"/>
          <p:cNvGrpSpPr/>
          <p:nvPr/>
        </p:nvGrpSpPr>
        <p:grpSpPr>
          <a:xfrm>
            <a:off x="1659816" y="1308254"/>
            <a:ext cx="380241" cy="371793"/>
            <a:chOff x="-42430625" y="1949750"/>
            <a:chExt cx="322950" cy="315775"/>
          </a:xfrm>
        </p:grpSpPr>
        <p:sp>
          <p:nvSpPr>
            <p:cNvPr id="9114" name="Google Shape;9114;p6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8" name="Google Shape;9118;p62"/>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2"/>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2"/>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2"/>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2"/>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2"/>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4" name="Google Shape;9124;p62"/>
          <p:cNvGrpSpPr/>
          <p:nvPr/>
        </p:nvGrpSpPr>
        <p:grpSpPr>
          <a:xfrm>
            <a:off x="2623344" y="3084199"/>
            <a:ext cx="372824" cy="372058"/>
            <a:chOff x="-38686275" y="2314400"/>
            <a:chExt cx="316650" cy="316000"/>
          </a:xfrm>
        </p:grpSpPr>
        <p:sp>
          <p:nvSpPr>
            <p:cNvPr id="9125" name="Google Shape;9125;p6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62"/>
          <p:cNvGrpSpPr/>
          <p:nvPr/>
        </p:nvGrpSpPr>
        <p:grpSpPr>
          <a:xfrm>
            <a:off x="2621946" y="3576239"/>
            <a:ext cx="375620" cy="373736"/>
            <a:chOff x="-38686275" y="2682250"/>
            <a:chExt cx="319025" cy="317425"/>
          </a:xfrm>
        </p:grpSpPr>
        <p:sp>
          <p:nvSpPr>
            <p:cNvPr id="9128" name="Google Shape;9128;p6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2"/>
          <p:cNvGrpSpPr/>
          <p:nvPr/>
        </p:nvGrpSpPr>
        <p:grpSpPr>
          <a:xfrm>
            <a:off x="3940328" y="3574782"/>
            <a:ext cx="391368" cy="376650"/>
            <a:chOff x="-37534750" y="2668075"/>
            <a:chExt cx="332400" cy="319900"/>
          </a:xfrm>
        </p:grpSpPr>
        <p:sp>
          <p:nvSpPr>
            <p:cNvPr id="9131" name="Google Shape;9131;p6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3" name="Google Shape;9133;p62"/>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4" name="Google Shape;9134;p62"/>
          <p:cNvGrpSpPr/>
          <p:nvPr/>
        </p:nvGrpSpPr>
        <p:grpSpPr>
          <a:xfrm>
            <a:off x="2131694" y="1755917"/>
            <a:ext cx="375591" cy="374060"/>
            <a:chOff x="-42062025" y="2316000"/>
            <a:chExt cx="319000" cy="317700"/>
          </a:xfrm>
        </p:grpSpPr>
        <p:sp>
          <p:nvSpPr>
            <p:cNvPr id="9135" name="Google Shape;9135;p6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7" name="Google Shape;9137;p62"/>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8" name="Google Shape;9138;p62"/>
          <p:cNvGrpSpPr/>
          <p:nvPr/>
        </p:nvGrpSpPr>
        <p:grpSpPr>
          <a:xfrm>
            <a:off x="876569" y="2667020"/>
            <a:ext cx="330143" cy="368173"/>
            <a:chOff x="-40150450" y="1977325"/>
            <a:chExt cx="280400" cy="312700"/>
          </a:xfrm>
        </p:grpSpPr>
        <p:sp>
          <p:nvSpPr>
            <p:cNvPr id="9139" name="Google Shape;9139;p6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62"/>
          <p:cNvGrpSpPr/>
          <p:nvPr/>
        </p:nvGrpSpPr>
        <p:grpSpPr>
          <a:xfrm>
            <a:off x="870534" y="3126239"/>
            <a:ext cx="342211" cy="372824"/>
            <a:chOff x="-40160700" y="2339625"/>
            <a:chExt cx="290650" cy="316650"/>
          </a:xfrm>
        </p:grpSpPr>
        <p:sp>
          <p:nvSpPr>
            <p:cNvPr id="9144" name="Google Shape;9144;p6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62"/>
          <p:cNvGrpSpPr/>
          <p:nvPr/>
        </p:nvGrpSpPr>
        <p:grpSpPr>
          <a:xfrm>
            <a:off x="852359" y="3576695"/>
            <a:ext cx="375591" cy="372824"/>
            <a:chOff x="-40171725" y="2705875"/>
            <a:chExt cx="319000" cy="316650"/>
          </a:xfrm>
        </p:grpSpPr>
        <p:sp>
          <p:nvSpPr>
            <p:cNvPr id="9149" name="Google Shape;9149;p6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2"/>
          <p:cNvGrpSpPr/>
          <p:nvPr/>
        </p:nvGrpSpPr>
        <p:grpSpPr>
          <a:xfrm>
            <a:off x="3109957" y="2651151"/>
            <a:ext cx="272686" cy="373766"/>
            <a:chOff x="-38275925" y="1946600"/>
            <a:chExt cx="231600" cy="317450"/>
          </a:xfrm>
        </p:grpSpPr>
        <p:sp>
          <p:nvSpPr>
            <p:cNvPr id="9152" name="Google Shape;9152;p6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4" name="Google Shape;9154;p62"/>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2"/>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6" name="Google Shape;9156;p62"/>
          <p:cNvGrpSpPr/>
          <p:nvPr/>
        </p:nvGrpSpPr>
        <p:grpSpPr>
          <a:xfrm>
            <a:off x="2173841" y="4048593"/>
            <a:ext cx="382096" cy="371911"/>
            <a:chOff x="-37190575" y="1951325"/>
            <a:chExt cx="324525" cy="315875"/>
          </a:xfrm>
        </p:grpSpPr>
        <p:sp>
          <p:nvSpPr>
            <p:cNvPr id="9157" name="Google Shape;9157;p6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2" name="Google Shape;9162;p62"/>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3" name="Google Shape;9163;p62"/>
          <p:cNvGrpSpPr/>
          <p:nvPr/>
        </p:nvGrpSpPr>
        <p:grpSpPr>
          <a:xfrm>
            <a:off x="2574144" y="1834744"/>
            <a:ext cx="373736" cy="293055"/>
            <a:chOff x="-41694200" y="2382950"/>
            <a:chExt cx="317425" cy="248900"/>
          </a:xfrm>
        </p:grpSpPr>
        <p:sp>
          <p:nvSpPr>
            <p:cNvPr id="9164" name="Google Shape;9164;p6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62"/>
          <p:cNvGrpSpPr/>
          <p:nvPr/>
        </p:nvGrpSpPr>
        <p:grpSpPr>
          <a:xfrm>
            <a:off x="2570967" y="2188052"/>
            <a:ext cx="375591" cy="373766"/>
            <a:chOff x="-41695775" y="2683025"/>
            <a:chExt cx="319000" cy="317450"/>
          </a:xfrm>
        </p:grpSpPr>
        <p:sp>
          <p:nvSpPr>
            <p:cNvPr id="9167" name="Google Shape;9167;p6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2"/>
          <p:cNvGrpSpPr/>
          <p:nvPr/>
        </p:nvGrpSpPr>
        <p:grpSpPr>
          <a:xfrm>
            <a:off x="1313266" y="2680822"/>
            <a:ext cx="342211" cy="375620"/>
            <a:chOff x="-39792875" y="1971800"/>
            <a:chExt cx="290650" cy="319025"/>
          </a:xfrm>
        </p:grpSpPr>
        <p:sp>
          <p:nvSpPr>
            <p:cNvPr id="9171" name="Google Shape;9171;p6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62"/>
          <p:cNvGrpSpPr/>
          <p:nvPr/>
        </p:nvGrpSpPr>
        <p:grpSpPr>
          <a:xfrm>
            <a:off x="1323705" y="3129047"/>
            <a:ext cx="324609" cy="374825"/>
            <a:chOff x="-39783425" y="2337925"/>
            <a:chExt cx="275700" cy="318350"/>
          </a:xfrm>
        </p:grpSpPr>
        <p:sp>
          <p:nvSpPr>
            <p:cNvPr id="9174" name="Google Shape;9174;p6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6" name="Google Shape;9176;p62"/>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7" name="Google Shape;9177;p62"/>
          <p:cNvGrpSpPr/>
          <p:nvPr/>
        </p:nvGrpSpPr>
        <p:grpSpPr>
          <a:xfrm>
            <a:off x="3490328" y="2653006"/>
            <a:ext cx="383950" cy="372618"/>
            <a:chOff x="-37956150" y="1948175"/>
            <a:chExt cx="326100" cy="316475"/>
          </a:xfrm>
        </p:grpSpPr>
        <p:sp>
          <p:nvSpPr>
            <p:cNvPr id="9178" name="Google Shape;9178;p6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62"/>
          <p:cNvGrpSpPr/>
          <p:nvPr/>
        </p:nvGrpSpPr>
        <p:grpSpPr>
          <a:xfrm>
            <a:off x="3497847" y="3160259"/>
            <a:ext cx="375620" cy="243015"/>
            <a:chOff x="-37953000" y="2379000"/>
            <a:chExt cx="319025" cy="206400"/>
          </a:xfrm>
        </p:grpSpPr>
        <p:sp>
          <p:nvSpPr>
            <p:cNvPr id="9182" name="Google Shape;9182;p6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62"/>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2"/>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2"/>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latin typeface="Arial"/>
                <a:ea typeface="Arial"/>
                <a:cs typeface="Arial"/>
                <a:sym typeface="Arial"/>
              </a:rPr>
              <a:t>Educational I</a:t>
            </a:r>
            <a:r>
              <a:rPr lang="fr">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190" name="Google Shape;9190;p62"/>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191" name="Google Shape;9191;p62"/>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2" name="Google Shape;9192;p62"/>
          <p:cNvGrpSpPr/>
          <p:nvPr/>
        </p:nvGrpSpPr>
        <p:grpSpPr>
          <a:xfrm>
            <a:off x="4865594" y="1782519"/>
            <a:ext cx="354107" cy="355063"/>
            <a:chOff x="-28467625" y="2331750"/>
            <a:chExt cx="296150" cy="296950"/>
          </a:xfrm>
        </p:grpSpPr>
        <p:sp>
          <p:nvSpPr>
            <p:cNvPr id="9193" name="Google Shape;9193;p6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62"/>
          <p:cNvGrpSpPr/>
          <p:nvPr/>
        </p:nvGrpSpPr>
        <p:grpSpPr>
          <a:xfrm>
            <a:off x="4879719" y="2225601"/>
            <a:ext cx="325858" cy="351327"/>
            <a:chOff x="-28461325" y="2701925"/>
            <a:chExt cx="272525" cy="293825"/>
          </a:xfrm>
        </p:grpSpPr>
        <p:sp>
          <p:nvSpPr>
            <p:cNvPr id="9196" name="Google Shape;9196;p6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62"/>
          <p:cNvGrpSpPr/>
          <p:nvPr/>
        </p:nvGrpSpPr>
        <p:grpSpPr>
          <a:xfrm>
            <a:off x="7103910" y="1399238"/>
            <a:ext cx="354107" cy="226974"/>
            <a:chOff x="-26585200" y="2025375"/>
            <a:chExt cx="296150" cy="189825"/>
          </a:xfrm>
        </p:grpSpPr>
        <p:sp>
          <p:nvSpPr>
            <p:cNvPr id="9200" name="Google Shape;9200;p6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62"/>
          <p:cNvGrpSpPr/>
          <p:nvPr/>
        </p:nvGrpSpPr>
        <p:grpSpPr>
          <a:xfrm>
            <a:off x="7104373" y="1783461"/>
            <a:ext cx="353180" cy="353180"/>
            <a:chOff x="-26584425" y="2340425"/>
            <a:chExt cx="295375" cy="295375"/>
          </a:xfrm>
        </p:grpSpPr>
        <p:sp>
          <p:nvSpPr>
            <p:cNvPr id="9206" name="Google Shape;9206;p6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2"/>
          <p:cNvGrpSpPr/>
          <p:nvPr/>
        </p:nvGrpSpPr>
        <p:grpSpPr>
          <a:xfrm>
            <a:off x="7099202" y="2224555"/>
            <a:ext cx="363523" cy="353419"/>
            <a:chOff x="-26585200" y="2710400"/>
            <a:chExt cx="304025" cy="295575"/>
          </a:xfrm>
        </p:grpSpPr>
        <p:sp>
          <p:nvSpPr>
            <p:cNvPr id="9212" name="Google Shape;9212;p6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2"/>
          <p:cNvGrpSpPr/>
          <p:nvPr/>
        </p:nvGrpSpPr>
        <p:grpSpPr>
          <a:xfrm>
            <a:off x="5754337" y="2666033"/>
            <a:ext cx="354136" cy="353210"/>
            <a:chOff x="-24709875" y="1970225"/>
            <a:chExt cx="296175" cy="295400"/>
          </a:xfrm>
        </p:grpSpPr>
        <p:sp>
          <p:nvSpPr>
            <p:cNvPr id="9225" name="Google Shape;9225;p6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62"/>
          <p:cNvGrpSpPr/>
          <p:nvPr/>
        </p:nvGrpSpPr>
        <p:grpSpPr>
          <a:xfrm>
            <a:off x="5786352" y="3112911"/>
            <a:ext cx="290107" cy="354107"/>
            <a:chOff x="-24683100" y="2340425"/>
            <a:chExt cx="242625" cy="296150"/>
          </a:xfrm>
        </p:grpSpPr>
        <p:sp>
          <p:nvSpPr>
            <p:cNvPr id="9228" name="Google Shape;9228;p6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2" name="Google Shape;9232;p62"/>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3" name="Google Shape;9233;p62"/>
          <p:cNvGrpSpPr/>
          <p:nvPr/>
        </p:nvGrpSpPr>
        <p:grpSpPr>
          <a:xfrm>
            <a:off x="7992594" y="2666033"/>
            <a:ext cx="360713" cy="353210"/>
            <a:chOff x="-22881800" y="1971800"/>
            <a:chExt cx="301675" cy="295400"/>
          </a:xfrm>
        </p:grpSpPr>
        <p:sp>
          <p:nvSpPr>
            <p:cNvPr id="9234" name="Google Shape;9234;p6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0" name="Google Shape;9240;p62"/>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2"/>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2" name="Google Shape;9242;p62"/>
          <p:cNvGrpSpPr/>
          <p:nvPr/>
        </p:nvGrpSpPr>
        <p:grpSpPr>
          <a:xfrm>
            <a:off x="5368939" y="2224196"/>
            <a:ext cx="227930" cy="354136"/>
            <a:chOff x="-28043900" y="2701925"/>
            <a:chExt cx="190625" cy="296175"/>
          </a:xfrm>
        </p:grpSpPr>
        <p:sp>
          <p:nvSpPr>
            <p:cNvPr id="9243" name="Google Shape;9243;p6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62"/>
          <p:cNvGrpSpPr/>
          <p:nvPr/>
        </p:nvGrpSpPr>
        <p:grpSpPr>
          <a:xfrm>
            <a:off x="7541805" y="1336135"/>
            <a:ext cx="354136" cy="353180"/>
            <a:chOff x="-26215025" y="1971025"/>
            <a:chExt cx="296175" cy="295375"/>
          </a:xfrm>
        </p:grpSpPr>
        <p:sp>
          <p:nvSpPr>
            <p:cNvPr id="9249" name="Google Shape;9249;p6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2"/>
          <p:cNvGrpSpPr/>
          <p:nvPr/>
        </p:nvGrpSpPr>
        <p:grpSpPr>
          <a:xfrm>
            <a:off x="7541327" y="1783924"/>
            <a:ext cx="355093" cy="352253"/>
            <a:chOff x="-26215825" y="2341200"/>
            <a:chExt cx="296975" cy="294600"/>
          </a:xfrm>
        </p:grpSpPr>
        <p:sp>
          <p:nvSpPr>
            <p:cNvPr id="9258" name="Google Shape;9258;p6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62"/>
          <p:cNvGrpSpPr/>
          <p:nvPr/>
        </p:nvGrpSpPr>
        <p:grpSpPr>
          <a:xfrm>
            <a:off x="7573357" y="2224674"/>
            <a:ext cx="291033" cy="353180"/>
            <a:chOff x="-26179575" y="2710600"/>
            <a:chExt cx="243400" cy="295375"/>
          </a:xfrm>
        </p:grpSpPr>
        <p:sp>
          <p:nvSpPr>
            <p:cNvPr id="9261" name="Google Shape;9261;p6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62"/>
          <p:cNvGrpSpPr/>
          <p:nvPr/>
        </p:nvGrpSpPr>
        <p:grpSpPr>
          <a:xfrm>
            <a:off x="6212417" y="2666048"/>
            <a:ext cx="337187" cy="353180"/>
            <a:chOff x="-24328675" y="1971025"/>
            <a:chExt cx="282000" cy="295375"/>
          </a:xfrm>
        </p:grpSpPr>
        <p:sp>
          <p:nvSpPr>
            <p:cNvPr id="9265" name="Google Shape;9265;p6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62"/>
          <p:cNvGrpSpPr/>
          <p:nvPr/>
        </p:nvGrpSpPr>
        <p:grpSpPr>
          <a:xfrm>
            <a:off x="6214778" y="3113374"/>
            <a:ext cx="332464" cy="353180"/>
            <a:chOff x="-24330250" y="2340425"/>
            <a:chExt cx="278050" cy="295375"/>
          </a:xfrm>
        </p:grpSpPr>
        <p:sp>
          <p:nvSpPr>
            <p:cNvPr id="9268" name="Google Shape;9268;p6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62"/>
          <p:cNvGrpSpPr/>
          <p:nvPr/>
        </p:nvGrpSpPr>
        <p:grpSpPr>
          <a:xfrm>
            <a:off x="6204420" y="3554587"/>
            <a:ext cx="353180" cy="353180"/>
            <a:chOff x="-24338900" y="2710600"/>
            <a:chExt cx="295375" cy="295375"/>
          </a:xfrm>
        </p:grpSpPr>
        <p:sp>
          <p:nvSpPr>
            <p:cNvPr id="9276" name="Google Shape;9276;p6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62"/>
          <p:cNvGrpSpPr/>
          <p:nvPr/>
        </p:nvGrpSpPr>
        <p:grpSpPr>
          <a:xfrm>
            <a:off x="7995419" y="3113972"/>
            <a:ext cx="355063" cy="351984"/>
            <a:chOff x="-22859750" y="2335900"/>
            <a:chExt cx="296950" cy="294375"/>
          </a:xfrm>
        </p:grpSpPr>
        <p:sp>
          <p:nvSpPr>
            <p:cNvPr id="9279" name="Google Shape;9279;p6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2"/>
          <p:cNvGrpSpPr/>
          <p:nvPr/>
        </p:nvGrpSpPr>
        <p:grpSpPr>
          <a:xfrm>
            <a:off x="5774767" y="1336120"/>
            <a:ext cx="311749" cy="353210"/>
            <a:chOff x="-27710725" y="1959200"/>
            <a:chExt cx="260725" cy="295400"/>
          </a:xfrm>
        </p:grpSpPr>
        <p:sp>
          <p:nvSpPr>
            <p:cNvPr id="9283" name="Google Shape;9283;p6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62"/>
          <p:cNvGrpSpPr/>
          <p:nvPr/>
        </p:nvGrpSpPr>
        <p:grpSpPr>
          <a:xfrm>
            <a:off x="5752631" y="1844666"/>
            <a:ext cx="356020" cy="230770"/>
            <a:chOff x="-27728850" y="2382950"/>
            <a:chExt cx="297750" cy="193000"/>
          </a:xfrm>
        </p:grpSpPr>
        <p:sp>
          <p:nvSpPr>
            <p:cNvPr id="9286" name="Google Shape;9286;p6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9" name="Google Shape;9289;p62"/>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2"/>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1" name="Google Shape;9291;p62"/>
          <p:cNvGrpSpPr/>
          <p:nvPr/>
        </p:nvGrpSpPr>
        <p:grpSpPr>
          <a:xfrm>
            <a:off x="7983975" y="1792877"/>
            <a:ext cx="354136" cy="334348"/>
            <a:chOff x="-25844850" y="2357750"/>
            <a:chExt cx="296175" cy="279625"/>
          </a:xfrm>
        </p:grpSpPr>
        <p:sp>
          <p:nvSpPr>
            <p:cNvPr id="9292" name="Google Shape;9292;p6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62"/>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9" name="Google Shape;9299;p62"/>
          <p:cNvGrpSpPr/>
          <p:nvPr/>
        </p:nvGrpSpPr>
        <p:grpSpPr>
          <a:xfrm>
            <a:off x="6712883" y="2666033"/>
            <a:ext cx="228887" cy="353210"/>
            <a:chOff x="-23917525" y="1970225"/>
            <a:chExt cx="191425" cy="295400"/>
          </a:xfrm>
        </p:grpSpPr>
        <p:sp>
          <p:nvSpPr>
            <p:cNvPr id="9300" name="Google Shape;9300;p6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62"/>
          <p:cNvGrpSpPr/>
          <p:nvPr/>
        </p:nvGrpSpPr>
        <p:grpSpPr>
          <a:xfrm>
            <a:off x="6668164" y="3112911"/>
            <a:ext cx="318325" cy="354107"/>
            <a:chOff x="-23952175" y="2340425"/>
            <a:chExt cx="266225" cy="296150"/>
          </a:xfrm>
        </p:grpSpPr>
        <p:sp>
          <p:nvSpPr>
            <p:cNvPr id="9304" name="Google Shape;9304;p6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6" name="Google Shape;9306;p62"/>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7" name="Google Shape;9307;p62"/>
          <p:cNvGrpSpPr/>
          <p:nvPr/>
        </p:nvGrpSpPr>
        <p:grpSpPr>
          <a:xfrm>
            <a:off x="8053336" y="3553167"/>
            <a:ext cx="239230" cy="356020"/>
            <a:chOff x="-22811700" y="2700350"/>
            <a:chExt cx="200075" cy="297750"/>
          </a:xfrm>
        </p:grpSpPr>
        <p:sp>
          <p:nvSpPr>
            <p:cNvPr id="9308" name="Google Shape;9308;p6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2"/>
          <p:cNvGrpSpPr/>
          <p:nvPr/>
        </p:nvGrpSpPr>
        <p:grpSpPr>
          <a:xfrm>
            <a:off x="6201787" y="1335656"/>
            <a:ext cx="355063" cy="354136"/>
            <a:chOff x="-27358650" y="1961575"/>
            <a:chExt cx="296950" cy="296175"/>
          </a:xfrm>
        </p:grpSpPr>
        <p:sp>
          <p:nvSpPr>
            <p:cNvPr id="9312" name="Google Shape;9312;p6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4" name="Google Shape;9314;p62"/>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2"/>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6" name="Google Shape;9316;p62"/>
          <p:cNvGrpSpPr/>
          <p:nvPr/>
        </p:nvGrpSpPr>
        <p:grpSpPr>
          <a:xfrm>
            <a:off x="7100357" y="2666048"/>
            <a:ext cx="354136" cy="353180"/>
            <a:chOff x="-23599325" y="1971025"/>
            <a:chExt cx="296175" cy="295375"/>
          </a:xfrm>
        </p:grpSpPr>
        <p:sp>
          <p:nvSpPr>
            <p:cNvPr id="9317" name="Google Shape;9317;p6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9" name="Google Shape;9319;p62"/>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2"/>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2"/>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2" name="Google Shape;9322;p62"/>
          <p:cNvGrpSpPr/>
          <p:nvPr/>
        </p:nvGrpSpPr>
        <p:grpSpPr>
          <a:xfrm>
            <a:off x="6644801" y="1335776"/>
            <a:ext cx="360713" cy="353897"/>
            <a:chOff x="-26993200" y="1961775"/>
            <a:chExt cx="301675" cy="295975"/>
          </a:xfrm>
        </p:grpSpPr>
        <p:sp>
          <p:nvSpPr>
            <p:cNvPr id="9323" name="Google Shape;9323;p6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2"/>
          <p:cNvGrpSpPr/>
          <p:nvPr/>
        </p:nvGrpSpPr>
        <p:grpSpPr>
          <a:xfrm>
            <a:off x="6669761" y="1783461"/>
            <a:ext cx="310792" cy="353180"/>
            <a:chOff x="-26970350" y="2332550"/>
            <a:chExt cx="259925" cy="295375"/>
          </a:xfrm>
        </p:grpSpPr>
        <p:sp>
          <p:nvSpPr>
            <p:cNvPr id="9327" name="Google Shape;9327;p6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62"/>
          <p:cNvGrpSpPr/>
          <p:nvPr/>
        </p:nvGrpSpPr>
        <p:grpSpPr>
          <a:xfrm>
            <a:off x="6649046" y="2256226"/>
            <a:ext cx="352223" cy="290077"/>
            <a:chOff x="-26986100" y="2735800"/>
            <a:chExt cx="294575" cy="242600"/>
          </a:xfrm>
        </p:grpSpPr>
        <p:sp>
          <p:nvSpPr>
            <p:cNvPr id="9330" name="Google Shape;9330;p6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2"/>
          <p:cNvGrpSpPr/>
          <p:nvPr/>
        </p:nvGrpSpPr>
        <p:grpSpPr>
          <a:xfrm>
            <a:off x="7548093" y="2665569"/>
            <a:ext cx="355063" cy="354136"/>
            <a:chOff x="-23229925" y="1970225"/>
            <a:chExt cx="296950" cy="296175"/>
          </a:xfrm>
        </p:grpSpPr>
        <p:sp>
          <p:nvSpPr>
            <p:cNvPr id="9333" name="Google Shape;9333;p6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62"/>
          <p:cNvGrpSpPr/>
          <p:nvPr/>
        </p:nvGrpSpPr>
        <p:grpSpPr>
          <a:xfrm>
            <a:off x="7590466" y="3112432"/>
            <a:ext cx="270318" cy="355063"/>
            <a:chOff x="-23177950" y="2340425"/>
            <a:chExt cx="226075" cy="296950"/>
          </a:xfrm>
        </p:grpSpPr>
        <p:sp>
          <p:nvSpPr>
            <p:cNvPr id="9338" name="Google Shape;9338;p6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2"/>
          <p:cNvGrpSpPr/>
          <p:nvPr/>
        </p:nvGrpSpPr>
        <p:grpSpPr>
          <a:xfrm>
            <a:off x="7548556" y="3554109"/>
            <a:ext cx="354136" cy="354136"/>
            <a:chOff x="-23229150" y="2710600"/>
            <a:chExt cx="296175" cy="296175"/>
          </a:xfrm>
        </p:grpSpPr>
        <p:sp>
          <p:nvSpPr>
            <p:cNvPr id="9341" name="Google Shape;9341;p6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3" name="Google Shape;9343;p62"/>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2"/>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62"/>
          <p:cNvGrpSpPr/>
          <p:nvPr/>
        </p:nvGrpSpPr>
        <p:grpSpPr>
          <a:xfrm>
            <a:off x="4865631" y="3123732"/>
            <a:ext cx="356946" cy="332464"/>
            <a:chOff x="-25477800" y="2357750"/>
            <a:chExt cx="298525" cy="278050"/>
          </a:xfrm>
        </p:grpSpPr>
        <p:sp>
          <p:nvSpPr>
            <p:cNvPr id="9346" name="Google Shape;9346;p6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8" name="Google Shape;9348;p62"/>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2"/>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0" name="Google Shape;9350;p62"/>
          <p:cNvGrpSpPr/>
          <p:nvPr/>
        </p:nvGrpSpPr>
        <p:grpSpPr>
          <a:xfrm>
            <a:off x="5308265" y="3112911"/>
            <a:ext cx="353180" cy="354107"/>
            <a:chOff x="-25104475" y="2340425"/>
            <a:chExt cx="295375" cy="296150"/>
          </a:xfrm>
        </p:grpSpPr>
        <p:sp>
          <p:nvSpPr>
            <p:cNvPr id="9351" name="Google Shape;9351;p6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0" name="Google Shape;9360;p62"/>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64" name="Shape 9364"/>
        <p:cNvGrpSpPr/>
        <p:nvPr/>
      </p:nvGrpSpPr>
      <p:grpSpPr>
        <a:xfrm>
          <a:off x="0" y="0"/>
          <a:ext cx="0" cy="0"/>
          <a:chOff x="0" y="0"/>
          <a:chExt cx="0" cy="0"/>
        </a:xfrm>
      </p:grpSpPr>
      <p:sp>
        <p:nvSpPr>
          <p:cNvPr id="9365" name="Google Shape;9365;p63"/>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solidFill>
                  <a:srgbClr val="FFFFFF"/>
                </a:solidFill>
                <a:latin typeface="Arial"/>
                <a:ea typeface="Arial"/>
                <a:cs typeface="Arial"/>
                <a:sym typeface="Arial"/>
              </a:rPr>
              <a:t>Business </a:t>
            </a:r>
            <a:r>
              <a:rPr lang="fr">
                <a:latin typeface="Arial"/>
                <a:ea typeface="Arial"/>
                <a:cs typeface="Arial"/>
                <a:sym typeface="Arial"/>
              </a:rPr>
              <a:t>I</a:t>
            </a:r>
            <a:r>
              <a:rPr lang="fr">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366" name="Google Shape;9366;p63"/>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367" name="Google Shape;9367;p63"/>
          <p:cNvGrpSpPr/>
          <p:nvPr/>
        </p:nvGrpSpPr>
        <p:grpSpPr>
          <a:xfrm>
            <a:off x="854368" y="1313920"/>
            <a:ext cx="366269" cy="366240"/>
            <a:chOff x="-65131525" y="1914325"/>
            <a:chExt cx="316650" cy="316625"/>
          </a:xfrm>
        </p:grpSpPr>
        <p:sp>
          <p:nvSpPr>
            <p:cNvPr id="9368" name="Google Shape;9368;p63"/>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63"/>
          <p:cNvGrpSpPr/>
          <p:nvPr/>
        </p:nvGrpSpPr>
        <p:grpSpPr>
          <a:xfrm>
            <a:off x="854368" y="1794207"/>
            <a:ext cx="366269" cy="366269"/>
            <a:chOff x="-65131525" y="2281350"/>
            <a:chExt cx="316650" cy="316650"/>
          </a:xfrm>
        </p:grpSpPr>
        <p:sp>
          <p:nvSpPr>
            <p:cNvPr id="9371" name="Google Shape;9371;p63"/>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63"/>
          <p:cNvGrpSpPr/>
          <p:nvPr/>
        </p:nvGrpSpPr>
        <p:grpSpPr>
          <a:xfrm>
            <a:off x="857564" y="2259206"/>
            <a:ext cx="359878" cy="367165"/>
            <a:chOff x="-65129950" y="2646800"/>
            <a:chExt cx="311125" cy="317425"/>
          </a:xfrm>
        </p:grpSpPr>
        <p:sp>
          <p:nvSpPr>
            <p:cNvPr id="9374" name="Google Shape;9374;p63"/>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63"/>
          <p:cNvGrpSpPr/>
          <p:nvPr/>
        </p:nvGrpSpPr>
        <p:grpSpPr>
          <a:xfrm>
            <a:off x="3060897" y="1312532"/>
            <a:ext cx="368987" cy="369016"/>
            <a:chOff x="-63252250" y="1930850"/>
            <a:chExt cx="319000" cy="319025"/>
          </a:xfrm>
        </p:grpSpPr>
        <p:sp>
          <p:nvSpPr>
            <p:cNvPr id="9377" name="Google Shape;9377;p63"/>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9" name="Google Shape;9379;p63"/>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0" name="Google Shape;9380;p63"/>
          <p:cNvGrpSpPr/>
          <p:nvPr/>
        </p:nvGrpSpPr>
        <p:grpSpPr>
          <a:xfrm>
            <a:off x="3061808" y="2258743"/>
            <a:ext cx="367165" cy="368091"/>
            <a:chOff x="-63250675" y="2664125"/>
            <a:chExt cx="317425" cy="318225"/>
          </a:xfrm>
        </p:grpSpPr>
        <p:sp>
          <p:nvSpPr>
            <p:cNvPr id="9381" name="Google Shape;9381;p63"/>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3"/>
          <p:cNvGrpSpPr/>
          <p:nvPr/>
        </p:nvGrpSpPr>
        <p:grpSpPr>
          <a:xfrm>
            <a:off x="1738471" y="2735150"/>
            <a:ext cx="363522" cy="361266"/>
            <a:chOff x="-61354075" y="1940500"/>
            <a:chExt cx="314275" cy="312325"/>
          </a:xfrm>
        </p:grpSpPr>
        <p:sp>
          <p:nvSpPr>
            <p:cNvPr id="9384" name="Google Shape;9384;p63"/>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3"/>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3"/>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63"/>
          <p:cNvGrpSpPr/>
          <p:nvPr/>
        </p:nvGrpSpPr>
        <p:grpSpPr>
          <a:xfrm>
            <a:off x="1737098" y="3183702"/>
            <a:ext cx="366269" cy="336195"/>
            <a:chOff x="-61354875" y="2322300"/>
            <a:chExt cx="316650" cy="290650"/>
          </a:xfrm>
        </p:grpSpPr>
        <p:sp>
          <p:nvSpPr>
            <p:cNvPr id="9389" name="Google Shape;9389;p63"/>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3"/>
          <p:cNvGrpSpPr/>
          <p:nvPr/>
        </p:nvGrpSpPr>
        <p:grpSpPr>
          <a:xfrm>
            <a:off x="1737098" y="3611266"/>
            <a:ext cx="366269" cy="366269"/>
            <a:chOff x="-61354875" y="2671225"/>
            <a:chExt cx="316650" cy="316650"/>
          </a:xfrm>
        </p:grpSpPr>
        <p:sp>
          <p:nvSpPr>
            <p:cNvPr id="9393" name="Google Shape;9393;p63"/>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3"/>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63"/>
          <p:cNvGrpSpPr/>
          <p:nvPr/>
        </p:nvGrpSpPr>
        <p:grpSpPr>
          <a:xfrm>
            <a:off x="3952502" y="2731001"/>
            <a:ext cx="368987" cy="369566"/>
            <a:chOff x="-59502375" y="1904375"/>
            <a:chExt cx="319000" cy="319500"/>
          </a:xfrm>
        </p:grpSpPr>
        <p:sp>
          <p:nvSpPr>
            <p:cNvPr id="9399" name="Google Shape;9399;p63"/>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3"/>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63"/>
          <p:cNvGrpSpPr/>
          <p:nvPr/>
        </p:nvGrpSpPr>
        <p:grpSpPr>
          <a:xfrm>
            <a:off x="1298621" y="1315207"/>
            <a:ext cx="368987" cy="363666"/>
            <a:chOff x="-64774725" y="1916550"/>
            <a:chExt cx="319000" cy="314400"/>
          </a:xfrm>
        </p:grpSpPr>
        <p:sp>
          <p:nvSpPr>
            <p:cNvPr id="9403" name="Google Shape;9403;p63"/>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63"/>
          <p:cNvGrpSpPr/>
          <p:nvPr/>
        </p:nvGrpSpPr>
        <p:grpSpPr>
          <a:xfrm>
            <a:off x="1299979" y="1792386"/>
            <a:ext cx="366269" cy="369913"/>
            <a:chOff x="-64764500" y="2280550"/>
            <a:chExt cx="316650" cy="319800"/>
          </a:xfrm>
        </p:grpSpPr>
        <p:sp>
          <p:nvSpPr>
            <p:cNvPr id="9406" name="Google Shape;9406;p63"/>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8" name="Google Shape;9408;p63"/>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9" name="Google Shape;9409;p63"/>
          <p:cNvGrpSpPr/>
          <p:nvPr/>
        </p:nvGrpSpPr>
        <p:grpSpPr>
          <a:xfrm>
            <a:off x="3512023" y="1352163"/>
            <a:ext cx="365344" cy="289753"/>
            <a:chOff x="-62882850" y="1999375"/>
            <a:chExt cx="315850" cy="250500"/>
          </a:xfrm>
        </p:grpSpPr>
        <p:sp>
          <p:nvSpPr>
            <p:cNvPr id="9410" name="Google Shape;9410;p63"/>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63"/>
          <p:cNvGrpSpPr/>
          <p:nvPr/>
        </p:nvGrpSpPr>
        <p:grpSpPr>
          <a:xfrm>
            <a:off x="3503362" y="1793745"/>
            <a:ext cx="382665" cy="367194"/>
            <a:chOff x="-62890750" y="2296300"/>
            <a:chExt cx="330825" cy="317450"/>
          </a:xfrm>
        </p:grpSpPr>
        <p:sp>
          <p:nvSpPr>
            <p:cNvPr id="9413" name="Google Shape;9413;p63"/>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3"/>
          <p:cNvGrpSpPr/>
          <p:nvPr/>
        </p:nvGrpSpPr>
        <p:grpSpPr>
          <a:xfrm>
            <a:off x="3512023" y="2259206"/>
            <a:ext cx="365344" cy="367165"/>
            <a:chOff x="-62882850" y="2664925"/>
            <a:chExt cx="315850" cy="317425"/>
          </a:xfrm>
        </p:grpSpPr>
        <p:sp>
          <p:nvSpPr>
            <p:cNvPr id="9417" name="Google Shape;9417;p63"/>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9" name="Google Shape;9419;p63"/>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0" name="Google Shape;9420;p63"/>
          <p:cNvGrpSpPr/>
          <p:nvPr/>
        </p:nvGrpSpPr>
        <p:grpSpPr>
          <a:xfrm>
            <a:off x="2183172" y="3171846"/>
            <a:ext cx="366269" cy="359907"/>
            <a:chOff x="-60988625" y="2310475"/>
            <a:chExt cx="316650" cy="311150"/>
          </a:xfrm>
        </p:grpSpPr>
        <p:sp>
          <p:nvSpPr>
            <p:cNvPr id="9421" name="Google Shape;9421;p63"/>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3"/>
          <p:cNvGrpSpPr/>
          <p:nvPr/>
        </p:nvGrpSpPr>
        <p:grpSpPr>
          <a:xfrm>
            <a:off x="2183634" y="3610009"/>
            <a:ext cx="365344" cy="368785"/>
            <a:chOff x="-60987050" y="2671400"/>
            <a:chExt cx="315850" cy="318825"/>
          </a:xfrm>
        </p:grpSpPr>
        <p:sp>
          <p:nvSpPr>
            <p:cNvPr id="9428" name="Google Shape;9428;p63"/>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63"/>
          <p:cNvGrpSpPr/>
          <p:nvPr/>
        </p:nvGrpSpPr>
        <p:grpSpPr>
          <a:xfrm>
            <a:off x="3952500" y="3172771"/>
            <a:ext cx="368987" cy="358056"/>
            <a:chOff x="-59481900" y="2290800"/>
            <a:chExt cx="319000" cy="309550"/>
          </a:xfrm>
        </p:grpSpPr>
        <p:sp>
          <p:nvSpPr>
            <p:cNvPr id="9431" name="Google Shape;9431;p63"/>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3"/>
          <p:cNvGrpSpPr/>
          <p:nvPr/>
        </p:nvGrpSpPr>
        <p:grpSpPr>
          <a:xfrm>
            <a:off x="1741805" y="1313544"/>
            <a:ext cx="368987" cy="366992"/>
            <a:chOff x="-64401400" y="1914475"/>
            <a:chExt cx="319000" cy="317275"/>
          </a:xfrm>
        </p:grpSpPr>
        <p:sp>
          <p:nvSpPr>
            <p:cNvPr id="9438" name="Google Shape;9438;p63"/>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63"/>
          <p:cNvGrpSpPr/>
          <p:nvPr/>
        </p:nvGrpSpPr>
        <p:grpSpPr>
          <a:xfrm>
            <a:off x="1806493" y="1794583"/>
            <a:ext cx="239610" cy="365517"/>
            <a:chOff x="-64343900" y="2282125"/>
            <a:chExt cx="207150" cy="316000"/>
          </a:xfrm>
        </p:grpSpPr>
        <p:sp>
          <p:nvSpPr>
            <p:cNvPr id="9442" name="Google Shape;9442;p63"/>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4" name="Google Shape;9444;p63"/>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5" name="Google Shape;9445;p63"/>
          <p:cNvGrpSpPr/>
          <p:nvPr/>
        </p:nvGrpSpPr>
        <p:grpSpPr>
          <a:xfrm>
            <a:off x="3986941" y="1313804"/>
            <a:ext cx="318873" cy="366471"/>
            <a:chOff x="-62496925" y="1931475"/>
            <a:chExt cx="275675" cy="316825"/>
          </a:xfrm>
        </p:grpSpPr>
        <p:sp>
          <p:nvSpPr>
            <p:cNvPr id="9446" name="Google Shape;9446;p6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63"/>
          <p:cNvGrpSpPr/>
          <p:nvPr/>
        </p:nvGrpSpPr>
        <p:grpSpPr>
          <a:xfrm>
            <a:off x="3963691" y="1793629"/>
            <a:ext cx="365373" cy="367426"/>
            <a:chOff x="-62516625" y="2297875"/>
            <a:chExt cx="315875" cy="317650"/>
          </a:xfrm>
        </p:grpSpPr>
        <p:sp>
          <p:nvSpPr>
            <p:cNvPr id="9449" name="Google Shape;9449;p63"/>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63"/>
          <p:cNvGrpSpPr/>
          <p:nvPr/>
        </p:nvGrpSpPr>
        <p:grpSpPr>
          <a:xfrm>
            <a:off x="3962332" y="2275588"/>
            <a:ext cx="368091" cy="334402"/>
            <a:chOff x="-62518200" y="2692475"/>
            <a:chExt cx="318225" cy="289100"/>
          </a:xfrm>
        </p:grpSpPr>
        <p:sp>
          <p:nvSpPr>
            <p:cNvPr id="9452" name="Google Shape;9452;p63"/>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63"/>
          <p:cNvGrpSpPr/>
          <p:nvPr/>
        </p:nvGrpSpPr>
        <p:grpSpPr>
          <a:xfrm>
            <a:off x="2648986" y="2733112"/>
            <a:ext cx="309793" cy="365344"/>
            <a:chOff x="-60597975" y="1939525"/>
            <a:chExt cx="267825" cy="315850"/>
          </a:xfrm>
        </p:grpSpPr>
        <p:sp>
          <p:nvSpPr>
            <p:cNvPr id="9455" name="Google Shape;9455;p63"/>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63"/>
          <p:cNvGrpSpPr/>
          <p:nvPr/>
        </p:nvGrpSpPr>
        <p:grpSpPr>
          <a:xfrm>
            <a:off x="2619389" y="3167537"/>
            <a:ext cx="368987" cy="368525"/>
            <a:chOff x="-60620800" y="2304600"/>
            <a:chExt cx="319000" cy="318600"/>
          </a:xfrm>
        </p:grpSpPr>
        <p:sp>
          <p:nvSpPr>
            <p:cNvPr id="9458" name="Google Shape;9458;p63"/>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3"/>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63"/>
          <p:cNvGrpSpPr/>
          <p:nvPr/>
        </p:nvGrpSpPr>
        <p:grpSpPr>
          <a:xfrm>
            <a:off x="2620748" y="3663188"/>
            <a:ext cx="366269" cy="262426"/>
            <a:chOff x="-60621600" y="2716100"/>
            <a:chExt cx="316650" cy="226875"/>
          </a:xfrm>
        </p:grpSpPr>
        <p:sp>
          <p:nvSpPr>
            <p:cNvPr id="9462" name="Google Shape;9462;p63"/>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63"/>
          <p:cNvGrpSpPr/>
          <p:nvPr/>
        </p:nvGrpSpPr>
        <p:grpSpPr>
          <a:xfrm>
            <a:off x="3957965" y="3611281"/>
            <a:ext cx="358056" cy="366240"/>
            <a:chOff x="-59475600" y="2658625"/>
            <a:chExt cx="309550" cy="316625"/>
          </a:xfrm>
        </p:grpSpPr>
        <p:sp>
          <p:nvSpPr>
            <p:cNvPr id="9465" name="Google Shape;9465;p63"/>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2" name="Google Shape;9472;p63"/>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4" name="Google Shape;9474;p63"/>
          <p:cNvGrpSpPr/>
          <p:nvPr/>
        </p:nvGrpSpPr>
        <p:grpSpPr>
          <a:xfrm>
            <a:off x="2233086" y="2259206"/>
            <a:ext cx="263294" cy="367165"/>
            <a:chOff x="-63987100" y="2646800"/>
            <a:chExt cx="227625" cy="317425"/>
          </a:xfrm>
        </p:grpSpPr>
        <p:sp>
          <p:nvSpPr>
            <p:cNvPr id="9475" name="Google Shape;9475;p63"/>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63"/>
          <p:cNvGrpSpPr/>
          <p:nvPr/>
        </p:nvGrpSpPr>
        <p:grpSpPr>
          <a:xfrm>
            <a:off x="852428" y="2730827"/>
            <a:ext cx="358056" cy="369913"/>
            <a:chOff x="-62148000" y="1930075"/>
            <a:chExt cx="309550" cy="319800"/>
          </a:xfrm>
        </p:grpSpPr>
        <p:sp>
          <p:nvSpPr>
            <p:cNvPr id="9478" name="Google Shape;9478;p63"/>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63"/>
          <p:cNvGrpSpPr/>
          <p:nvPr/>
        </p:nvGrpSpPr>
        <p:grpSpPr>
          <a:xfrm>
            <a:off x="849695" y="3169113"/>
            <a:ext cx="363522" cy="365373"/>
            <a:chOff x="-62150375" y="2297875"/>
            <a:chExt cx="314275" cy="315875"/>
          </a:xfrm>
        </p:grpSpPr>
        <p:sp>
          <p:nvSpPr>
            <p:cNvPr id="9481" name="Google Shape;9481;p63"/>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3"/>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3"/>
          <p:cNvGrpSpPr/>
          <p:nvPr/>
        </p:nvGrpSpPr>
        <p:grpSpPr>
          <a:xfrm>
            <a:off x="848322" y="3610356"/>
            <a:ext cx="366269" cy="368091"/>
            <a:chOff x="-62150375" y="2664925"/>
            <a:chExt cx="316650" cy="318225"/>
          </a:xfrm>
        </p:grpSpPr>
        <p:sp>
          <p:nvSpPr>
            <p:cNvPr id="9487" name="Google Shape;9487;p63"/>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3"/>
          <p:cNvGrpSpPr/>
          <p:nvPr/>
        </p:nvGrpSpPr>
        <p:grpSpPr>
          <a:xfrm>
            <a:off x="3065911" y="2731333"/>
            <a:ext cx="367165" cy="368901"/>
            <a:chOff x="-60254550" y="1938025"/>
            <a:chExt cx="317425" cy="318925"/>
          </a:xfrm>
        </p:grpSpPr>
        <p:sp>
          <p:nvSpPr>
            <p:cNvPr id="9492" name="Google Shape;9492;p63"/>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63"/>
          <p:cNvGrpSpPr/>
          <p:nvPr/>
        </p:nvGrpSpPr>
        <p:grpSpPr>
          <a:xfrm>
            <a:off x="3040249" y="3168589"/>
            <a:ext cx="366648" cy="366420"/>
            <a:chOff x="6479471" y="2079003"/>
            <a:chExt cx="348923" cy="348706"/>
          </a:xfrm>
        </p:grpSpPr>
        <p:sp>
          <p:nvSpPr>
            <p:cNvPr id="9497" name="Google Shape;9497;p63"/>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8" name="Google Shape;9498;p63"/>
            <p:cNvGrpSpPr/>
            <p:nvPr/>
          </p:nvGrpSpPr>
          <p:grpSpPr>
            <a:xfrm>
              <a:off x="6520582" y="2079003"/>
              <a:ext cx="307811" cy="348706"/>
              <a:chOff x="-60218325" y="2304850"/>
              <a:chExt cx="279625" cy="316775"/>
            </a:xfrm>
          </p:grpSpPr>
          <p:sp>
            <p:nvSpPr>
              <p:cNvPr id="9499" name="Google Shape;9499;p63"/>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6" name="Google Shape;9506;p63"/>
          <p:cNvGrpSpPr/>
          <p:nvPr/>
        </p:nvGrpSpPr>
        <p:grpSpPr>
          <a:xfrm>
            <a:off x="3094149" y="3609907"/>
            <a:ext cx="310690" cy="368987"/>
            <a:chOff x="-60232500" y="2671225"/>
            <a:chExt cx="268600" cy="319000"/>
          </a:xfrm>
        </p:grpSpPr>
        <p:sp>
          <p:nvSpPr>
            <p:cNvPr id="9507" name="Google Shape;9507;p6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63"/>
          <p:cNvGrpSpPr/>
          <p:nvPr/>
        </p:nvGrpSpPr>
        <p:grpSpPr>
          <a:xfrm>
            <a:off x="2179643" y="4058541"/>
            <a:ext cx="365373" cy="368987"/>
            <a:chOff x="-59100700" y="1911950"/>
            <a:chExt cx="315875" cy="319000"/>
          </a:xfrm>
        </p:grpSpPr>
        <p:sp>
          <p:nvSpPr>
            <p:cNvPr id="9510" name="Google Shape;9510;p63"/>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3"/>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63"/>
          <p:cNvGrpSpPr/>
          <p:nvPr/>
        </p:nvGrpSpPr>
        <p:grpSpPr>
          <a:xfrm>
            <a:off x="2621810" y="1314021"/>
            <a:ext cx="379918" cy="366038"/>
            <a:chOff x="-63665750" y="1914325"/>
            <a:chExt cx="328450" cy="316450"/>
          </a:xfrm>
        </p:grpSpPr>
        <p:sp>
          <p:nvSpPr>
            <p:cNvPr id="9521" name="Google Shape;9521;p63"/>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63"/>
          <p:cNvGrpSpPr/>
          <p:nvPr/>
        </p:nvGrpSpPr>
        <p:grpSpPr>
          <a:xfrm>
            <a:off x="2626814" y="1793065"/>
            <a:ext cx="369913" cy="368554"/>
            <a:chOff x="-63666550" y="2278975"/>
            <a:chExt cx="319800" cy="318625"/>
          </a:xfrm>
        </p:grpSpPr>
        <p:sp>
          <p:nvSpPr>
            <p:cNvPr id="9524" name="Google Shape;9524;p63"/>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3"/>
          <p:cNvGrpSpPr/>
          <p:nvPr/>
        </p:nvGrpSpPr>
        <p:grpSpPr>
          <a:xfrm>
            <a:off x="2624081" y="2259090"/>
            <a:ext cx="375378" cy="367397"/>
            <a:chOff x="-63669700" y="2646600"/>
            <a:chExt cx="324525" cy="317625"/>
          </a:xfrm>
        </p:grpSpPr>
        <p:sp>
          <p:nvSpPr>
            <p:cNvPr id="9527" name="Google Shape;9527;p63"/>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63"/>
          <p:cNvGrpSpPr/>
          <p:nvPr/>
        </p:nvGrpSpPr>
        <p:grpSpPr>
          <a:xfrm>
            <a:off x="1286361" y="2732418"/>
            <a:ext cx="366269" cy="366732"/>
            <a:chOff x="-61784125" y="1931250"/>
            <a:chExt cx="316650" cy="317050"/>
          </a:xfrm>
        </p:grpSpPr>
        <p:sp>
          <p:nvSpPr>
            <p:cNvPr id="9530" name="Google Shape;9530;p63"/>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3"/>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63"/>
          <p:cNvGrpSpPr/>
          <p:nvPr/>
        </p:nvGrpSpPr>
        <p:grpSpPr>
          <a:xfrm>
            <a:off x="1286360" y="3168665"/>
            <a:ext cx="366269" cy="366269"/>
            <a:chOff x="-61783350" y="2297100"/>
            <a:chExt cx="316650" cy="316650"/>
          </a:xfrm>
        </p:grpSpPr>
        <p:sp>
          <p:nvSpPr>
            <p:cNvPr id="9535" name="Google Shape;9535;p63"/>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3"/>
          <p:cNvGrpSpPr/>
          <p:nvPr/>
        </p:nvGrpSpPr>
        <p:grpSpPr>
          <a:xfrm>
            <a:off x="1286360" y="3609748"/>
            <a:ext cx="366269" cy="369305"/>
            <a:chOff x="-61782550" y="2664925"/>
            <a:chExt cx="316650" cy="319275"/>
          </a:xfrm>
        </p:grpSpPr>
        <p:sp>
          <p:nvSpPr>
            <p:cNvPr id="9538" name="Google Shape;9538;p63"/>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63"/>
          <p:cNvGrpSpPr/>
          <p:nvPr/>
        </p:nvGrpSpPr>
        <p:grpSpPr>
          <a:xfrm>
            <a:off x="3508137" y="2741136"/>
            <a:ext cx="367165" cy="349294"/>
            <a:chOff x="-59889100" y="1945025"/>
            <a:chExt cx="317425" cy="301975"/>
          </a:xfrm>
        </p:grpSpPr>
        <p:sp>
          <p:nvSpPr>
            <p:cNvPr id="9542" name="Google Shape;9542;p63"/>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3"/>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6" name="Google Shape;9546;p63"/>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63"/>
          <p:cNvGrpSpPr/>
          <p:nvPr/>
        </p:nvGrpSpPr>
        <p:grpSpPr>
          <a:xfrm>
            <a:off x="3507226" y="3611671"/>
            <a:ext cx="368987" cy="365459"/>
            <a:chOff x="-59889100" y="2671925"/>
            <a:chExt cx="319000" cy="315950"/>
          </a:xfrm>
        </p:grpSpPr>
        <p:sp>
          <p:nvSpPr>
            <p:cNvPr id="9548" name="Google Shape;9548;p63"/>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63"/>
          <p:cNvGrpSpPr/>
          <p:nvPr/>
        </p:nvGrpSpPr>
        <p:grpSpPr>
          <a:xfrm>
            <a:off x="2620204" y="4054176"/>
            <a:ext cx="367165" cy="366269"/>
            <a:chOff x="-59092025" y="2296300"/>
            <a:chExt cx="317425" cy="316650"/>
          </a:xfrm>
        </p:grpSpPr>
        <p:sp>
          <p:nvSpPr>
            <p:cNvPr id="9553" name="Google Shape;9553;p63"/>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63"/>
          <p:cNvGrpSpPr/>
          <p:nvPr/>
        </p:nvGrpSpPr>
        <p:grpSpPr>
          <a:xfrm>
            <a:off x="4865611" y="1305095"/>
            <a:ext cx="353174" cy="347599"/>
            <a:chOff x="683125" y="1955275"/>
            <a:chExt cx="299325" cy="294600"/>
          </a:xfrm>
        </p:grpSpPr>
        <p:sp>
          <p:nvSpPr>
            <p:cNvPr id="9556" name="Google Shape;9556;p63"/>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3"/>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3"/>
          <p:cNvGrpSpPr/>
          <p:nvPr/>
        </p:nvGrpSpPr>
        <p:grpSpPr>
          <a:xfrm>
            <a:off x="4866541" y="1755653"/>
            <a:ext cx="351315" cy="349486"/>
            <a:chOff x="685475" y="2318350"/>
            <a:chExt cx="297750" cy="296200"/>
          </a:xfrm>
        </p:grpSpPr>
        <p:sp>
          <p:nvSpPr>
            <p:cNvPr id="9561" name="Google Shape;9561;p63"/>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4" name="Google Shape;9564;p63"/>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5" name="Google Shape;9565;p63"/>
          <p:cNvGrpSpPr/>
          <p:nvPr/>
        </p:nvGrpSpPr>
        <p:grpSpPr>
          <a:xfrm>
            <a:off x="7094699" y="1304859"/>
            <a:ext cx="309517" cy="348071"/>
            <a:chOff x="2523000" y="1954875"/>
            <a:chExt cx="262325" cy="295000"/>
          </a:xfrm>
        </p:grpSpPr>
        <p:sp>
          <p:nvSpPr>
            <p:cNvPr id="9566" name="Google Shape;9566;p63"/>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3"/>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3"/>
          <p:cNvGrpSpPr/>
          <p:nvPr/>
        </p:nvGrpSpPr>
        <p:grpSpPr>
          <a:xfrm>
            <a:off x="7073800" y="1756125"/>
            <a:ext cx="351315" cy="348542"/>
            <a:chOff x="2508825" y="2318350"/>
            <a:chExt cx="297750" cy="295400"/>
          </a:xfrm>
        </p:grpSpPr>
        <p:sp>
          <p:nvSpPr>
            <p:cNvPr id="9569" name="Google Shape;9569;p63"/>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63"/>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2" name="Google Shape;9572;p63"/>
          <p:cNvGrpSpPr/>
          <p:nvPr/>
        </p:nvGrpSpPr>
        <p:grpSpPr>
          <a:xfrm>
            <a:off x="5747373" y="2670178"/>
            <a:ext cx="347599" cy="348513"/>
            <a:chOff x="4321150" y="1946600"/>
            <a:chExt cx="294600" cy="295375"/>
          </a:xfrm>
        </p:grpSpPr>
        <p:sp>
          <p:nvSpPr>
            <p:cNvPr id="9573" name="Google Shape;9573;p63"/>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63"/>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0" name="Google Shape;9580;p63"/>
          <p:cNvGrpSpPr/>
          <p:nvPr/>
        </p:nvGrpSpPr>
        <p:grpSpPr>
          <a:xfrm>
            <a:off x="5309921" y="1756125"/>
            <a:ext cx="352230" cy="348542"/>
            <a:chOff x="1049375" y="2318350"/>
            <a:chExt cx="298525" cy="295400"/>
          </a:xfrm>
        </p:grpSpPr>
        <p:sp>
          <p:nvSpPr>
            <p:cNvPr id="9581" name="Google Shape;9581;p63"/>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3"/>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3"/>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3"/>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63"/>
          <p:cNvGrpSpPr/>
          <p:nvPr/>
        </p:nvGrpSpPr>
        <p:grpSpPr>
          <a:xfrm>
            <a:off x="5310393" y="2196576"/>
            <a:ext cx="351286" cy="351286"/>
            <a:chOff x="1049375" y="2680675"/>
            <a:chExt cx="297725" cy="297725"/>
          </a:xfrm>
        </p:grpSpPr>
        <p:sp>
          <p:nvSpPr>
            <p:cNvPr id="9586" name="Google Shape;9586;p6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63"/>
          <p:cNvGrpSpPr/>
          <p:nvPr/>
        </p:nvGrpSpPr>
        <p:grpSpPr>
          <a:xfrm>
            <a:off x="7523845" y="1304623"/>
            <a:ext cx="348513" cy="348542"/>
            <a:chOff x="2872725" y="1954475"/>
            <a:chExt cx="295375" cy="295400"/>
          </a:xfrm>
        </p:grpSpPr>
        <p:sp>
          <p:nvSpPr>
            <p:cNvPr id="9589" name="Google Shape;9589;p63"/>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63"/>
          <p:cNvGrpSpPr/>
          <p:nvPr/>
        </p:nvGrpSpPr>
        <p:grpSpPr>
          <a:xfrm>
            <a:off x="7545216" y="1755196"/>
            <a:ext cx="305771" cy="350401"/>
            <a:chOff x="2890050" y="2318350"/>
            <a:chExt cx="259150" cy="296975"/>
          </a:xfrm>
        </p:grpSpPr>
        <p:sp>
          <p:nvSpPr>
            <p:cNvPr id="9593" name="Google Shape;9593;p63"/>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63"/>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6" name="Google Shape;9596;p63"/>
          <p:cNvGrpSpPr/>
          <p:nvPr/>
        </p:nvGrpSpPr>
        <p:grpSpPr>
          <a:xfrm>
            <a:off x="6187732" y="2670650"/>
            <a:ext cx="347569" cy="347569"/>
            <a:chOff x="4685050" y="1945825"/>
            <a:chExt cx="294575" cy="294575"/>
          </a:xfrm>
        </p:grpSpPr>
        <p:sp>
          <p:nvSpPr>
            <p:cNvPr id="9597" name="Google Shape;9597;p63"/>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3"/>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2" name="Google Shape;9602;p63"/>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3"/>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4" name="Google Shape;9604;p63"/>
          <p:cNvGrpSpPr/>
          <p:nvPr/>
        </p:nvGrpSpPr>
        <p:grpSpPr>
          <a:xfrm>
            <a:off x="7958004" y="3159625"/>
            <a:ext cx="348513" cy="347599"/>
            <a:chOff x="6131900" y="2301825"/>
            <a:chExt cx="295375" cy="294600"/>
          </a:xfrm>
        </p:grpSpPr>
        <p:sp>
          <p:nvSpPr>
            <p:cNvPr id="9605" name="Google Shape;9605;p63"/>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3"/>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3"/>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3"/>
          <p:cNvGrpSpPr/>
          <p:nvPr/>
        </p:nvGrpSpPr>
        <p:grpSpPr>
          <a:xfrm>
            <a:off x="5753997" y="1304166"/>
            <a:ext cx="351315" cy="349457"/>
            <a:chOff x="1412450" y="1954475"/>
            <a:chExt cx="297750" cy="296175"/>
          </a:xfrm>
        </p:grpSpPr>
        <p:sp>
          <p:nvSpPr>
            <p:cNvPr id="9610" name="Google Shape;9610;p63"/>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3"/>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63"/>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63"/>
          <p:cNvGrpSpPr/>
          <p:nvPr/>
        </p:nvGrpSpPr>
        <p:grpSpPr>
          <a:xfrm>
            <a:off x="5753997" y="2196694"/>
            <a:ext cx="351315" cy="351050"/>
            <a:chOff x="1413250" y="2680675"/>
            <a:chExt cx="297750" cy="297525"/>
          </a:xfrm>
        </p:grpSpPr>
        <p:sp>
          <p:nvSpPr>
            <p:cNvPr id="9614" name="Google Shape;9614;p63"/>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3"/>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8" name="Google Shape;9618;p63"/>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1" name="Google Shape;9621;p63"/>
          <p:cNvGrpSpPr/>
          <p:nvPr/>
        </p:nvGrpSpPr>
        <p:grpSpPr>
          <a:xfrm>
            <a:off x="6630407" y="2670311"/>
            <a:ext cx="350371" cy="348247"/>
            <a:chOff x="5045775" y="1946400"/>
            <a:chExt cx="296950" cy="295150"/>
          </a:xfrm>
        </p:grpSpPr>
        <p:sp>
          <p:nvSpPr>
            <p:cNvPr id="9622" name="Google Shape;9622;p63"/>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63"/>
          <p:cNvGrpSpPr/>
          <p:nvPr/>
        </p:nvGrpSpPr>
        <p:grpSpPr>
          <a:xfrm>
            <a:off x="6629006" y="3179138"/>
            <a:ext cx="353174" cy="308573"/>
            <a:chOff x="5046550" y="2327025"/>
            <a:chExt cx="299325" cy="261525"/>
          </a:xfrm>
        </p:grpSpPr>
        <p:sp>
          <p:nvSpPr>
            <p:cNvPr id="9625" name="Google Shape;9625;p63"/>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8" name="Google Shape;9628;p63"/>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63"/>
          <p:cNvGrpSpPr/>
          <p:nvPr/>
        </p:nvGrpSpPr>
        <p:grpSpPr>
          <a:xfrm>
            <a:off x="7956604" y="3608476"/>
            <a:ext cx="351315" cy="348513"/>
            <a:chOff x="6167350" y="2672800"/>
            <a:chExt cx="297750" cy="295375"/>
          </a:xfrm>
        </p:grpSpPr>
        <p:sp>
          <p:nvSpPr>
            <p:cNvPr id="9630" name="Google Shape;9630;p63"/>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3"/>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3"/>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63"/>
          <p:cNvGrpSpPr/>
          <p:nvPr/>
        </p:nvGrpSpPr>
        <p:grpSpPr>
          <a:xfrm>
            <a:off x="6197601" y="1303709"/>
            <a:ext cx="347599" cy="350371"/>
            <a:chOff x="1777925" y="1953700"/>
            <a:chExt cx="294600" cy="296950"/>
          </a:xfrm>
        </p:grpSpPr>
        <p:sp>
          <p:nvSpPr>
            <p:cNvPr id="9636" name="Google Shape;9636;p63"/>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3"/>
          <p:cNvGrpSpPr/>
          <p:nvPr/>
        </p:nvGrpSpPr>
        <p:grpSpPr>
          <a:xfrm>
            <a:off x="6213411" y="1756597"/>
            <a:ext cx="315977" cy="347599"/>
            <a:chOff x="1790525" y="2319150"/>
            <a:chExt cx="267800" cy="294600"/>
          </a:xfrm>
        </p:grpSpPr>
        <p:sp>
          <p:nvSpPr>
            <p:cNvPr id="9641" name="Google Shape;9641;p63"/>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3" name="Google Shape;9643;p63"/>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4" name="Google Shape;9644;p63"/>
          <p:cNvGrpSpPr/>
          <p:nvPr/>
        </p:nvGrpSpPr>
        <p:grpSpPr>
          <a:xfrm>
            <a:off x="4866386" y="2670163"/>
            <a:ext cx="349457" cy="348542"/>
            <a:chOff x="3599700" y="1954475"/>
            <a:chExt cx="296175" cy="295400"/>
          </a:xfrm>
        </p:grpSpPr>
        <p:sp>
          <p:nvSpPr>
            <p:cNvPr id="9645" name="Google Shape;9645;p6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63"/>
          <p:cNvGrpSpPr/>
          <p:nvPr/>
        </p:nvGrpSpPr>
        <p:grpSpPr>
          <a:xfrm>
            <a:off x="4867316" y="3159626"/>
            <a:ext cx="347599" cy="347599"/>
            <a:chOff x="3601275" y="2319150"/>
            <a:chExt cx="294600" cy="294600"/>
          </a:xfrm>
        </p:grpSpPr>
        <p:sp>
          <p:nvSpPr>
            <p:cNvPr id="9649" name="Google Shape;9649;p63"/>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3"/>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1" name="Google Shape;9651;p63"/>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2" name="Google Shape;9652;p63"/>
          <p:cNvGrpSpPr/>
          <p:nvPr/>
        </p:nvGrpSpPr>
        <p:grpSpPr>
          <a:xfrm>
            <a:off x="7087019" y="2669721"/>
            <a:ext cx="328071" cy="349427"/>
            <a:chOff x="5421475" y="1945825"/>
            <a:chExt cx="278050" cy="296150"/>
          </a:xfrm>
        </p:grpSpPr>
        <p:sp>
          <p:nvSpPr>
            <p:cNvPr id="9653" name="Google Shape;9653;p63"/>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3"/>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3"/>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1" name="Google Shape;9661;p63"/>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2" name="Google Shape;9662;p63"/>
          <p:cNvGrpSpPr/>
          <p:nvPr/>
        </p:nvGrpSpPr>
        <p:grpSpPr>
          <a:xfrm>
            <a:off x="7075869" y="3670273"/>
            <a:ext cx="350371" cy="224918"/>
            <a:chOff x="5411225" y="2726350"/>
            <a:chExt cx="296950" cy="190625"/>
          </a:xfrm>
        </p:grpSpPr>
        <p:sp>
          <p:nvSpPr>
            <p:cNvPr id="9663" name="Google Shape;9663;p63"/>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3"/>
          <p:cNvGrpSpPr/>
          <p:nvPr/>
        </p:nvGrpSpPr>
        <p:grpSpPr>
          <a:xfrm>
            <a:off x="6185904" y="4059546"/>
            <a:ext cx="351286" cy="326390"/>
            <a:chOff x="6524150" y="1938725"/>
            <a:chExt cx="297725" cy="276625"/>
          </a:xfrm>
        </p:grpSpPr>
        <p:sp>
          <p:nvSpPr>
            <p:cNvPr id="9666" name="Google Shape;9666;p63"/>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3"/>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3"/>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63"/>
          <p:cNvGrpSpPr/>
          <p:nvPr/>
        </p:nvGrpSpPr>
        <p:grpSpPr>
          <a:xfrm>
            <a:off x="6637536" y="1304166"/>
            <a:ext cx="350401" cy="349457"/>
            <a:chOff x="2141000" y="1954475"/>
            <a:chExt cx="296975" cy="296175"/>
          </a:xfrm>
        </p:grpSpPr>
        <p:sp>
          <p:nvSpPr>
            <p:cNvPr id="9671" name="Google Shape;9671;p63"/>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63"/>
          <p:cNvGrpSpPr/>
          <p:nvPr/>
        </p:nvGrpSpPr>
        <p:grpSpPr>
          <a:xfrm>
            <a:off x="6631047" y="1756007"/>
            <a:ext cx="363380" cy="348778"/>
            <a:chOff x="2140225" y="2318650"/>
            <a:chExt cx="307975" cy="295600"/>
          </a:xfrm>
        </p:grpSpPr>
        <p:sp>
          <p:nvSpPr>
            <p:cNvPr id="9676" name="Google Shape;9676;p6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63"/>
          <p:cNvGrpSpPr/>
          <p:nvPr/>
        </p:nvGrpSpPr>
        <p:grpSpPr>
          <a:xfrm>
            <a:off x="6636607" y="2197505"/>
            <a:ext cx="352259" cy="349427"/>
            <a:chOff x="2139425" y="2682250"/>
            <a:chExt cx="298550" cy="296150"/>
          </a:xfrm>
        </p:grpSpPr>
        <p:sp>
          <p:nvSpPr>
            <p:cNvPr id="9679" name="Google Shape;9679;p63"/>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3"/>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3"/>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63"/>
          <p:cNvGrpSpPr/>
          <p:nvPr/>
        </p:nvGrpSpPr>
        <p:grpSpPr>
          <a:xfrm>
            <a:off x="5301219" y="2711991"/>
            <a:ext cx="350401" cy="264888"/>
            <a:chOff x="3962775" y="1990700"/>
            <a:chExt cx="296975" cy="224500"/>
          </a:xfrm>
        </p:grpSpPr>
        <p:sp>
          <p:nvSpPr>
            <p:cNvPr id="9684" name="Google Shape;9684;p63"/>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63"/>
          <p:cNvGrpSpPr/>
          <p:nvPr/>
        </p:nvGrpSpPr>
        <p:grpSpPr>
          <a:xfrm>
            <a:off x="5301691" y="3158697"/>
            <a:ext cx="349457" cy="349457"/>
            <a:chOff x="3963575" y="2317575"/>
            <a:chExt cx="296175" cy="296175"/>
          </a:xfrm>
        </p:grpSpPr>
        <p:sp>
          <p:nvSpPr>
            <p:cNvPr id="9689" name="Google Shape;9689;p6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3"/>
          <p:cNvGrpSpPr/>
          <p:nvPr/>
        </p:nvGrpSpPr>
        <p:grpSpPr>
          <a:xfrm>
            <a:off x="5301691" y="3608476"/>
            <a:ext cx="349457" cy="348513"/>
            <a:chOff x="3962775" y="2683025"/>
            <a:chExt cx="296175" cy="295375"/>
          </a:xfrm>
        </p:grpSpPr>
        <p:sp>
          <p:nvSpPr>
            <p:cNvPr id="9706" name="Google Shape;9706;p63"/>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3"/>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9" name="Google Shape;9709;p63"/>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0" name="Google Shape;9710;p63"/>
          <p:cNvGrpSpPr/>
          <p:nvPr/>
        </p:nvGrpSpPr>
        <p:grpSpPr>
          <a:xfrm>
            <a:off x="7516228" y="3159168"/>
            <a:ext cx="348513" cy="348513"/>
            <a:chOff x="5775900" y="2308125"/>
            <a:chExt cx="295375" cy="295375"/>
          </a:xfrm>
        </p:grpSpPr>
        <p:sp>
          <p:nvSpPr>
            <p:cNvPr id="9711" name="Google Shape;9711;p63"/>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3"/>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3"/>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63"/>
          <p:cNvGrpSpPr/>
          <p:nvPr/>
        </p:nvGrpSpPr>
        <p:grpSpPr>
          <a:xfrm>
            <a:off x="7537142" y="3608004"/>
            <a:ext cx="306686" cy="349457"/>
            <a:chOff x="5794025" y="2673575"/>
            <a:chExt cx="259925" cy="296175"/>
          </a:xfrm>
        </p:grpSpPr>
        <p:sp>
          <p:nvSpPr>
            <p:cNvPr id="9717" name="Google Shape;9717;p63"/>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9" name="Google Shape;9719;p63"/>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23" name="Shape 9723"/>
        <p:cNvGrpSpPr/>
        <p:nvPr/>
      </p:nvGrpSpPr>
      <p:grpSpPr>
        <a:xfrm>
          <a:off x="0" y="0"/>
          <a:ext cx="0" cy="0"/>
          <a:chOff x="0" y="0"/>
          <a:chExt cx="0" cy="0"/>
        </a:xfrm>
      </p:grpSpPr>
      <p:sp>
        <p:nvSpPr>
          <p:cNvPr id="9724" name="Google Shape;9724;p64"/>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solidFill>
                  <a:schemeClr val="lt1"/>
                </a:solidFill>
                <a:latin typeface="Arial"/>
                <a:ea typeface="Arial"/>
                <a:cs typeface="Arial"/>
                <a:sym typeface="Arial"/>
              </a:rPr>
              <a:t>Help &amp; Support </a:t>
            </a:r>
            <a:r>
              <a:rPr lang="fr">
                <a:latin typeface="Arial"/>
                <a:ea typeface="Arial"/>
                <a:cs typeface="Arial"/>
                <a:sym typeface="Arial"/>
              </a:rPr>
              <a:t>I</a:t>
            </a:r>
            <a:r>
              <a:rPr lang="fr">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25" name="Google Shape;9725;p64"/>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726" name="Google Shape;9726;p64"/>
          <p:cNvGrpSpPr/>
          <p:nvPr/>
        </p:nvGrpSpPr>
        <p:grpSpPr>
          <a:xfrm>
            <a:off x="882957" y="1306638"/>
            <a:ext cx="292442" cy="355741"/>
            <a:chOff x="-35830350" y="1912725"/>
            <a:chExt cx="241050" cy="293225"/>
          </a:xfrm>
        </p:grpSpPr>
        <p:sp>
          <p:nvSpPr>
            <p:cNvPr id="9727" name="Google Shape;9727;p64"/>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4"/>
          <p:cNvGrpSpPr/>
          <p:nvPr/>
        </p:nvGrpSpPr>
        <p:grpSpPr>
          <a:xfrm>
            <a:off x="851444" y="1766235"/>
            <a:ext cx="355468" cy="353587"/>
            <a:chOff x="-35854750" y="2272675"/>
            <a:chExt cx="293000" cy="291450"/>
          </a:xfrm>
        </p:grpSpPr>
        <p:sp>
          <p:nvSpPr>
            <p:cNvPr id="9730" name="Google Shape;9730;p64"/>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4"/>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4"/>
          <p:cNvGrpSpPr/>
          <p:nvPr/>
        </p:nvGrpSpPr>
        <p:grpSpPr>
          <a:xfrm>
            <a:off x="850958" y="2220821"/>
            <a:ext cx="356438" cy="354558"/>
            <a:chOff x="-35853975" y="2631825"/>
            <a:chExt cx="293800" cy="292250"/>
          </a:xfrm>
        </p:grpSpPr>
        <p:sp>
          <p:nvSpPr>
            <p:cNvPr id="9734" name="Google Shape;9734;p64"/>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4"/>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4"/>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64"/>
          <p:cNvGrpSpPr/>
          <p:nvPr/>
        </p:nvGrpSpPr>
        <p:grpSpPr>
          <a:xfrm>
            <a:off x="3089562" y="1307714"/>
            <a:ext cx="353587" cy="353587"/>
            <a:chOff x="-34032200" y="1916675"/>
            <a:chExt cx="291450" cy="291450"/>
          </a:xfrm>
        </p:grpSpPr>
        <p:sp>
          <p:nvSpPr>
            <p:cNvPr id="9740" name="Google Shape;9740;p64"/>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4"/>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4"/>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4" name="Google Shape;9744;p64"/>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5" name="Google Shape;9745;p64"/>
          <p:cNvGrpSpPr/>
          <p:nvPr/>
        </p:nvGrpSpPr>
        <p:grpSpPr>
          <a:xfrm>
            <a:off x="3089092" y="2220821"/>
            <a:ext cx="354527" cy="354558"/>
            <a:chOff x="-34032200" y="2634975"/>
            <a:chExt cx="292225" cy="292250"/>
          </a:xfrm>
        </p:grpSpPr>
        <p:sp>
          <p:nvSpPr>
            <p:cNvPr id="9746" name="Google Shape;9746;p64"/>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4"/>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64"/>
          <p:cNvGrpSpPr/>
          <p:nvPr/>
        </p:nvGrpSpPr>
        <p:grpSpPr>
          <a:xfrm>
            <a:off x="1739487" y="2687069"/>
            <a:ext cx="358379" cy="354527"/>
            <a:chOff x="-32245875" y="1938725"/>
            <a:chExt cx="295400" cy="292225"/>
          </a:xfrm>
        </p:grpSpPr>
        <p:sp>
          <p:nvSpPr>
            <p:cNvPr id="9750" name="Google Shape;9750;p64"/>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4"/>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64"/>
          <p:cNvGrpSpPr/>
          <p:nvPr/>
        </p:nvGrpSpPr>
        <p:grpSpPr>
          <a:xfrm>
            <a:off x="1736150" y="3156468"/>
            <a:ext cx="365052" cy="352162"/>
            <a:chOff x="-32243500" y="2299850"/>
            <a:chExt cx="300900" cy="290275"/>
          </a:xfrm>
        </p:grpSpPr>
        <p:sp>
          <p:nvSpPr>
            <p:cNvPr id="9754" name="Google Shape;9754;p64"/>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4"/>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6" name="Google Shape;9756;p64"/>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7" name="Google Shape;9757;p64"/>
          <p:cNvGrpSpPr/>
          <p:nvPr/>
        </p:nvGrpSpPr>
        <p:grpSpPr>
          <a:xfrm>
            <a:off x="1299432" y="1306759"/>
            <a:ext cx="354527" cy="355498"/>
            <a:chOff x="-35495600" y="1912725"/>
            <a:chExt cx="292225" cy="293025"/>
          </a:xfrm>
        </p:grpSpPr>
        <p:sp>
          <p:nvSpPr>
            <p:cNvPr id="9758" name="Google Shape;9758;p64"/>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4"/>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1" name="Google Shape;9761;p64"/>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2" name="Google Shape;9762;p64"/>
          <p:cNvGrpSpPr/>
          <p:nvPr/>
        </p:nvGrpSpPr>
        <p:grpSpPr>
          <a:xfrm>
            <a:off x="1299432" y="2221307"/>
            <a:ext cx="354527" cy="353587"/>
            <a:chOff x="-35495600" y="2631825"/>
            <a:chExt cx="292225" cy="291450"/>
          </a:xfrm>
        </p:grpSpPr>
        <p:sp>
          <p:nvSpPr>
            <p:cNvPr id="9763" name="Google Shape;9763;p64"/>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4"/>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4"/>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4"/>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64"/>
          <p:cNvGrpSpPr/>
          <p:nvPr/>
        </p:nvGrpSpPr>
        <p:grpSpPr>
          <a:xfrm>
            <a:off x="3537081" y="1307714"/>
            <a:ext cx="353587" cy="353587"/>
            <a:chOff x="-33673825" y="1916675"/>
            <a:chExt cx="291450" cy="291450"/>
          </a:xfrm>
        </p:grpSpPr>
        <p:sp>
          <p:nvSpPr>
            <p:cNvPr id="9768" name="Google Shape;9768;p64"/>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4"/>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4"/>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4"/>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64"/>
          <p:cNvGrpSpPr/>
          <p:nvPr/>
        </p:nvGrpSpPr>
        <p:grpSpPr>
          <a:xfrm>
            <a:off x="3534700" y="1765295"/>
            <a:ext cx="358349" cy="355468"/>
            <a:chOff x="-33676975" y="2275050"/>
            <a:chExt cx="295375" cy="293000"/>
          </a:xfrm>
        </p:grpSpPr>
        <p:sp>
          <p:nvSpPr>
            <p:cNvPr id="9773" name="Google Shape;9773;p64"/>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4"/>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4"/>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4"/>
          <p:cNvGrpSpPr/>
          <p:nvPr/>
        </p:nvGrpSpPr>
        <p:grpSpPr>
          <a:xfrm>
            <a:off x="3537081" y="2220594"/>
            <a:ext cx="353587" cy="355013"/>
            <a:chOff x="-33673825" y="2634975"/>
            <a:chExt cx="291450" cy="292625"/>
          </a:xfrm>
        </p:grpSpPr>
        <p:sp>
          <p:nvSpPr>
            <p:cNvPr id="9777" name="Google Shape;9777;p64"/>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4"/>
          <p:cNvGrpSpPr/>
          <p:nvPr/>
        </p:nvGrpSpPr>
        <p:grpSpPr>
          <a:xfrm>
            <a:off x="2205089" y="2687509"/>
            <a:ext cx="329687" cy="353648"/>
            <a:chOff x="-31874100" y="1939525"/>
            <a:chExt cx="271750" cy="291500"/>
          </a:xfrm>
        </p:grpSpPr>
        <p:sp>
          <p:nvSpPr>
            <p:cNvPr id="9780" name="Google Shape;9780;p64"/>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4"/>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2" name="Google Shape;9782;p64"/>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3" name="Google Shape;9783;p64"/>
          <p:cNvGrpSpPr/>
          <p:nvPr/>
        </p:nvGrpSpPr>
        <p:grpSpPr>
          <a:xfrm>
            <a:off x="2186451" y="3616531"/>
            <a:ext cx="366963" cy="352768"/>
            <a:chOff x="-31889075" y="2658950"/>
            <a:chExt cx="302475" cy="290775"/>
          </a:xfrm>
        </p:grpSpPr>
        <p:sp>
          <p:nvSpPr>
            <p:cNvPr id="9784" name="Google Shape;9784;p64"/>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6" name="Google Shape;9786;p64"/>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7" name="Google Shape;9787;p64"/>
          <p:cNvGrpSpPr/>
          <p:nvPr/>
        </p:nvGrpSpPr>
        <p:grpSpPr>
          <a:xfrm>
            <a:off x="1747421" y="1306759"/>
            <a:ext cx="354527" cy="355498"/>
            <a:chOff x="-35136450" y="1912725"/>
            <a:chExt cx="292225" cy="293025"/>
          </a:xfrm>
        </p:grpSpPr>
        <p:sp>
          <p:nvSpPr>
            <p:cNvPr id="9788" name="Google Shape;9788;p64"/>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4"/>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64"/>
          <p:cNvGrpSpPr/>
          <p:nvPr/>
        </p:nvGrpSpPr>
        <p:grpSpPr>
          <a:xfrm>
            <a:off x="1747891" y="1765978"/>
            <a:ext cx="353587" cy="354103"/>
            <a:chOff x="-35134875" y="2272675"/>
            <a:chExt cx="291450" cy="291875"/>
          </a:xfrm>
        </p:grpSpPr>
        <p:sp>
          <p:nvSpPr>
            <p:cNvPr id="9792" name="Google Shape;9792;p64"/>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4"/>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4"/>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64"/>
          <p:cNvGrpSpPr/>
          <p:nvPr/>
        </p:nvGrpSpPr>
        <p:grpSpPr>
          <a:xfrm>
            <a:off x="1789458" y="2221307"/>
            <a:ext cx="270453" cy="353587"/>
            <a:chOff x="-35101800" y="2631050"/>
            <a:chExt cx="222925" cy="291450"/>
          </a:xfrm>
        </p:grpSpPr>
        <p:sp>
          <p:nvSpPr>
            <p:cNvPr id="9797" name="Google Shape;9797;p64"/>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4"/>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4"/>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1" name="Google Shape;9801;p64"/>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2" name="Google Shape;9802;p64"/>
          <p:cNvGrpSpPr/>
          <p:nvPr/>
        </p:nvGrpSpPr>
        <p:grpSpPr>
          <a:xfrm>
            <a:off x="3977510" y="1765295"/>
            <a:ext cx="353587" cy="355468"/>
            <a:chOff x="-33314675" y="2275050"/>
            <a:chExt cx="291450" cy="293000"/>
          </a:xfrm>
        </p:grpSpPr>
        <p:sp>
          <p:nvSpPr>
            <p:cNvPr id="9803" name="Google Shape;9803;p64"/>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4"/>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4"/>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6" name="Google Shape;9806;p64"/>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7" name="Google Shape;9807;p64"/>
          <p:cNvGrpSpPr/>
          <p:nvPr/>
        </p:nvGrpSpPr>
        <p:grpSpPr>
          <a:xfrm>
            <a:off x="2639701" y="2687555"/>
            <a:ext cx="353587" cy="353557"/>
            <a:chOff x="-31523625" y="1939525"/>
            <a:chExt cx="291450" cy="291425"/>
          </a:xfrm>
        </p:grpSpPr>
        <p:sp>
          <p:nvSpPr>
            <p:cNvPr id="9808" name="Google Shape;9808;p64"/>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4"/>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4"/>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4"/>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4"/>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4"/>
          <p:cNvGrpSpPr/>
          <p:nvPr/>
        </p:nvGrpSpPr>
        <p:grpSpPr>
          <a:xfrm>
            <a:off x="2638746" y="3155755"/>
            <a:ext cx="355498" cy="353587"/>
            <a:chOff x="-31523625" y="2298675"/>
            <a:chExt cx="293025" cy="291450"/>
          </a:xfrm>
        </p:grpSpPr>
        <p:sp>
          <p:nvSpPr>
            <p:cNvPr id="9820" name="Google Shape;9820;p64"/>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4"/>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3" name="Google Shape;9823;p64"/>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4"/>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5" name="Google Shape;9825;p64"/>
          <p:cNvGrpSpPr/>
          <p:nvPr/>
        </p:nvGrpSpPr>
        <p:grpSpPr>
          <a:xfrm>
            <a:off x="2205934" y="1307729"/>
            <a:ext cx="331598" cy="353557"/>
            <a:chOff x="-34767825" y="1914325"/>
            <a:chExt cx="273325" cy="291425"/>
          </a:xfrm>
        </p:grpSpPr>
        <p:sp>
          <p:nvSpPr>
            <p:cNvPr id="9826" name="Google Shape;9826;p64"/>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4"/>
          <p:cNvGrpSpPr/>
          <p:nvPr/>
        </p:nvGrpSpPr>
        <p:grpSpPr>
          <a:xfrm>
            <a:off x="2193513" y="1765280"/>
            <a:ext cx="356438" cy="355498"/>
            <a:chOff x="-34778075" y="2272675"/>
            <a:chExt cx="293800" cy="293025"/>
          </a:xfrm>
        </p:grpSpPr>
        <p:sp>
          <p:nvSpPr>
            <p:cNvPr id="9830" name="Google Shape;9830;p64"/>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4"/>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64"/>
          <p:cNvGrpSpPr/>
          <p:nvPr/>
        </p:nvGrpSpPr>
        <p:grpSpPr>
          <a:xfrm>
            <a:off x="2194939" y="2221307"/>
            <a:ext cx="353587" cy="353587"/>
            <a:chOff x="-34776500" y="2631825"/>
            <a:chExt cx="291450" cy="291450"/>
          </a:xfrm>
        </p:grpSpPr>
        <p:sp>
          <p:nvSpPr>
            <p:cNvPr id="9834" name="Google Shape;9834;p64"/>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4"/>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4"/>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4"/>
          <p:cNvGrpSpPr/>
          <p:nvPr/>
        </p:nvGrpSpPr>
        <p:grpSpPr>
          <a:xfrm>
            <a:off x="853628" y="2685160"/>
            <a:ext cx="354527" cy="358349"/>
            <a:chOff x="-32956300" y="1915900"/>
            <a:chExt cx="292225" cy="295375"/>
          </a:xfrm>
        </p:grpSpPr>
        <p:sp>
          <p:nvSpPr>
            <p:cNvPr id="9838" name="Google Shape;9838;p64"/>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0" name="Google Shape;9840;p64"/>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2" name="Google Shape;9842;p64"/>
          <p:cNvGrpSpPr/>
          <p:nvPr/>
        </p:nvGrpSpPr>
        <p:grpSpPr>
          <a:xfrm>
            <a:off x="3081101" y="2687555"/>
            <a:ext cx="356438" cy="353557"/>
            <a:chOff x="-31166825" y="1939525"/>
            <a:chExt cx="293800" cy="291425"/>
          </a:xfrm>
        </p:grpSpPr>
        <p:sp>
          <p:nvSpPr>
            <p:cNvPr id="9843" name="Google Shape;9843;p64"/>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4"/>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4"/>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64"/>
          <p:cNvGrpSpPr/>
          <p:nvPr/>
        </p:nvGrpSpPr>
        <p:grpSpPr>
          <a:xfrm>
            <a:off x="3082057" y="3155482"/>
            <a:ext cx="354527" cy="354133"/>
            <a:chOff x="-31165250" y="2298675"/>
            <a:chExt cx="292225" cy="291900"/>
          </a:xfrm>
        </p:grpSpPr>
        <p:sp>
          <p:nvSpPr>
            <p:cNvPr id="9855" name="Google Shape;9855;p64"/>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64"/>
          <p:cNvGrpSpPr/>
          <p:nvPr/>
        </p:nvGrpSpPr>
        <p:grpSpPr>
          <a:xfrm>
            <a:off x="3082542" y="3616136"/>
            <a:ext cx="353557" cy="353557"/>
            <a:chOff x="-31164450" y="2657050"/>
            <a:chExt cx="291425" cy="291425"/>
          </a:xfrm>
        </p:grpSpPr>
        <p:sp>
          <p:nvSpPr>
            <p:cNvPr id="9859" name="Google Shape;9859;p64"/>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4"/>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3" name="Google Shape;9863;p64"/>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4" name="Google Shape;9864;p64"/>
          <p:cNvGrpSpPr/>
          <p:nvPr/>
        </p:nvGrpSpPr>
        <p:grpSpPr>
          <a:xfrm>
            <a:off x="2632987" y="1307366"/>
            <a:ext cx="358349" cy="354285"/>
            <a:chOff x="-34421275" y="1912725"/>
            <a:chExt cx="295375" cy="292025"/>
          </a:xfrm>
        </p:grpSpPr>
        <p:sp>
          <p:nvSpPr>
            <p:cNvPr id="9865" name="Google Shape;9865;p64"/>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4"/>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64"/>
          <p:cNvGrpSpPr/>
          <p:nvPr/>
        </p:nvGrpSpPr>
        <p:grpSpPr>
          <a:xfrm>
            <a:off x="2632032" y="1765280"/>
            <a:ext cx="360260" cy="355498"/>
            <a:chOff x="-34418125" y="2271100"/>
            <a:chExt cx="296950" cy="293025"/>
          </a:xfrm>
        </p:grpSpPr>
        <p:sp>
          <p:nvSpPr>
            <p:cNvPr id="9868" name="Google Shape;9868;p64"/>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4"/>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4"/>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64"/>
          <p:cNvGrpSpPr/>
          <p:nvPr/>
        </p:nvGrpSpPr>
        <p:grpSpPr>
          <a:xfrm>
            <a:off x="2632987" y="2221307"/>
            <a:ext cx="358349" cy="353587"/>
            <a:chOff x="-34421275" y="2631050"/>
            <a:chExt cx="295375" cy="291450"/>
          </a:xfrm>
        </p:grpSpPr>
        <p:sp>
          <p:nvSpPr>
            <p:cNvPr id="9874" name="Google Shape;9874;p64"/>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8" name="Google Shape;9878;p64"/>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4"/>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1" name="Google Shape;9881;p64"/>
          <p:cNvGrpSpPr/>
          <p:nvPr/>
        </p:nvGrpSpPr>
        <p:grpSpPr>
          <a:xfrm>
            <a:off x="3537620" y="2688025"/>
            <a:ext cx="353587" cy="352617"/>
            <a:chOff x="-30805300" y="1938725"/>
            <a:chExt cx="291450" cy="290650"/>
          </a:xfrm>
        </p:grpSpPr>
        <p:sp>
          <p:nvSpPr>
            <p:cNvPr id="9882" name="Google Shape;9882;p64"/>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4"/>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64"/>
          <p:cNvGrpSpPr/>
          <p:nvPr/>
        </p:nvGrpSpPr>
        <p:grpSpPr>
          <a:xfrm>
            <a:off x="3538105" y="3155952"/>
            <a:ext cx="352617" cy="353193"/>
            <a:chOff x="-30805300" y="2298675"/>
            <a:chExt cx="290650" cy="291125"/>
          </a:xfrm>
        </p:grpSpPr>
        <p:sp>
          <p:nvSpPr>
            <p:cNvPr id="9885" name="Google Shape;9885;p64"/>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4"/>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64"/>
          <p:cNvGrpSpPr/>
          <p:nvPr/>
        </p:nvGrpSpPr>
        <p:grpSpPr>
          <a:xfrm>
            <a:off x="3537635" y="3616136"/>
            <a:ext cx="353557" cy="353557"/>
            <a:chOff x="-30806075" y="2657050"/>
            <a:chExt cx="291425" cy="291425"/>
          </a:xfrm>
        </p:grpSpPr>
        <p:sp>
          <p:nvSpPr>
            <p:cNvPr id="9890" name="Google Shape;9890;p64"/>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64"/>
          <p:cNvGrpSpPr/>
          <p:nvPr/>
        </p:nvGrpSpPr>
        <p:grpSpPr>
          <a:xfrm>
            <a:off x="2639681" y="4073943"/>
            <a:ext cx="353557" cy="353557"/>
            <a:chOff x="-30064925" y="2332550"/>
            <a:chExt cx="291425" cy="291425"/>
          </a:xfrm>
        </p:grpSpPr>
        <p:sp>
          <p:nvSpPr>
            <p:cNvPr id="9894" name="Google Shape;9894;p64"/>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4"/>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4"/>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64"/>
          <p:cNvGrpSpPr/>
          <p:nvPr/>
        </p:nvGrpSpPr>
        <p:grpSpPr>
          <a:xfrm>
            <a:off x="3983068" y="2683443"/>
            <a:ext cx="348855" cy="347879"/>
            <a:chOff x="2821450" y="2957850"/>
            <a:chExt cx="259275" cy="258550"/>
          </a:xfrm>
        </p:grpSpPr>
        <p:sp>
          <p:nvSpPr>
            <p:cNvPr id="9898" name="Google Shape;9898;p64"/>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9901" name="Google Shape;9901;p64"/>
          <p:cNvGrpSpPr/>
          <p:nvPr/>
        </p:nvGrpSpPr>
        <p:grpSpPr>
          <a:xfrm>
            <a:off x="4858100" y="1304461"/>
            <a:ext cx="361090" cy="361090"/>
            <a:chOff x="-57970450" y="1903275"/>
            <a:chExt cx="318225" cy="318225"/>
          </a:xfrm>
        </p:grpSpPr>
        <p:sp>
          <p:nvSpPr>
            <p:cNvPr id="9902" name="Google Shape;9902;p6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64"/>
          <p:cNvGrpSpPr/>
          <p:nvPr/>
        </p:nvGrpSpPr>
        <p:grpSpPr>
          <a:xfrm>
            <a:off x="4880000" y="1780418"/>
            <a:ext cx="317290" cy="359303"/>
            <a:chOff x="-57950750" y="2296300"/>
            <a:chExt cx="279625" cy="316650"/>
          </a:xfrm>
        </p:grpSpPr>
        <p:sp>
          <p:nvSpPr>
            <p:cNvPr id="9907" name="Google Shape;9907;p6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4"/>
          <p:cNvGrpSpPr/>
          <p:nvPr/>
        </p:nvGrpSpPr>
        <p:grpSpPr>
          <a:xfrm>
            <a:off x="4858214" y="2232094"/>
            <a:ext cx="360863" cy="360211"/>
            <a:chOff x="-57969675" y="2687750"/>
            <a:chExt cx="318025" cy="317450"/>
          </a:xfrm>
        </p:grpSpPr>
        <p:sp>
          <p:nvSpPr>
            <p:cNvPr id="9912" name="Google Shape;9912;p6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64"/>
          <p:cNvGrpSpPr/>
          <p:nvPr/>
        </p:nvGrpSpPr>
        <p:grpSpPr>
          <a:xfrm>
            <a:off x="7067397" y="1304461"/>
            <a:ext cx="363785" cy="361090"/>
            <a:chOff x="-56012425" y="1903275"/>
            <a:chExt cx="320600" cy="318225"/>
          </a:xfrm>
        </p:grpSpPr>
        <p:sp>
          <p:nvSpPr>
            <p:cNvPr id="9917" name="Google Shape;9917;p6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64"/>
          <p:cNvGrpSpPr/>
          <p:nvPr/>
        </p:nvGrpSpPr>
        <p:grpSpPr>
          <a:xfrm>
            <a:off x="7068290" y="1778631"/>
            <a:ext cx="361998" cy="361998"/>
            <a:chOff x="-56010850" y="2294725"/>
            <a:chExt cx="319025" cy="319025"/>
          </a:xfrm>
        </p:grpSpPr>
        <p:sp>
          <p:nvSpPr>
            <p:cNvPr id="9920" name="Google Shape;9920;p6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64"/>
          <p:cNvGrpSpPr/>
          <p:nvPr/>
        </p:nvGrpSpPr>
        <p:grpSpPr>
          <a:xfrm>
            <a:off x="7068305" y="2231215"/>
            <a:ext cx="361969" cy="361090"/>
            <a:chOff x="-56010050" y="2686975"/>
            <a:chExt cx="319000" cy="318225"/>
          </a:xfrm>
        </p:grpSpPr>
        <p:sp>
          <p:nvSpPr>
            <p:cNvPr id="9925" name="Google Shape;9925;p6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4"/>
          <p:cNvGrpSpPr/>
          <p:nvPr/>
        </p:nvGrpSpPr>
        <p:grpSpPr>
          <a:xfrm>
            <a:off x="5753801" y="2684124"/>
            <a:ext cx="361998" cy="361090"/>
            <a:chOff x="-54081175" y="1903275"/>
            <a:chExt cx="319025" cy="318225"/>
          </a:xfrm>
        </p:grpSpPr>
        <p:sp>
          <p:nvSpPr>
            <p:cNvPr id="9930" name="Google Shape;9930;p6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64"/>
          <p:cNvGrpSpPr/>
          <p:nvPr/>
        </p:nvGrpSpPr>
        <p:grpSpPr>
          <a:xfrm>
            <a:off x="5776154" y="3137587"/>
            <a:ext cx="317290" cy="360211"/>
            <a:chOff x="-54063050" y="2296300"/>
            <a:chExt cx="279625" cy="317450"/>
          </a:xfrm>
        </p:grpSpPr>
        <p:sp>
          <p:nvSpPr>
            <p:cNvPr id="9933" name="Google Shape;9933;p6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4"/>
          <p:cNvGrpSpPr/>
          <p:nvPr/>
        </p:nvGrpSpPr>
        <p:grpSpPr>
          <a:xfrm>
            <a:off x="5776154" y="3601649"/>
            <a:ext cx="317290" cy="361033"/>
            <a:chOff x="-54061475" y="2685450"/>
            <a:chExt cx="279625" cy="318175"/>
          </a:xfrm>
        </p:grpSpPr>
        <p:sp>
          <p:nvSpPr>
            <p:cNvPr id="9938" name="Google Shape;9938;p6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64"/>
          <p:cNvGrpSpPr/>
          <p:nvPr/>
        </p:nvGrpSpPr>
        <p:grpSpPr>
          <a:xfrm>
            <a:off x="8029690" y="2693967"/>
            <a:ext cx="275278" cy="361969"/>
            <a:chOff x="-52074300" y="1911950"/>
            <a:chExt cx="242600" cy="319000"/>
          </a:xfrm>
        </p:grpSpPr>
        <p:sp>
          <p:nvSpPr>
            <p:cNvPr id="9943" name="Google Shape;9943;p6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4"/>
          <p:cNvGrpSpPr/>
          <p:nvPr/>
        </p:nvGrpSpPr>
        <p:grpSpPr>
          <a:xfrm>
            <a:off x="5287689" y="1305369"/>
            <a:ext cx="361998" cy="361090"/>
            <a:chOff x="-57578225" y="1904075"/>
            <a:chExt cx="319025" cy="318225"/>
          </a:xfrm>
        </p:grpSpPr>
        <p:sp>
          <p:nvSpPr>
            <p:cNvPr id="9948" name="Google Shape;9948;p6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64"/>
          <p:cNvGrpSpPr/>
          <p:nvPr/>
        </p:nvGrpSpPr>
        <p:grpSpPr>
          <a:xfrm>
            <a:off x="5310042" y="1778631"/>
            <a:ext cx="317290" cy="361090"/>
            <a:chOff x="-57558525" y="2294725"/>
            <a:chExt cx="279625" cy="318225"/>
          </a:xfrm>
        </p:grpSpPr>
        <p:sp>
          <p:nvSpPr>
            <p:cNvPr id="9953" name="Google Shape;9953;p6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64"/>
          <p:cNvGrpSpPr/>
          <p:nvPr/>
        </p:nvGrpSpPr>
        <p:grpSpPr>
          <a:xfrm>
            <a:off x="5285901" y="2231215"/>
            <a:ext cx="365572" cy="361969"/>
            <a:chOff x="-57579800" y="2686975"/>
            <a:chExt cx="322175" cy="319000"/>
          </a:xfrm>
        </p:grpSpPr>
        <p:sp>
          <p:nvSpPr>
            <p:cNvPr id="9959" name="Google Shape;9959;p6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64"/>
          <p:cNvGrpSpPr/>
          <p:nvPr/>
        </p:nvGrpSpPr>
        <p:grpSpPr>
          <a:xfrm>
            <a:off x="7510682" y="1778631"/>
            <a:ext cx="367359" cy="361090"/>
            <a:chOff x="-55620975" y="2294725"/>
            <a:chExt cx="323750" cy="318225"/>
          </a:xfrm>
        </p:grpSpPr>
        <p:sp>
          <p:nvSpPr>
            <p:cNvPr id="9962" name="Google Shape;9962;p6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64"/>
          <p:cNvGrpSpPr/>
          <p:nvPr/>
        </p:nvGrpSpPr>
        <p:grpSpPr>
          <a:xfrm>
            <a:off x="7512923" y="2231130"/>
            <a:ext cx="362877" cy="361175"/>
            <a:chOff x="-55620175" y="2686900"/>
            <a:chExt cx="319800" cy="318300"/>
          </a:xfrm>
        </p:grpSpPr>
        <p:sp>
          <p:nvSpPr>
            <p:cNvPr id="9969" name="Google Shape;9969;p6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64"/>
          <p:cNvGrpSpPr/>
          <p:nvPr/>
        </p:nvGrpSpPr>
        <p:grpSpPr>
          <a:xfrm>
            <a:off x="6198887" y="2684124"/>
            <a:ext cx="361969" cy="361090"/>
            <a:chOff x="-53690500" y="1903275"/>
            <a:chExt cx="319000" cy="318225"/>
          </a:xfrm>
        </p:grpSpPr>
        <p:sp>
          <p:nvSpPr>
            <p:cNvPr id="9974" name="Google Shape;9974;p6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64"/>
          <p:cNvGrpSpPr/>
          <p:nvPr/>
        </p:nvGrpSpPr>
        <p:grpSpPr>
          <a:xfrm>
            <a:off x="6221226" y="3137587"/>
            <a:ext cx="317290" cy="359303"/>
            <a:chOff x="-53670800" y="2296300"/>
            <a:chExt cx="279625" cy="316650"/>
          </a:xfrm>
        </p:grpSpPr>
        <p:sp>
          <p:nvSpPr>
            <p:cNvPr id="9979" name="Google Shape;9979;p6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64"/>
          <p:cNvGrpSpPr/>
          <p:nvPr/>
        </p:nvGrpSpPr>
        <p:grpSpPr>
          <a:xfrm>
            <a:off x="6198887" y="3602925"/>
            <a:ext cx="361969" cy="361544"/>
            <a:chOff x="-53690500" y="2686575"/>
            <a:chExt cx="319000" cy="318625"/>
          </a:xfrm>
        </p:grpSpPr>
        <p:sp>
          <p:nvSpPr>
            <p:cNvPr id="9984" name="Google Shape;9984;p6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64"/>
          <p:cNvGrpSpPr/>
          <p:nvPr/>
        </p:nvGrpSpPr>
        <p:grpSpPr>
          <a:xfrm>
            <a:off x="8008669" y="3145785"/>
            <a:ext cx="317319" cy="360948"/>
            <a:chOff x="-52092425" y="2303525"/>
            <a:chExt cx="279650" cy="318100"/>
          </a:xfrm>
        </p:grpSpPr>
        <p:sp>
          <p:nvSpPr>
            <p:cNvPr id="9989" name="Google Shape;9989;p6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64"/>
          <p:cNvGrpSpPr/>
          <p:nvPr/>
        </p:nvGrpSpPr>
        <p:grpSpPr>
          <a:xfrm>
            <a:off x="5727728" y="1306249"/>
            <a:ext cx="363756" cy="361090"/>
            <a:chOff x="-57189125" y="1904850"/>
            <a:chExt cx="320575" cy="318225"/>
          </a:xfrm>
        </p:grpSpPr>
        <p:sp>
          <p:nvSpPr>
            <p:cNvPr id="9995" name="Google Shape;9995;p6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4"/>
          <p:cNvGrpSpPr/>
          <p:nvPr/>
        </p:nvGrpSpPr>
        <p:grpSpPr>
          <a:xfrm>
            <a:off x="5728621" y="1800985"/>
            <a:ext cx="361969" cy="316411"/>
            <a:chOff x="-57187550" y="2314425"/>
            <a:chExt cx="319000" cy="278850"/>
          </a:xfrm>
        </p:grpSpPr>
        <p:sp>
          <p:nvSpPr>
            <p:cNvPr id="10001" name="Google Shape;10001;p6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4"/>
          <p:cNvGrpSpPr/>
          <p:nvPr/>
        </p:nvGrpSpPr>
        <p:grpSpPr>
          <a:xfrm>
            <a:off x="5745585" y="2230534"/>
            <a:ext cx="328042" cy="361771"/>
            <a:chOff x="-57172600" y="2686375"/>
            <a:chExt cx="289100" cy="318825"/>
          </a:xfrm>
        </p:grpSpPr>
        <p:sp>
          <p:nvSpPr>
            <p:cNvPr id="10006" name="Google Shape;10006;p6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64"/>
          <p:cNvGrpSpPr/>
          <p:nvPr/>
        </p:nvGrpSpPr>
        <p:grpSpPr>
          <a:xfrm>
            <a:off x="7958434" y="1304461"/>
            <a:ext cx="361090" cy="359303"/>
            <a:chOff x="-55225575" y="1903275"/>
            <a:chExt cx="318225" cy="316650"/>
          </a:xfrm>
        </p:grpSpPr>
        <p:sp>
          <p:nvSpPr>
            <p:cNvPr id="10009" name="Google Shape;10009;p6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64"/>
          <p:cNvGrpSpPr/>
          <p:nvPr/>
        </p:nvGrpSpPr>
        <p:grpSpPr>
          <a:xfrm>
            <a:off x="7969611" y="1780418"/>
            <a:ext cx="338736" cy="359303"/>
            <a:chOff x="-55217700" y="2296300"/>
            <a:chExt cx="298525" cy="316650"/>
          </a:xfrm>
        </p:grpSpPr>
        <p:sp>
          <p:nvSpPr>
            <p:cNvPr id="10015" name="Google Shape;10015;p6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64"/>
          <p:cNvGrpSpPr/>
          <p:nvPr/>
        </p:nvGrpSpPr>
        <p:grpSpPr>
          <a:xfrm>
            <a:off x="7957541" y="2233002"/>
            <a:ext cx="362877" cy="359303"/>
            <a:chOff x="-55229525" y="2688550"/>
            <a:chExt cx="319800" cy="316650"/>
          </a:xfrm>
        </p:grpSpPr>
        <p:sp>
          <p:nvSpPr>
            <p:cNvPr id="10020" name="Google Shape;10020;p6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4"/>
          <p:cNvGrpSpPr/>
          <p:nvPr/>
        </p:nvGrpSpPr>
        <p:grpSpPr>
          <a:xfrm>
            <a:off x="6653760" y="2684124"/>
            <a:ext cx="338765" cy="361090"/>
            <a:chOff x="-53288825" y="1903275"/>
            <a:chExt cx="298550" cy="318225"/>
          </a:xfrm>
        </p:grpSpPr>
        <p:sp>
          <p:nvSpPr>
            <p:cNvPr id="10025" name="Google Shape;10025;p6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64"/>
          <p:cNvGrpSpPr/>
          <p:nvPr/>
        </p:nvGrpSpPr>
        <p:grpSpPr>
          <a:xfrm>
            <a:off x="6642143" y="3135800"/>
            <a:ext cx="361998" cy="361090"/>
            <a:chOff x="-53299850" y="2294725"/>
            <a:chExt cx="319025" cy="318225"/>
          </a:xfrm>
        </p:grpSpPr>
        <p:sp>
          <p:nvSpPr>
            <p:cNvPr id="10029" name="Google Shape;10029;p6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4"/>
          <p:cNvGrpSpPr/>
          <p:nvPr/>
        </p:nvGrpSpPr>
        <p:grpSpPr>
          <a:xfrm>
            <a:off x="6664936" y="3604259"/>
            <a:ext cx="316411" cy="360211"/>
            <a:chOff x="-53278575" y="2687750"/>
            <a:chExt cx="278850" cy="317450"/>
          </a:xfrm>
        </p:grpSpPr>
        <p:sp>
          <p:nvSpPr>
            <p:cNvPr id="10032" name="Google Shape;10032;p6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64"/>
          <p:cNvGrpSpPr/>
          <p:nvPr/>
        </p:nvGrpSpPr>
        <p:grpSpPr>
          <a:xfrm>
            <a:off x="7986330" y="3603947"/>
            <a:ext cx="361998" cy="362310"/>
            <a:chOff x="-52101875" y="2687475"/>
            <a:chExt cx="319025" cy="319300"/>
          </a:xfrm>
        </p:grpSpPr>
        <p:sp>
          <p:nvSpPr>
            <p:cNvPr id="10037" name="Google Shape;10037;p6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4"/>
          <p:cNvGrpSpPr/>
          <p:nvPr/>
        </p:nvGrpSpPr>
        <p:grpSpPr>
          <a:xfrm>
            <a:off x="6201079" y="1305369"/>
            <a:ext cx="317290" cy="361090"/>
            <a:chOff x="-56774050" y="1904075"/>
            <a:chExt cx="279625" cy="318225"/>
          </a:xfrm>
        </p:grpSpPr>
        <p:sp>
          <p:nvSpPr>
            <p:cNvPr id="10042" name="Google Shape;10042;p6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64"/>
          <p:cNvGrpSpPr/>
          <p:nvPr/>
        </p:nvGrpSpPr>
        <p:grpSpPr>
          <a:xfrm>
            <a:off x="6201079" y="1778631"/>
            <a:ext cx="317290" cy="361090"/>
            <a:chOff x="-56774850" y="2294725"/>
            <a:chExt cx="279625" cy="318225"/>
          </a:xfrm>
        </p:grpSpPr>
        <p:sp>
          <p:nvSpPr>
            <p:cNvPr id="10045" name="Google Shape;10045;p6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64"/>
          <p:cNvGrpSpPr/>
          <p:nvPr/>
        </p:nvGrpSpPr>
        <p:grpSpPr>
          <a:xfrm>
            <a:off x="6222086" y="2231215"/>
            <a:ext cx="275278" cy="360182"/>
            <a:chOff x="-56756725" y="2686975"/>
            <a:chExt cx="242600" cy="317425"/>
          </a:xfrm>
        </p:grpSpPr>
        <p:sp>
          <p:nvSpPr>
            <p:cNvPr id="10049" name="Google Shape;10049;p6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64"/>
          <p:cNvGrpSpPr/>
          <p:nvPr/>
        </p:nvGrpSpPr>
        <p:grpSpPr>
          <a:xfrm>
            <a:off x="4870518" y="2684124"/>
            <a:ext cx="337346" cy="361998"/>
            <a:chOff x="-54826975" y="1903275"/>
            <a:chExt cx="297300" cy="319025"/>
          </a:xfrm>
        </p:grpSpPr>
        <p:sp>
          <p:nvSpPr>
            <p:cNvPr id="10053" name="Google Shape;10053;p6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64"/>
          <p:cNvGrpSpPr/>
          <p:nvPr/>
        </p:nvGrpSpPr>
        <p:grpSpPr>
          <a:xfrm>
            <a:off x="4858206" y="3137587"/>
            <a:ext cx="361969" cy="359274"/>
            <a:chOff x="-54836500" y="2296300"/>
            <a:chExt cx="319000" cy="316625"/>
          </a:xfrm>
        </p:grpSpPr>
        <p:sp>
          <p:nvSpPr>
            <p:cNvPr id="10057" name="Google Shape;10057;p6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64"/>
          <p:cNvGrpSpPr/>
          <p:nvPr/>
        </p:nvGrpSpPr>
        <p:grpSpPr>
          <a:xfrm>
            <a:off x="4879652" y="3604259"/>
            <a:ext cx="319078" cy="361090"/>
            <a:chOff x="-54817600" y="2687750"/>
            <a:chExt cx="281200" cy="318225"/>
          </a:xfrm>
        </p:grpSpPr>
        <p:sp>
          <p:nvSpPr>
            <p:cNvPr id="10062" name="Google Shape;10062;p6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64"/>
          <p:cNvGrpSpPr/>
          <p:nvPr/>
        </p:nvGrpSpPr>
        <p:grpSpPr>
          <a:xfrm>
            <a:off x="7110476" y="2684124"/>
            <a:ext cx="317290" cy="359303"/>
            <a:chOff x="-52887125" y="1903275"/>
            <a:chExt cx="279625" cy="316650"/>
          </a:xfrm>
        </p:grpSpPr>
        <p:sp>
          <p:nvSpPr>
            <p:cNvPr id="10067" name="Google Shape;10067;p6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64"/>
          <p:cNvGrpSpPr/>
          <p:nvPr/>
        </p:nvGrpSpPr>
        <p:grpSpPr>
          <a:xfrm>
            <a:off x="7089030" y="3134920"/>
            <a:ext cx="360182" cy="361969"/>
            <a:chOff x="-52906025" y="2293950"/>
            <a:chExt cx="317425" cy="319000"/>
          </a:xfrm>
        </p:grpSpPr>
        <p:sp>
          <p:nvSpPr>
            <p:cNvPr id="10070" name="Google Shape;10070;p6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64"/>
          <p:cNvGrpSpPr/>
          <p:nvPr/>
        </p:nvGrpSpPr>
        <p:grpSpPr>
          <a:xfrm>
            <a:off x="7110476" y="3603379"/>
            <a:ext cx="317290" cy="361090"/>
            <a:chOff x="-52887125" y="2686975"/>
            <a:chExt cx="279625" cy="318225"/>
          </a:xfrm>
        </p:grpSpPr>
        <p:sp>
          <p:nvSpPr>
            <p:cNvPr id="10074" name="Google Shape;10074;p6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64"/>
          <p:cNvGrpSpPr/>
          <p:nvPr/>
        </p:nvGrpSpPr>
        <p:grpSpPr>
          <a:xfrm>
            <a:off x="6220848" y="4062998"/>
            <a:ext cx="318170" cy="359303"/>
            <a:chOff x="-51722225" y="1915100"/>
            <a:chExt cx="280400" cy="316650"/>
          </a:xfrm>
        </p:grpSpPr>
        <p:sp>
          <p:nvSpPr>
            <p:cNvPr id="10079" name="Google Shape;10079;p6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4"/>
          <p:cNvGrpSpPr/>
          <p:nvPr/>
        </p:nvGrpSpPr>
        <p:grpSpPr>
          <a:xfrm>
            <a:off x="6616678" y="1303695"/>
            <a:ext cx="370905" cy="360976"/>
            <a:chOff x="-56407800" y="1902600"/>
            <a:chExt cx="326875" cy="318125"/>
          </a:xfrm>
        </p:grpSpPr>
        <p:sp>
          <p:nvSpPr>
            <p:cNvPr id="10084" name="Google Shape;10084;p6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4"/>
          <p:cNvGrpSpPr/>
          <p:nvPr/>
        </p:nvGrpSpPr>
        <p:grpSpPr>
          <a:xfrm>
            <a:off x="6622479" y="1790262"/>
            <a:ext cx="359303" cy="338736"/>
            <a:chOff x="-56401500" y="2304975"/>
            <a:chExt cx="316650" cy="298525"/>
          </a:xfrm>
        </p:grpSpPr>
        <p:sp>
          <p:nvSpPr>
            <p:cNvPr id="10088" name="Google Shape;10088;p6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64"/>
          <p:cNvGrpSpPr/>
          <p:nvPr/>
        </p:nvGrpSpPr>
        <p:grpSpPr>
          <a:xfrm>
            <a:off x="5328863" y="2682337"/>
            <a:ext cx="319985" cy="361090"/>
            <a:chOff x="-54426150" y="1901700"/>
            <a:chExt cx="282000" cy="318225"/>
          </a:xfrm>
        </p:grpSpPr>
        <p:sp>
          <p:nvSpPr>
            <p:cNvPr id="10093" name="Google Shape;10093;p6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64"/>
          <p:cNvGrpSpPr/>
          <p:nvPr/>
        </p:nvGrpSpPr>
        <p:grpSpPr>
          <a:xfrm>
            <a:off x="5328863" y="3135800"/>
            <a:ext cx="319985" cy="361998"/>
            <a:chOff x="-54426150" y="2294725"/>
            <a:chExt cx="282000" cy="319025"/>
          </a:xfrm>
        </p:grpSpPr>
        <p:sp>
          <p:nvSpPr>
            <p:cNvPr id="10098" name="Google Shape;10098;p6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64"/>
          <p:cNvGrpSpPr/>
          <p:nvPr/>
        </p:nvGrpSpPr>
        <p:grpSpPr>
          <a:xfrm>
            <a:off x="5327076" y="3603379"/>
            <a:ext cx="323560" cy="361969"/>
            <a:chOff x="-54427725" y="2686975"/>
            <a:chExt cx="285150" cy="319000"/>
          </a:xfrm>
        </p:grpSpPr>
        <p:sp>
          <p:nvSpPr>
            <p:cNvPr id="10104" name="Google Shape;10104;p6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64"/>
          <p:cNvGrpSpPr/>
          <p:nvPr/>
        </p:nvGrpSpPr>
        <p:grpSpPr>
          <a:xfrm>
            <a:off x="7533634" y="2684351"/>
            <a:ext cx="359303" cy="359984"/>
            <a:chOff x="-52513800" y="1903475"/>
            <a:chExt cx="316650" cy="317250"/>
          </a:xfrm>
        </p:grpSpPr>
        <p:sp>
          <p:nvSpPr>
            <p:cNvPr id="10110" name="Google Shape;10110;p6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4"/>
          <p:cNvGrpSpPr/>
          <p:nvPr/>
        </p:nvGrpSpPr>
        <p:grpSpPr>
          <a:xfrm>
            <a:off x="7543464" y="3136708"/>
            <a:ext cx="339644" cy="360182"/>
            <a:chOff x="-52505925" y="2295525"/>
            <a:chExt cx="299325" cy="317425"/>
          </a:xfrm>
        </p:grpSpPr>
        <p:sp>
          <p:nvSpPr>
            <p:cNvPr id="10113" name="Google Shape;10113;p6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4"/>
          <p:cNvGrpSpPr/>
          <p:nvPr/>
        </p:nvGrpSpPr>
        <p:grpSpPr>
          <a:xfrm>
            <a:off x="7554641" y="3603379"/>
            <a:ext cx="317290" cy="361090"/>
            <a:chOff x="-52494100" y="2686975"/>
            <a:chExt cx="279625" cy="318225"/>
          </a:xfrm>
        </p:grpSpPr>
        <p:sp>
          <p:nvSpPr>
            <p:cNvPr id="10118" name="Google Shape;10118;p6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64"/>
          <p:cNvGrpSpPr/>
          <p:nvPr/>
        </p:nvGrpSpPr>
        <p:grpSpPr>
          <a:xfrm>
            <a:off x="6665412" y="4064322"/>
            <a:ext cx="315503" cy="361090"/>
            <a:chOff x="-51708850" y="2305750"/>
            <a:chExt cx="278050" cy="318225"/>
          </a:xfrm>
        </p:grpSpPr>
        <p:sp>
          <p:nvSpPr>
            <p:cNvPr id="10123" name="Google Shape;10123;p6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64"/>
          <p:cNvGrpSpPr/>
          <p:nvPr/>
        </p:nvGrpSpPr>
        <p:grpSpPr>
          <a:xfrm>
            <a:off x="7536807" y="1306109"/>
            <a:ext cx="319089" cy="362073"/>
            <a:chOff x="1044400" y="2917425"/>
            <a:chExt cx="248125" cy="281550"/>
          </a:xfrm>
        </p:grpSpPr>
        <p:sp>
          <p:nvSpPr>
            <p:cNvPr id="10127" name="Google Shape;10127;p6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132" name="Google Shape;10132;p6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133" name="Google Shape;10133;p6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134" name="Google Shape;10134;p64"/>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6" name="Google Shape;10136;p64"/>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40" name="Shape 10140"/>
        <p:cNvGrpSpPr/>
        <p:nvPr/>
      </p:nvGrpSpPr>
      <p:grpSpPr>
        <a:xfrm>
          <a:off x="0" y="0"/>
          <a:ext cx="0" cy="0"/>
          <a:chOff x="0" y="0"/>
          <a:chExt cx="0" cy="0"/>
        </a:xfrm>
      </p:grpSpPr>
      <p:sp>
        <p:nvSpPr>
          <p:cNvPr id="10141" name="Google Shape;10141;p65"/>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latin typeface="Arial"/>
                <a:ea typeface="Arial"/>
                <a:cs typeface="Arial"/>
                <a:sym typeface="Arial"/>
              </a:rPr>
              <a:t>Creative Process I</a:t>
            </a:r>
            <a:r>
              <a:rPr lang="fr">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42" name="Google Shape;10142;p65"/>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143" name="Google Shape;10143;p65"/>
          <p:cNvGrpSpPr/>
          <p:nvPr/>
        </p:nvGrpSpPr>
        <p:grpSpPr>
          <a:xfrm>
            <a:off x="889109" y="1303003"/>
            <a:ext cx="278288" cy="357036"/>
            <a:chOff x="-50489600" y="1947400"/>
            <a:chExt cx="233150" cy="299125"/>
          </a:xfrm>
        </p:grpSpPr>
        <p:sp>
          <p:nvSpPr>
            <p:cNvPr id="10144" name="Google Shape;10144;p6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65"/>
          <p:cNvGrpSpPr/>
          <p:nvPr/>
        </p:nvGrpSpPr>
        <p:grpSpPr>
          <a:xfrm>
            <a:off x="849616" y="1757960"/>
            <a:ext cx="357274" cy="358199"/>
            <a:chOff x="-50523475" y="2316000"/>
            <a:chExt cx="299325" cy="300100"/>
          </a:xfrm>
        </p:grpSpPr>
        <p:sp>
          <p:nvSpPr>
            <p:cNvPr id="10147" name="Google Shape;10147;p6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65"/>
          <p:cNvGrpSpPr/>
          <p:nvPr/>
        </p:nvGrpSpPr>
        <p:grpSpPr>
          <a:xfrm>
            <a:off x="848213" y="2207269"/>
            <a:ext cx="360079" cy="357304"/>
            <a:chOff x="-50524250" y="2686150"/>
            <a:chExt cx="301675" cy="299350"/>
          </a:xfrm>
        </p:grpSpPr>
        <p:sp>
          <p:nvSpPr>
            <p:cNvPr id="10150" name="Google Shape;10150;p6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5"/>
          <p:cNvGrpSpPr/>
          <p:nvPr/>
        </p:nvGrpSpPr>
        <p:grpSpPr>
          <a:xfrm>
            <a:off x="3070976" y="1333082"/>
            <a:ext cx="358199" cy="359154"/>
            <a:chOff x="-48633950" y="1972600"/>
            <a:chExt cx="300100" cy="300900"/>
          </a:xfrm>
        </p:grpSpPr>
        <p:sp>
          <p:nvSpPr>
            <p:cNvPr id="10157" name="Google Shape;10157;p6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65"/>
          <p:cNvGrpSpPr/>
          <p:nvPr/>
        </p:nvGrpSpPr>
        <p:grpSpPr>
          <a:xfrm>
            <a:off x="3070499" y="1788993"/>
            <a:ext cx="359154" cy="361004"/>
            <a:chOff x="-48634750" y="2342000"/>
            <a:chExt cx="300900" cy="302450"/>
          </a:xfrm>
        </p:grpSpPr>
        <p:sp>
          <p:nvSpPr>
            <p:cNvPr id="10160" name="Google Shape;10160;p6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65"/>
          <p:cNvGrpSpPr/>
          <p:nvPr/>
        </p:nvGrpSpPr>
        <p:grpSpPr>
          <a:xfrm>
            <a:off x="3071439" y="2237377"/>
            <a:ext cx="357274" cy="357274"/>
            <a:chOff x="-48633175" y="2711375"/>
            <a:chExt cx="299325" cy="299325"/>
          </a:xfrm>
        </p:grpSpPr>
        <p:sp>
          <p:nvSpPr>
            <p:cNvPr id="10169" name="Google Shape;10169;p6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65"/>
          <p:cNvGrpSpPr/>
          <p:nvPr/>
        </p:nvGrpSpPr>
        <p:grpSpPr>
          <a:xfrm>
            <a:off x="1757928" y="2689329"/>
            <a:ext cx="314006" cy="358229"/>
            <a:chOff x="-46753100" y="1965500"/>
            <a:chExt cx="263075" cy="300125"/>
          </a:xfrm>
        </p:grpSpPr>
        <p:sp>
          <p:nvSpPr>
            <p:cNvPr id="10172" name="Google Shape;10172;p6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65"/>
          <p:cNvGrpSpPr/>
          <p:nvPr/>
        </p:nvGrpSpPr>
        <p:grpSpPr>
          <a:xfrm>
            <a:off x="1735354" y="3156542"/>
            <a:ext cx="359154" cy="315916"/>
            <a:chOff x="-46772025" y="2350650"/>
            <a:chExt cx="300900" cy="264675"/>
          </a:xfrm>
        </p:grpSpPr>
        <p:sp>
          <p:nvSpPr>
            <p:cNvPr id="10175" name="Google Shape;10175;p6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5"/>
          <p:cNvGrpSpPr/>
          <p:nvPr/>
        </p:nvGrpSpPr>
        <p:grpSpPr>
          <a:xfrm>
            <a:off x="1735354" y="3590820"/>
            <a:ext cx="359154" cy="359154"/>
            <a:chOff x="-46772025" y="2701925"/>
            <a:chExt cx="300900" cy="300900"/>
          </a:xfrm>
        </p:grpSpPr>
        <p:sp>
          <p:nvSpPr>
            <p:cNvPr id="10178" name="Google Shape;10178;p6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0" name="Google Shape;10180;p65"/>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1" name="Google Shape;10181;p65"/>
          <p:cNvGrpSpPr/>
          <p:nvPr/>
        </p:nvGrpSpPr>
        <p:grpSpPr>
          <a:xfrm>
            <a:off x="1293035" y="1303928"/>
            <a:ext cx="358199" cy="359154"/>
            <a:chOff x="-50154075" y="1948175"/>
            <a:chExt cx="300100" cy="300900"/>
          </a:xfrm>
        </p:grpSpPr>
        <p:sp>
          <p:nvSpPr>
            <p:cNvPr id="10182" name="Google Shape;10182;p6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5"/>
          <p:cNvGrpSpPr/>
          <p:nvPr/>
        </p:nvGrpSpPr>
        <p:grpSpPr>
          <a:xfrm>
            <a:off x="1293035" y="1758885"/>
            <a:ext cx="358199" cy="358229"/>
            <a:chOff x="-50154850" y="2316775"/>
            <a:chExt cx="300100" cy="300125"/>
          </a:xfrm>
        </p:grpSpPr>
        <p:sp>
          <p:nvSpPr>
            <p:cNvPr id="10185" name="Google Shape;10185;p6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5"/>
          <p:cNvGrpSpPr/>
          <p:nvPr/>
        </p:nvGrpSpPr>
        <p:grpSpPr>
          <a:xfrm>
            <a:off x="1288813" y="2205896"/>
            <a:ext cx="366644" cy="356558"/>
            <a:chOff x="-50158000" y="2685000"/>
            <a:chExt cx="307175" cy="298725"/>
          </a:xfrm>
        </p:grpSpPr>
        <p:sp>
          <p:nvSpPr>
            <p:cNvPr id="10188" name="Google Shape;10188;p6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5"/>
          <p:cNvGrpSpPr/>
          <p:nvPr/>
        </p:nvGrpSpPr>
        <p:grpSpPr>
          <a:xfrm>
            <a:off x="3521599" y="1334007"/>
            <a:ext cx="361004" cy="358229"/>
            <a:chOff x="-48266125" y="1973375"/>
            <a:chExt cx="302450" cy="300125"/>
          </a:xfrm>
        </p:grpSpPr>
        <p:sp>
          <p:nvSpPr>
            <p:cNvPr id="10191" name="Google Shape;10191;p6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5"/>
          <p:cNvGrpSpPr/>
          <p:nvPr/>
        </p:nvGrpSpPr>
        <p:grpSpPr>
          <a:xfrm>
            <a:off x="3548844" y="1789769"/>
            <a:ext cx="306516" cy="358349"/>
            <a:chOff x="-48237000" y="2342650"/>
            <a:chExt cx="256800" cy="300225"/>
          </a:xfrm>
        </p:grpSpPr>
        <p:sp>
          <p:nvSpPr>
            <p:cNvPr id="10198" name="Google Shape;10198;p6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65"/>
          <p:cNvGrpSpPr/>
          <p:nvPr/>
        </p:nvGrpSpPr>
        <p:grpSpPr>
          <a:xfrm>
            <a:off x="2180338" y="2690046"/>
            <a:ext cx="361034" cy="355633"/>
            <a:chOff x="-46404975" y="1966100"/>
            <a:chExt cx="302475" cy="297950"/>
          </a:xfrm>
        </p:grpSpPr>
        <p:sp>
          <p:nvSpPr>
            <p:cNvPr id="10202" name="Google Shape;10202;p6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65"/>
          <p:cNvGrpSpPr/>
          <p:nvPr/>
        </p:nvGrpSpPr>
        <p:grpSpPr>
          <a:xfrm>
            <a:off x="2181740" y="3135863"/>
            <a:ext cx="358229" cy="358199"/>
            <a:chOff x="-46401050" y="2333325"/>
            <a:chExt cx="300125" cy="300100"/>
          </a:xfrm>
        </p:grpSpPr>
        <p:sp>
          <p:nvSpPr>
            <p:cNvPr id="10207" name="Google Shape;10207;p6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1" name="Google Shape;10211;p65"/>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2" name="Google Shape;10212;p65"/>
          <p:cNvGrpSpPr/>
          <p:nvPr/>
        </p:nvGrpSpPr>
        <p:grpSpPr>
          <a:xfrm>
            <a:off x="3961830" y="3146218"/>
            <a:ext cx="359154" cy="359124"/>
            <a:chOff x="-44914800" y="2342000"/>
            <a:chExt cx="300900" cy="300875"/>
          </a:xfrm>
        </p:grpSpPr>
        <p:sp>
          <p:nvSpPr>
            <p:cNvPr id="10213" name="Google Shape;10213;p6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65"/>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7" name="Google Shape;10217;p65"/>
          <p:cNvGrpSpPr/>
          <p:nvPr/>
        </p:nvGrpSpPr>
        <p:grpSpPr>
          <a:xfrm>
            <a:off x="1735816" y="1758736"/>
            <a:ext cx="359154" cy="357424"/>
            <a:chOff x="-49786250" y="2316650"/>
            <a:chExt cx="300900" cy="299450"/>
          </a:xfrm>
        </p:grpSpPr>
        <p:sp>
          <p:nvSpPr>
            <p:cNvPr id="10218" name="Google Shape;10218;p6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5" name="Google Shape;10225;p65"/>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5"/>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7" name="Google Shape;10227;p65"/>
          <p:cNvGrpSpPr/>
          <p:nvPr/>
        </p:nvGrpSpPr>
        <p:grpSpPr>
          <a:xfrm>
            <a:off x="4033144" y="1788993"/>
            <a:ext cx="230365" cy="359124"/>
            <a:chOff x="-47842400" y="2342000"/>
            <a:chExt cx="193000" cy="300875"/>
          </a:xfrm>
        </p:grpSpPr>
        <p:sp>
          <p:nvSpPr>
            <p:cNvPr id="10228" name="Google Shape;10228;p6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5"/>
          <p:cNvGrpSpPr/>
          <p:nvPr/>
        </p:nvGrpSpPr>
        <p:grpSpPr>
          <a:xfrm>
            <a:off x="3969212" y="2236452"/>
            <a:ext cx="358229" cy="359154"/>
            <a:chOff x="-47896750" y="2710600"/>
            <a:chExt cx="300125" cy="300900"/>
          </a:xfrm>
        </p:grpSpPr>
        <p:sp>
          <p:nvSpPr>
            <p:cNvPr id="10232" name="Google Shape;10232;p6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65"/>
          <p:cNvGrpSpPr/>
          <p:nvPr/>
        </p:nvGrpSpPr>
        <p:grpSpPr>
          <a:xfrm>
            <a:off x="2624852" y="2710009"/>
            <a:ext cx="359154" cy="314991"/>
            <a:chOff x="-46033225" y="1982825"/>
            <a:chExt cx="300900" cy="263900"/>
          </a:xfrm>
        </p:grpSpPr>
        <p:sp>
          <p:nvSpPr>
            <p:cNvPr id="10237" name="Google Shape;10237;p6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65"/>
          <p:cNvGrpSpPr/>
          <p:nvPr/>
        </p:nvGrpSpPr>
        <p:grpSpPr>
          <a:xfrm>
            <a:off x="2621569" y="3137266"/>
            <a:ext cx="365719" cy="326151"/>
            <a:chOff x="-46034000" y="2334500"/>
            <a:chExt cx="306400" cy="273250"/>
          </a:xfrm>
        </p:grpSpPr>
        <p:sp>
          <p:nvSpPr>
            <p:cNvPr id="10241" name="Google Shape;10241;p6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65"/>
          <p:cNvGrpSpPr/>
          <p:nvPr/>
        </p:nvGrpSpPr>
        <p:grpSpPr>
          <a:xfrm>
            <a:off x="2667627" y="3591655"/>
            <a:ext cx="273603" cy="356439"/>
            <a:chOff x="-45998575" y="2702625"/>
            <a:chExt cx="229225" cy="298625"/>
          </a:xfrm>
        </p:grpSpPr>
        <p:sp>
          <p:nvSpPr>
            <p:cNvPr id="10245" name="Google Shape;10245;p6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2" name="Google Shape;10252;p65"/>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5"/>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4" name="Google Shape;10254;p65"/>
          <p:cNvGrpSpPr/>
          <p:nvPr/>
        </p:nvGrpSpPr>
        <p:grpSpPr>
          <a:xfrm>
            <a:off x="2203197" y="2205419"/>
            <a:ext cx="314961" cy="361034"/>
            <a:chOff x="-49398750" y="2684600"/>
            <a:chExt cx="263875" cy="302475"/>
          </a:xfrm>
        </p:grpSpPr>
        <p:sp>
          <p:nvSpPr>
            <p:cNvPr id="10255" name="Google Shape;10255;p6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5"/>
          <p:cNvGrpSpPr/>
          <p:nvPr/>
        </p:nvGrpSpPr>
        <p:grpSpPr>
          <a:xfrm>
            <a:off x="873121" y="2699684"/>
            <a:ext cx="314006" cy="359154"/>
            <a:chOff x="-47509225" y="1974175"/>
            <a:chExt cx="263075" cy="300900"/>
          </a:xfrm>
        </p:grpSpPr>
        <p:sp>
          <p:nvSpPr>
            <p:cNvPr id="10259" name="Google Shape;10259;p6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65"/>
          <p:cNvGrpSpPr/>
          <p:nvPr/>
        </p:nvGrpSpPr>
        <p:grpSpPr>
          <a:xfrm>
            <a:off x="849622" y="3146218"/>
            <a:ext cx="361004" cy="357961"/>
            <a:chOff x="-47529700" y="2342000"/>
            <a:chExt cx="302450" cy="299900"/>
          </a:xfrm>
        </p:grpSpPr>
        <p:sp>
          <p:nvSpPr>
            <p:cNvPr id="10265" name="Google Shape;10265;p6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65"/>
          <p:cNvGrpSpPr/>
          <p:nvPr/>
        </p:nvGrpSpPr>
        <p:grpSpPr>
          <a:xfrm>
            <a:off x="851025" y="3645367"/>
            <a:ext cx="358199" cy="272648"/>
            <a:chOff x="-47527350" y="2747625"/>
            <a:chExt cx="300100" cy="228425"/>
          </a:xfrm>
        </p:grpSpPr>
        <p:sp>
          <p:nvSpPr>
            <p:cNvPr id="10268" name="Google Shape;10268;p6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4" name="Google Shape;10274;p65"/>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5" name="Google Shape;10275;p65"/>
          <p:cNvGrpSpPr/>
          <p:nvPr/>
        </p:nvGrpSpPr>
        <p:grpSpPr>
          <a:xfrm>
            <a:off x="3073924" y="3158422"/>
            <a:ext cx="358229" cy="314961"/>
            <a:chOff x="-45664625" y="2352225"/>
            <a:chExt cx="300125" cy="263875"/>
          </a:xfrm>
        </p:grpSpPr>
        <p:sp>
          <p:nvSpPr>
            <p:cNvPr id="10276" name="Google Shape;10276;p6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65"/>
          <p:cNvGrpSpPr/>
          <p:nvPr/>
        </p:nvGrpSpPr>
        <p:grpSpPr>
          <a:xfrm>
            <a:off x="3073103" y="3592401"/>
            <a:ext cx="359870" cy="357573"/>
            <a:chOff x="-45665400" y="2703250"/>
            <a:chExt cx="301500" cy="299575"/>
          </a:xfrm>
        </p:grpSpPr>
        <p:sp>
          <p:nvSpPr>
            <p:cNvPr id="10284" name="Google Shape;10284;p6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65"/>
          <p:cNvGrpSpPr/>
          <p:nvPr/>
        </p:nvGrpSpPr>
        <p:grpSpPr>
          <a:xfrm>
            <a:off x="2174760" y="4033337"/>
            <a:ext cx="359154" cy="360109"/>
            <a:chOff x="-44528075" y="1982825"/>
            <a:chExt cx="300900" cy="301700"/>
          </a:xfrm>
        </p:grpSpPr>
        <p:sp>
          <p:nvSpPr>
            <p:cNvPr id="10289" name="Google Shape;10289;p6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6" name="Google Shape;10296;p65"/>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7" name="Google Shape;10297;p65"/>
          <p:cNvGrpSpPr/>
          <p:nvPr/>
        </p:nvGrpSpPr>
        <p:grpSpPr>
          <a:xfrm>
            <a:off x="2625923" y="1758885"/>
            <a:ext cx="358199" cy="358229"/>
            <a:chOff x="-49048250" y="2316775"/>
            <a:chExt cx="300100" cy="300125"/>
          </a:xfrm>
        </p:grpSpPr>
        <p:sp>
          <p:nvSpPr>
            <p:cNvPr id="10298" name="Google Shape;10298;p6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2" name="Google Shape;10302;p65"/>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65"/>
          <p:cNvGrpSpPr/>
          <p:nvPr/>
        </p:nvGrpSpPr>
        <p:grpSpPr>
          <a:xfrm>
            <a:off x="1290494" y="2699684"/>
            <a:ext cx="360109" cy="358199"/>
            <a:chOff x="-47160325" y="1974175"/>
            <a:chExt cx="301700" cy="300100"/>
          </a:xfrm>
        </p:grpSpPr>
        <p:sp>
          <p:nvSpPr>
            <p:cNvPr id="10304" name="Google Shape;10304;p6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5"/>
          <p:cNvGrpSpPr/>
          <p:nvPr/>
        </p:nvGrpSpPr>
        <p:grpSpPr>
          <a:xfrm>
            <a:off x="1290971" y="3146218"/>
            <a:ext cx="359154" cy="359124"/>
            <a:chOff x="-47159525" y="2342000"/>
            <a:chExt cx="300900" cy="300875"/>
          </a:xfrm>
        </p:grpSpPr>
        <p:sp>
          <p:nvSpPr>
            <p:cNvPr id="10307" name="Google Shape;10307;p6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5"/>
          <p:cNvGrpSpPr/>
          <p:nvPr/>
        </p:nvGrpSpPr>
        <p:grpSpPr>
          <a:xfrm>
            <a:off x="1291448" y="3603054"/>
            <a:ext cx="358199" cy="359154"/>
            <a:chOff x="-47157950" y="2712175"/>
            <a:chExt cx="300100" cy="300900"/>
          </a:xfrm>
        </p:grpSpPr>
        <p:sp>
          <p:nvSpPr>
            <p:cNvPr id="10313" name="Google Shape;10313;p6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0" name="Google Shape;10320;p65"/>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1" name="Google Shape;10321;p65"/>
          <p:cNvGrpSpPr/>
          <p:nvPr/>
        </p:nvGrpSpPr>
        <p:grpSpPr>
          <a:xfrm>
            <a:off x="3535175" y="3135863"/>
            <a:ext cx="315886" cy="358199"/>
            <a:chOff x="-45278675" y="2333325"/>
            <a:chExt cx="264650" cy="300100"/>
          </a:xfrm>
        </p:grpSpPr>
        <p:sp>
          <p:nvSpPr>
            <p:cNvPr id="10322" name="Google Shape;10322;p6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65"/>
          <p:cNvGrpSpPr/>
          <p:nvPr/>
        </p:nvGrpSpPr>
        <p:grpSpPr>
          <a:xfrm>
            <a:off x="3545500" y="3590820"/>
            <a:ext cx="295237" cy="358229"/>
            <a:chOff x="-45270025" y="2701925"/>
            <a:chExt cx="247350" cy="300125"/>
          </a:xfrm>
        </p:grpSpPr>
        <p:sp>
          <p:nvSpPr>
            <p:cNvPr id="10327" name="Google Shape;10327;p6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1" name="Google Shape;10331;p65"/>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2" name="Google Shape;10332;p65"/>
          <p:cNvGrpSpPr/>
          <p:nvPr/>
        </p:nvGrpSpPr>
        <p:grpSpPr>
          <a:xfrm>
            <a:off x="2209567" y="1743737"/>
            <a:ext cx="307444" cy="366556"/>
            <a:chOff x="2209567" y="1972337"/>
            <a:chExt cx="307444" cy="366556"/>
          </a:xfrm>
        </p:grpSpPr>
        <p:sp>
          <p:nvSpPr>
            <p:cNvPr id="10333" name="Google Shape;10333;p65"/>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5"/>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5"/>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65"/>
            <p:cNvGrpSpPr/>
            <p:nvPr/>
          </p:nvGrpSpPr>
          <p:grpSpPr>
            <a:xfrm>
              <a:off x="2209567" y="2078266"/>
              <a:ext cx="307444" cy="260626"/>
              <a:chOff x="1636184" y="2959225"/>
              <a:chExt cx="232666" cy="197250"/>
            </a:xfrm>
          </p:grpSpPr>
          <p:sp>
            <p:nvSpPr>
              <p:cNvPr id="10337" name="Google Shape;10337;p6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5"/>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0340" name="Google Shape;10340;p6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0341" name="Google Shape;10341;p65"/>
          <p:cNvGrpSpPr/>
          <p:nvPr/>
        </p:nvGrpSpPr>
        <p:grpSpPr>
          <a:xfrm>
            <a:off x="3577265" y="2235011"/>
            <a:ext cx="258542" cy="365154"/>
            <a:chOff x="-47300587" y="123275"/>
            <a:chExt cx="190975" cy="269725"/>
          </a:xfrm>
        </p:grpSpPr>
        <p:sp>
          <p:nvSpPr>
            <p:cNvPr id="10342" name="Google Shape;10342;p6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65"/>
          <p:cNvGrpSpPr/>
          <p:nvPr/>
        </p:nvGrpSpPr>
        <p:grpSpPr>
          <a:xfrm>
            <a:off x="4870788" y="1304201"/>
            <a:ext cx="342328" cy="339793"/>
            <a:chOff x="-13966675" y="1639700"/>
            <a:chExt cx="354450" cy="351825"/>
          </a:xfrm>
        </p:grpSpPr>
        <p:sp>
          <p:nvSpPr>
            <p:cNvPr id="10348" name="Google Shape;10348;p6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3" name="Google Shape;10353;p65"/>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5"/>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5" name="Google Shape;10355;p65"/>
          <p:cNvGrpSpPr/>
          <p:nvPr/>
        </p:nvGrpSpPr>
        <p:grpSpPr>
          <a:xfrm>
            <a:off x="6667277" y="1303887"/>
            <a:ext cx="340034" cy="340420"/>
            <a:chOff x="-12199250" y="1662675"/>
            <a:chExt cx="352075" cy="352475"/>
          </a:xfrm>
        </p:grpSpPr>
        <p:sp>
          <p:nvSpPr>
            <p:cNvPr id="10356" name="Google Shape;10356;p6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65"/>
          <p:cNvGrpSpPr/>
          <p:nvPr/>
        </p:nvGrpSpPr>
        <p:grpSpPr>
          <a:xfrm>
            <a:off x="6666130" y="1710754"/>
            <a:ext cx="342328" cy="342328"/>
            <a:chOff x="-12199250" y="2096250"/>
            <a:chExt cx="354450" cy="354450"/>
          </a:xfrm>
        </p:grpSpPr>
        <p:sp>
          <p:nvSpPr>
            <p:cNvPr id="10360" name="Google Shape;10360;p6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65"/>
          <p:cNvGrpSpPr/>
          <p:nvPr/>
        </p:nvGrpSpPr>
        <p:grpSpPr>
          <a:xfrm>
            <a:off x="6667277" y="2119708"/>
            <a:ext cx="340034" cy="341579"/>
            <a:chOff x="-12199250" y="2530225"/>
            <a:chExt cx="352075" cy="353675"/>
          </a:xfrm>
        </p:grpSpPr>
        <p:sp>
          <p:nvSpPr>
            <p:cNvPr id="10363" name="Google Shape;10363;p6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7" name="Google Shape;10367;p65"/>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8" name="Google Shape;10368;p65"/>
          <p:cNvGrpSpPr/>
          <p:nvPr/>
        </p:nvGrpSpPr>
        <p:grpSpPr>
          <a:xfrm>
            <a:off x="4870788" y="2959488"/>
            <a:ext cx="342328" cy="339310"/>
            <a:chOff x="-10462550" y="2057650"/>
            <a:chExt cx="354450" cy="351325"/>
          </a:xfrm>
        </p:grpSpPr>
        <p:sp>
          <p:nvSpPr>
            <p:cNvPr id="10369" name="Google Shape;10369;p6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1" name="Google Shape;10371;p65"/>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2" name="Google Shape;10372;p65"/>
          <p:cNvGrpSpPr/>
          <p:nvPr/>
        </p:nvGrpSpPr>
        <p:grpSpPr>
          <a:xfrm>
            <a:off x="6649772" y="2551051"/>
            <a:ext cx="375044" cy="340541"/>
            <a:chOff x="-8692750" y="1622100"/>
            <a:chExt cx="388325" cy="352600"/>
          </a:xfrm>
        </p:grpSpPr>
        <p:sp>
          <p:nvSpPr>
            <p:cNvPr id="10373" name="Google Shape;10373;p6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65"/>
          <p:cNvGrpSpPr/>
          <p:nvPr/>
        </p:nvGrpSpPr>
        <p:grpSpPr>
          <a:xfrm>
            <a:off x="5304253" y="1303307"/>
            <a:ext cx="341555" cy="341579"/>
            <a:chOff x="-13529550" y="1639425"/>
            <a:chExt cx="353650" cy="353675"/>
          </a:xfrm>
        </p:grpSpPr>
        <p:sp>
          <p:nvSpPr>
            <p:cNvPr id="10376" name="Google Shape;10376;p6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5"/>
          <p:cNvGrpSpPr/>
          <p:nvPr/>
        </p:nvGrpSpPr>
        <p:grpSpPr>
          <a:xfrm>
            <a:off x="5303106" y="1711889"/>
            <a:ext cx="343849" cy="340058"/>
            <a:chOff x="-13531925" y="2075775"/>
            <a:chExt cx="356025" cy="352100"/>
          </a:xfrm>
        </p:grpSpPr>
        <p:sp>
          <p:nvSpPr>
            <p:cNvPr id="10385" name="Google Shape;10385;p6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65"/>
          <p:cNvGrpSpPr/>
          <p:nvPr/>
        </p:nvGrpSpPr>
        <p:grpSpPr>
          <a:xfrm>
            <a:off x="5304627" y="2120094"/>
            <a:ext cx="340807" cy="340807"/>
            <a:chOff x="-13528775" y="2507400"/>
            <a:chExt cx="352875" cy="352875"/>
          </a:xfrm>
        </p:grpSpPr>
        <p:sp>
          <p:nvSpPr>
            <p:cNvPr id="10388" name="Google Shape;10388;p6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1" name="Google Shape;10391;p65"/>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5"/>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3" name="Google Shape;10393;p65"/>
          <p:cNvGrpSpPr/>
          <p:nvPr/>
        </p:nvGrpSpPr>
        <p:grpSpPr>
          <a:xfrm>
            <a:off x="7140133" y="2119708"/>
            <a:ext cx="308090" cy="341579"/>
            <a:chOff x="-11747150" y="2530225"/>
            <a:chExt cx="319000" cy="353675"/>
          </a:xfrm>
        </p:grpSpPr>
        <p:sp>
          <p:nvSpPr>
            <p:cNvPr id="10394" name="Google Shape;10394;p6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65"/>
          <p:cNvGrpSpPr/>
          <p:nvPr/>
        </p:nvGrpSpPr>
        <p:grpSpPr>
          <a:xfrm>
            <a:off x="5304627" y="2550919"/>
            <a:ext cx="340807" cy="340807"/>
            <a:chOff x="-10027775" y="1622900"/>
            <a:chExt cx="352875" cy="352875"/>
          </a:xfrm>
        </p:grpSpPr>
        <p:sp>
          <p:nvSpPr>
            <p:cNvPr id="10397" name="Google Shape;10397;p6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3" name="Google Shape;10403;p65"/>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4" name="Google Shape;10404;p65"/>
          <p:cNvGrpSpPr/>
          <p:nvPr/>
        </p:nvGrpSpPr>
        <p:grpSpPr>
          <a:xfrm>
            <a:off x="8031595" y="2576583"/>
            <a:ext cx="322553" cy="342328"/>
            <a:chOff x="-10019125" y="2490075"/>
            <a:chExt cx="333975" cy="354450"/>
          </a:xfrm>
        </p:grpSpPr>
        <p:sp>
          <p:nvSpPr>
            <p:cNvPr id="10405" name="Google Shape;10405;p6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65"/>
          <p:cNvGrpSpPr/>
          <p:nvPr/>
        </p:nvGrpSpPr>
        <p:grpSpPr>
          <a:xfrm>
            <a:off x="6661180" y="2957593"/>
            <a:ext cx="352227" cy="343100"/>
            <a:chOff x="-8684100" y="2032450"/>
            <a:chExt cx="364700" cy="355250"/>
          </a:xfrm>
        </p:grpSpPr>
        <p:sp>
          <p:nvSpPr>
            <p:cNvPr id="10410" name="Google Shape;10410;p6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3" name="Google Shape;10413;p65"/>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4" name="Google Shape;10414;p65"/>
          <p:cNvGrpSpPr/>
          <p:nvPr/>
        </p:nvGrpSpPr>
        <p:grpSpPr>
          <a:xfrm>
            <a:off x="5752039" y="1711056"/>
            <a:ext cx="343849" cy="341724"/>
            <a:chOff x="-13095575" y="2073400"/>
            <a:chExt cx="356025" cy="353825"/>
          </a:xfrm>
        </p:grpSpPr>
        <p:sp>
          <p:nvSpPr>
            <p:cNvPr id="10415" name="Google Shape;10415;p6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3" name="Google Shape;10423;p65"/>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4" name="Google Shape;10424;p65"/>
          <p:cNvGrpSpPr/>
          <p:nvPr/>
        </p:nvGrpSpPr>
        <p:grpSpPr>
          <a:xfrm>
            <a:off x="7576787" y="1302885"/>
            <a:ext cx="343100" cy="342424"/>
            <a:chOff x="-11332875" y="1660700"/>
            <a:chExt cx="355250" cy="354550"/>
          </a:xfrm>
        </p:grpSpPr>
        <p:sp>
          <p:nvSpPr>
            <p:cNvPr id="10425" name="Google Shape;10425;p6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9" name="Google Shape;10429;p65"/>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5"/>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1" name="Google Shape;10431;p65"/>
          <p:cNvGrpSpPr/>
          <p:nvPr/>
        </p:nvGrpSpPr>
        <p:grpSpPr>
          <a:xfrm>
            <a:off x="5774096" y="2549397"/>
            <a:ext cx="299736" cy="343849"/>
            <a:chOff x="-9570950" y="1622100"/>
            <a:chExt cx="310350" cy="356025"/>
          </a:xfrm>
        </p:grpSpPr>
        <p:sp>
          <p:nvSpPr>
            <p:cNvPr id="10432" name="Google Shape;10432;p6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65"/>
          <p:cNvGrpSpPr/>
          <p:nvPr/>
        </p:nvGrpSpPr>
        <p:grpSpPr>
          <a:xfrm>
            <a:off x="5752800" y="2958353"/>
            <a:ext cx="342328" cy="341579"/>
            <a:chOff x="-9594575" y="2056875"/>
            <a:chExt cx="354450" cy="353675"/>
          </a:xfrm>
        </p:grpSpPr>
        <p:sp>
          <p:nvSpPr>
            <p:cNvPr id="10435" name="Google Shape;10435;p6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8" name="Google Shape;10438;p65"/>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9" name="Google Shape;10439;p65"/>
          <p:cNvGrpSpPr/>
          <p:nvPr/>
        </p:nvGrpSpPr>
        <p:grpSpPr>
          <a:xfrm>
            <a:off x="6208482" y="1303693"/>
            <a:ext cx="342328" cy="340807"/>
            <a:chOff x="-12661600" y="1640225"/>
            <a:chExt cx="354450" cy="352875"/>
          </a:xfrm>
        </p:grpSpPr>
        <p:sp>
          <p:nvSpPr>
            <p:cNvPr id="10440" name="Google Shape;10440;p6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65"/>
          <p:cNvGrpSpPr/>
          <p:nvPr/>
        </p:nvGrpSpPr>
        <p:grpSpPr>
          <a:xfrm>
            <a:off x="6208857" y="1732231"/>
            <a:ext cx="341579" cy="299374"/>
            <a:chOff x="-12660025" y="2096250"/>
            <a:chExt cx="353675" cy="309975"/>
          </a:xfrm>
        </p:grpSpPr>
        <p:sp>
          <p:nvSpPr>
            <p:cNvPr id="10444" name="Google Shape;10444;p6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65"/>
          <p:cNvGrpSpPr/>
          <p:nvPr/>
        </p:nvGrpSpPr>
        <p:grpSpPr>
          <a:xfrm>
            <a:off x="6207335" y="2119527"/>
            <a:ext cx="344622" cy="341941"/>
            <a:chOff x="-12663175" y="2506800"/>
            <a:chExt cx="356825" cy="354050"/>
          </a:xfrm>
        </p:grpSpPr>
        <p:sp>
          <p:nvSpPr>
            <p:cNvPr id="10451" name="Google Shape;10451;p6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65"/>
          <p:cNvGrpSpPr/>
          <p:nvPr/>
        </p:nvGrpSpPr>
        <p:grpSpPr>
          <a:xfrm>
            <a:off x="8022468" y="1303307"/>
            <a:ext cx="340807" cy="341579"/>
            <a:chOff x="-10896525" y="1663050"/>
            <a:chExt cx="352875" cy="353675"/>
          </a:xfrm>
        </p:grpSpPr>
        <p:sp>
          <p:nvSpPr>
            <p:cNvPr id="10456" name="Google Shape;10456;p6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8" name="Google Shape;10458;p65"/>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9" name="Google Shape;10459;p65"/>
          <p:cNvGrpSpPr/>
          <p:nvPr/>
        </p:nvGrpSpPr>
        <p:grpSpPr>
          <a:xfrm>
            <a:off x="8022082" y="2130742"/>
            <a:ext cx="341579" cy="319511"/>
            <a:chOff x="-10898100" y="2542050"/>
            <a:chExt cx="353675" cy="330825"/>
          </a:xfrm>
        </p:grpSpPr>
        <p:sp>
          <p:nvSpPr>
            <p:cNvPr id="10460" name="Google Shape;10460;p6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65"/>
          <p:cNvGrpSpPr/>
          <p:nvPr/>
        </p:nvGrpSpPr>
        <p:grpSpPr>
          <a:xfrm>
            <a:off x="6209617" y="2551607"/>
            <a:ext cx="340058" cy="339430"/>
            <a:chOff x="-9157450" y="1622750"/>
            <a:chExt cx="352100" cy="351450"/>
          </a:xfrm>
        </p:grpSpPr>
        <p:sp>
          <p:nvSpPr>
            <p:cNvPr id="10467" name="Google Shape;10467;p6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65"/>
          <p:cNvGrpSpPr/>
          <p:nvPr/>
        </p:nvGrpSpPr>
        <p:grpSpPr>
          <a:xfrm>
            <a:off x="6247658" y="2959874"/>
            <a:ext cx="263977" cy="338537"/>
            <a:chOff x="-9119650" y="2056875"/>
            <a:chExt cx="273325" cy="350525"/>
          </a:xfrm>
        </p:grpSpPr>
        <p:sp>
          <p:nvSpPr>
            <p:cNvPr id="10470" name="Google Shape;10470;p6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2" name="Google Shape;10472;p65"/>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5"/>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4" name="Google Shape;10474;p65"/>
          <p:cNvGrpSpPr/>
          <p:nvPr/>
        </p:nvGrpSpPr>
        <p:grpSpPr>
          <a:xfrm>
            <a:off x="7576790" y="2989279"/>
            <a:ext cx="343094" cy="341569"/>
            <a:chOff x="6001575" y="3119050"/>
            <a:chExt cx="315025" cy="313625"/>
          </a:xfrm>
        </p:grpSpPr>
        <p:sp>
          <p:nvSpPr>
            <p:cNvPr id="10475" name="Google Shape;10475;p6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80" name="Shape 10480"/>
        <p:cNvGrpSpPr/>
        <p:nvPr/>
      </p:nvGrpSpPr>
      <p:grpSpPr>
        <a:xfrm>
          <a:off x="0" y="0"/>
          <a:ext cx="0" cy="0"/>
          <a:chOff x="0" y="0"/>
          <a:chExt cx="0" cy="0"/>
        </a:xfrm>
      </p:grpSpPr>
      <p:sp>
        <p:nvSpPr>
          <p:cNvPr id="10481" name="Google Shape;10481;p66"/>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2" name="Google Shape;10482;p66"/>
          <p:cNvGrpSpPr/>
          <p:nvPr/>
        </p:nvGrpSpPr>
        <p:grpSpPr>
          <a:xfrm>
            <a:off x="845233" y="2273195"/>
            <a:ext cx="476329" cy="476213"/>
            <a:chOff x="-21298675" y="2414425"/>
            <a:chExt cx="306400" cy="306325"/>
          </a:xfrm>
        </p:grpSpPr>
        <p:sp>
          <p:nvSpPr>
            <p:cNvPr id="10483" name="Google Shape;10483;p66"/>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6"/>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6"/>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6"/>
          <p:cNvGrpSpPr/>
          <p:nvPr/>
        </p:nvGrpSpPr>
        <p:grpSpPr>
          <a:xfrm>
            <a:off x="844611" y="2865128"/>
            <a:ext cx="477573" cy="445432"/>
            <a:chOff x="-21299475" y="2798025"/>
            <a:chExt cx="307200" cy="286525"/>
          </a:xfrm>
        </p:grpSpPr>
        <p:sp>
          <p:nvSpPr>
            <p:cNvPr id="10487" name="Google Shape;10487;p66"/>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6"/>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6"/>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6"/>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6"/>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6"/>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6"/>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6"/>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6"/>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6"/>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6"/>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6"/>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9" name="Google Shape;10499;p66"/>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6"/>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6"/>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2" name="Google Shape;10502;p66"/>
          <p:cNvGrpSpPr/>
          <p:nvPr/>
        </p:nvGrpSpPr>
        <p:grpSpPr>
          <a:xfrm>
            <a:off x="6713966" y="1688917"/>
            <a:ext cx="413912" cy="472676"/>
            <a:chOff x="-17545650" y="2051350"/>
            <a:chExt cx="266250" cy="304050"/>
          </a:xfrm>
        </p:grpSpPr>
        <p:sp>
          <p:nvSpPr>
            <p:cNvPr id="10503" name="Google Shape;10503;p66"/>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6"/>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6"/>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6"/>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7" name="Google Shape;10507;p66"/>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66"/>
          <p:cNvGrpSpPr/>
          <p:nvPr/>
        </p:nvGrpSpPr>
        <p:grpSpPr>
          <a:xfrm>
            <a:off x="6684584" y="2865574"/>
            <a:ext cx="472676" cy="444538"/>
            <a:chOff x="-17565350" y="2809825"/>
            <a:chExt cx="304050" cy="285950"/>
          </a:xfrm>
        </p:grpSpPr>
        <p:sp>
          <p:nvSpPr>
            <p:cNvPr id="10509" name="Google Shape;10509;p66"/>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6"/>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6"/>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6"/>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6"/>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66"/>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6"/>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6"/>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7" name="Google Shape;10517;p66"/>
          <p:cNvGrpSpPr/>
          <p:nvPr/>
        </p:nvGrpSpPr>
        <p:grpSpPr>
          <a:xfrm>
            <a:off x="1457493" y="2850904"/>
            <a:ext cx="416283" cy="473881"/>
            <a:chOff x="-20904875" y="2788575"/>
            <a:chExt cx="267775" cy="304825"/>
          </a:xfrm>
        </p:grpSpPr>
        <p:sp>
          <p:nvSpPr>
            <p:cNvPr id="10518" name="Google Shape;10518;p66"/>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6"/>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6"/>
          <p:cNvGrpSpPr/>
          <p:nvPr/>
        </p:nvGrpSpPr>
        <p:grpSpPr>
          <a:xfrm>
            <a:off x="4397908" y="2275564"/>
            <a:ext cx="360045" cy="471471"/>
            <a:chOff x="-19006700" y="2434925"/>
            <a:chExt cx="231600" cy="303275"/>
          </a:xfrm>
        </p:grpSpPr>
        <p:sp>
          <p:nvSpPr>
            <p:cNvPr id="10521" name="Google Shape;10521;p66"/>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6"/>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6"/>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6"/>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5" name="Google Shape;10525;p66"/>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6"/>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7" name="Google Shape;10527;p66"/>
          <p:cNvGrpSpPr/>
          <p:nvPr/>
        </p:nvGrpSpPr>
        <p:grpSpPr>
          <a:xfrm>
            <a:off x="7276507" y="2289051"/>
            <a:ext cx="473881" cy="444499"/>
            <a:chOff x="-17190425" y="2435725"/>
            <a:chExt cx="304825" cy="285925"/>
          </a:xfrm>
        </p:grpSpPr>
        <p:sp>
          <p:nvSpPr>
            <p:cNvPr id="10528" name="Google Shape;10528;p66"/>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6"/>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6"/>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1" name="Google Shape;10531;p66"/>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2" name="Google Shape;10532;p66"/>
          <p:cNvGrpSpPr/>
          <p:nvPr/>
        </p:nvGrpSpPr>
        <p:grpSpPr>
          <a:xfrm>
            <a:off x="4931233" y="3444650"/>
            <a:ext cx="476329" cy="475086"/>
            <a:chOff x="-15719925" y="2416825"/>
            <a:chExt cx="306400" cy="305600"/>
          </a:xfrm>
        </p:grpSpPr>
        <p:sp>
          <p:nvSpPr>
            <p:cNvPr id="10533" name="Google Shape;10533;p66"/>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6"/>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6"/>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6" name="Google Shape;10536;p66"/>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6"/>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8" name="Google Shape;10538;p66"/>
          <p:cNvGrpSpPr/>
          <p:nvPr/>
        </p:nvGrpSpPr>
        <p:grpSpPr>
          <a:xfrm>
            <a:off x="2017527" y="2851506"/>
            <a:ext cx="479983" cy="472676"/>
            <a:chOff x="-20550425" y="2789350"/>
            <a:chExt cx="308750" cy="304050"/>
          </a:xfrm>
        </p:grpSpPr>
        <p:sp>
          <p:nvSpPr>
            <p:cNvPr id="10539" name="Google Shape;10539;p66"/>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6"/>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6"/>
          <p:cNvGrpSpPr/>
          <p:nvPr/>
        </p:nvGrpSpPr>
        <p:grpSpPr>
          <a:xfrm>
            <a:off x="4932894" y="1688158"/>
            <a:ext cx="473920" cy="474192"/>
            <a:chOff x="-18666450" y="2059825"/>
            <a:chExt cx="304850" cy="305025"/>
          </a:xfrm>
        </p:grpSpPr>
        <p:sp>
          <p:nvSpPr>
            <p:cNvPr id="10542" name="Google Shape;10542;p66"/>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6"/>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6"/>
          <p:cNvGrpSpPr/>
          <p:nvPr/>
        </p:nvGrpSpPr>
        <p:grpSpPr>
          <a:xfrm>
            <a:off x="4932292" y="2275584"/>
            <a:ext cx="475125" cy="471432"/>
            <a:chOff x="-18668025" y="2435725"/>
            <a:chExt cx="305625" cy="303250"/>
          </a:xfrm>
        </p:grpSpPr>
        <p:sp>
          <p:nvSpPr>
            <p:cNvPr id="10545" name="Google Shape;10545;p66"/>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6"/>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66"/>
          <p:cNvGrpSpPr/>
          <p:nvPr/>
        </p:nvGrpSpPr>
        <p:grpSpPr>
          <a:xfrm>
            <a:off x="4931689" y="2850902"/>
            <a:ext cx="476329" cy="473881"/>
            <a:chOff x="-18668800" y="2807475"/>
            <a:chExt cx="306400" cy="304825"/>
          </a:xfrm>
        </p:grpSpPr>
        <p:sp>
          <p:nvSpPr>
            <p:cNvPr id="10548" name="Google Shape;10548;p66"/>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6"/>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6"/>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6"/>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6"/>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6"/>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6"/>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6"/>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6"/>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66"/>
          <p:cNvGrpSpPr/>
          <p:nvPr/>
        </p:nvGrpSpPr>
        <p:grpSpPr>
          <a:xfrm>
            <a:off x="7885658" y="1687693"/>
            <a:ext cx="416361" cy="475125"/>
            <a:chOff x="-16798200" y="2050575"/>
            <a:chExt cx="267825" cy="305625"/>
          </a:xfrm>
        </p:grpSpPr>
        <p:sp>
          <p:nvSpPr>
            <p:cNvPr id="10558" name="Google Shape;10558;p66"/>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6"/>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6"/>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66"/>
          <p:cNvGrpSpPr/>
          <p:nvPr/>
        </p:nvGrpSpPr>
        <p:grpSpPr>
          <a:xfrm>
            <a:off x="7856276" y="2852127"/>
            <a:ext cx="475125" cy="471432"/>
            <a:chOff x="-16817100" y="2801175"/>
            <a:chExt cx="305625" cy="303250"/>
          </a:xfrm>
        </p:grpSpPr>
        <p:sp>
          <p:nvSpPr>
            <p:cNvPr id="10562" name="Google Shape;10562;p66"/>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6"/>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6"/>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6"/>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6"/>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6"/>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6"/>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6"/>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66"/>
          <p:cNvGrpSpPr/>
          <p:nvPr/>
        </p:nvGrpSpPr>
        <p:grpSpPr>
          <a:xfrm>
            <a:off x="7263396" y="3444614"/>
            <a:ext cx="476329" cy="475125"/>
            <a:chOff x="-15717575" y="2786200"/>
            <a:chExt cx="306400" cy="305625"/>
          </a:xfrm>
        </p:grpSpPr>
        <p:sp>
          <p:nvSpPr>
            <p:cNvPr id="10571" name="Google Shape;10571;p66"/>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6"/>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6"/>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6"/>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6"/>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6"/>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6"/>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6"/>
          <p:cNvGrpSpPr/>
          <p:nvPr/>
        </p:nvGrpSpPr>
        <p:grpSpPr>
          <a:xfrm>
            <a:off x="2600969" y="1688296"/>
            <a:ext cx="475125" cy="473920"/>
            <a:chOff x="-20173175" y="2038750"/>
            <a:chExt cx="305625" cy="304850"/>
          </a:xfrm>
        </p:grpSpPr>
        <p:sp>
          <p:nvSpPr>
            <p:cNvPr id="10579" name="Google Shape;10579;p66"/>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6"/>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1" name="Google Shape;10581;p66"/>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2" name="Google Shape;10582;p66"/>
          <p:cNvGrpSpPr/>
          <p:nvPr/>
        </p:nvGrpSpPr>
        <p:grpSpPr>
          <a:xfrm>
            <a:off x="2602193" y="2850282"/>
            <a:ext cx="472676" cy="475125"/>
            <a:chOff x="-20173175" y="2787775"/>
            <a:chExt cx="304050" cy="305625"/>
          </a:xfrm>
        </p:grpSpPr>
        <p:sp>
          <p:nvSpPr>
            <p:cNvPr id="10583" name="Google Shape;10583;p66"/>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6"/>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6"/>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6"/>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6"/>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6"/>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6"/>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66"/>
          <p:cNvGrpSpPr/>
          <p:nvPr/>
        </p:nvGrpSpPr>
        <p:grpSpPr>
          <a:xfrm>
            <a:off x="5527177" y="2275564"/>
            <a:ext cx="473881" cy="471471"/>
            <a:chOff x="-18294675" y="2434925"/>
            <a:chExt cx="304825" cy="303275"/>
          </a:xfrm>
        </p:grpSpPr>
        <p:sp>
          <p:nvSpPr>
            <p:cNvPr id="10591" name="Google Shape;10591;p66"/>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6"/>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6"/>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6"/>
          <p:cNvGrpSpPr/>
          <p:nvPr/>
        </p:nvGrpSpPr>
        <p:grpSpPr>
          <a:xfrm>
            <a:off x="5583492" y="2852107"/>
            <a:ext cx="361250" cy="471471"/>
            <a:chOff x="-18258450" y="2809825"/>
            <a:chExt cx="232375" cy="303275"/>
          </a:xfrm>
        </p:grpSpPr>
        <p:sp>
          <p:nvSpPr>
            <p:cNvPr id="10595" name="Google Shape;10595;p66"/>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6"/>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6"/>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8" name="Google Shape;10598;p66"/>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9" name="Google Shape;10599;p66"/>
          <p:cNvGrpSpPr/>
          <p:nvPr/>
        </p:nvGrpSpPr>
        <p:grpSpPr>
          <a:xfrm>
            <a:off x="3793692" y="3445233"/>
            <a:ext cx="415117" cy="473920"/>
            <a:chOff x="-16422500" y="2425450"/>
            <a:chExt cx="267025" cy="304850"/>
          </a:xfrm>
        </p:grpSpPr>
        <p:sp>
          <p:nvSpPr>
            <p:cNvPr id="10600" name="Google Shape;10600;p66"/>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6"/>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6"/>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66"/>
          <p:cNvGrpSpPr/>
          <p:nvPr/>
        </p:nvGrpSpPr>
        <p:grpSpPr>
          <a:xfrm>
            <a:off x="6096453" y="3445838"/>
            <a:ext cx="473920" cy="472676"/>
            <a:chOff x="-16442200" y="2801175"/>
            <a:chExt cx="304850" cy="304050"/>
          </a:xfrm>
        </p:grpSpPr>
        <p:sp>
          <p:nvSpPr>
            <p:cNvPr id="10604" name="Google Shape;10604;p66"/>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6"/>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6"/>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7" name="Google Shape;10607;p66"/>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6"/>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9" name="Google Shape;10609;p66"/>
          <p:cNvGrpSpPr/>
          <p:nvPr/>
        </p:nvGrpSpPr>
        <p:grpSpPr>
          <a:xfrm>
            <a:off x="3172167" y="2276343"/>
            <a:ext cx="481265" cy="469917"/>
            <a:chOff x="-19802200" y="2416025"/>
            <a:chExt cx="309575" cy="302275"/>
          </a:xfrm>
        </p:grpSpPr>
        <p:sp>
          <p:nvSpPr>
            <p:cNvPr id="10610" name="Google Shape;10610;p66"/>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6"/>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6"/>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6"/>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6"/>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66"/>
          <p:cNvGrpSpPr/>
          <p:nvPr/>
        </p:nvGrpSpPr>
        <p:grpSpPr>
          <a:xfrm>
            <a:off x="3175238" y="2851506"/>
            <a:ext cx="475125" cy="472676"/>
            <a:chOff x="-19801400" y="2788575"/>
            <a:chExt cx="305625" cy="304050"/>
          </a:xfrm>
        </p:grpSpPr>
        <p:sp>
          <p:nvSpPr>
            <p:cNvPr id="10616" name="Google Shape;10616;p66"/>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6"/>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6"/>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6"/>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6"/>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6"/>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66"/>
          <p:cNvGrpSpPr/>
          <p:nvPr/>
        </p:nvGrpSpPr>
        <p:grpSpPr>
          <a:xfrm>
            <a:off x="6130314" y="1688916"/>
            <a:ext cx="422463" cy="472676"/>
            <a:chOff x="-17903225" y="2060800"/>
            <a:chExt cx="271750" cy="304050"/>
          </a:xfrm>
        </p:grpSpPr>
        <p:sp>
          <p:nvSpPr>
            <p:cNvPr id="10623" name="Google Shape;10623;p66"/>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6"/>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6"/>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66"/>
          <p:cNvGrpSpPr/>
          <p:nvPr/>
        </p:nvGrpSpPr>
        <p:grpSpPr>
          <a:xfrm>
            <a:off x="6104605" y="2274962"/>
            <a:ext cx="473881" cy="472676"/>
            <a:chOff x="-17918975" y="2435725"/>
            <a:chExt cx="304825" cy="304050"/>
          </a:xfrm>
        </p:grpSpPr>
        <p:sp>
          <p:nvSpPr>
            <p:cNvPr id="10627" name="Google Shape;10627;p66"/>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6"/>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66"/>
          <p:cNvGrpSpPr/>
          <p:nvPr/>
        </p:nvGrpSpPr>
        <p:grpSpPr>
          <a:xfrm>
            <a:off x="6133365" y="2852729"/>
            <a:ext cx="416361" cy="470228"/>
            <a:chOff x="-17899300" y="2810625"/>
            <a:chExt cx="267825" cy="302475"/>
          </a:xfrm>
        </p:grpSpPr>
        <p:sp>
          <p:nvSpPr>
            <p:cNvPr id="10630" name="Google Shape;10630;p66"/>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6"/>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6"/>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66"/>
          <p:cNvGrpSpPr/>
          <p:nvPr/>
        </p:nvGrpSpPr>
        <p:grpSpPr>
          <a:xfrm>
            <a:off x="2039218" y="3461166"/>
            <a:ext cx="472676" cy="442089"/>
            <a:chOff x="-16066500" y="2060800"/>
            <a:chExt cx="304050" cy="284375"/>
          </a:xfrm>
        </p:grpSpPr>
        <p:sp>
          <p:nvSpPr>
            <p:cNvPr id="10634" name="Google Shape;10634;p66"/>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6"/>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6"/>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6"/>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6"/>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9" name="Google Shape;10639;p66"/>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6"/>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6"/>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66"/>
          <p:cNvGrpSpPr/>
          <p:nvPr/>
        </p:nvGrpSpPr>
        <p:grpSpPr>
          <a:xfrm>
            <a:off x="7923925" y="2297751"/>
            <a:ext cx="368362" cy="419314"/>
            <a:chOff x="4995050" y="3245650"/>
            <a:chExt cx="236950" cy="269725"/>
          </a:xfrm>
        </p:grpSpPr>
        <p:sp>
          <p:nvSpPr>
            <p:cNvPr id="10643" name="Google Shape;10643;p66"/>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6"/>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6"/>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6" name="Google Shape;10646;p66"/>
            <p:cNvGrpSpPr/>
            <p:nvPr/>
          </p:nvGrpSpPr>
          <p:grpSpPr>
            <a:xfrm>
              <a:off x="4995050" y="3245650"/>
              <a:ext cx="236950" cy="269725"/>
              <a:chOff x="4995050" y="3245650"/>
              <a:chExt cx="236950" cy="269725"/>
            </a:xfrm>
          </p:grpSpPr>
          <p:sp>
            <p:nvSpPr>
              <p:cNvPr id="10647" name="Google Shape;10647;p66"/>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6"/>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49" name="Google Shape;10649;p66"/>
          <p:cNvGrpSpPr/>
          <p:nvPr/>
        </p:nvGrpSpPr>
        <p:grpSpPr>
          <a:xfrm>
            <a:off x="5523718" y="1689744"/>
            <a:ext cx="483749" cy="481292"/>
            <a:chOff x="4724650" y="2885700"/>
            <a:chExt cx="270750" cy="269375"/>
          </a:xfrm>
        </p:grpSpPr>
        <p:sp>
          <p:nvSpPr>
            <p:cNvPr id="10650" name="Google Shape;10650;p66"/>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6"/>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6"/>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6"/>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6"/>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6"/>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6"/>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66"/>
          <p:cNvGrpSpPr/>
          <p:nvPr/>
        </p:nvGrpSpPr>
        <p:grpSpPr>
          <a:xfrm>
            <a:off x="4390823" y="1683870"/>
            <a:ext cx="389425" cy="467822"/>
            <a:chOff x="4459350" y="2882125"/>
            <a:chExt cx="228375" cy="274350"/>
          </a:xfrm>
        </p:grpSpPr>
        <p:sp>
          <p:nvSpPr>
            <p:cNvPr id="10658" name="Google Shape;10658;p66"/>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6"/>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6"/>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6"/>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6"/>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0663" name="Google Shape;10663;p66"/>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0664" name="Google Shape;10664;p66"/>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fr" sz="2400">
                <a:solidFill>
                  <a:srgbClr val="FFFFFF"/>
                </a:solidFill>
              </a:rPr>
              <a:t>Nature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68" name="Shape 10668"/>
        <p:cNvGrpSpPr/>
        <p:nvPr/>
      </p:nvGrpSpPr>
      <p:grpSpPr>
        <a:xfrm>
          <a:off x="0" y="0"/>
          <a:ext cx="0" cy="0"/>
          <a:chOff x="0" y="0"/>
          <a:chExt cx="0" cy="0"/>
        </a:xfrm>
      </p:grpSpPr>
      <p:sp>
        <p:nvSpPr>
          <p:cNvPr id="10669" name="Google Shape;10669;p67"/>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fr">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670" name="Google Shape;10670;p67"/>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1" name="Google Shape;10671;p67"/>
          <p:cNvGrpSpPr/>
          <p:nvPr/>
        </p:nvGrpSpPr>
        <p:grpSpPr>
          <a:xfrm>
            <a:off x="847082" y="2140412"/>
            <a:ext cx="426462" cy="420796"/>
            <a:chOff x="-6713450" y="2397900"/>
            <a:chExt cx="295375" cy="291450"/>
          </a:xfrm>
        </p:grpSpPr>
        <p:sp>
          <p:nvSpPr>
            <p:cNvPr id="10672" name="Google Shape;10672;p6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4" name="Google Shape;10674;p67"/>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5" name="Google Shape;10675;p67"/>
          <p:cNvGrpSpPr/>
          <p:nvPr/>
        </p:nvGrpSpPr>
        <p:grpSpPr>
          <a:xfrm>
            <a:off x="3551844" y="1631401"/>
            <a:ext cx="423069" cy="420507"/>
            <a:chOff x="-4932650" y="2046625"/>
            <a:chExt cx="293025" cy="291250"/>
          </a:xfrm>
        </p:grpSpPr>
        <p:sp>
          <p:nvSpPr>
            <p:cNvPr id="10676" name="Google Shape;10676;p6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8" name="Google Shape;10678;p67"/>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9" name="Google Shape;10679;p67"/>
          <p:cNvGrpSpPr/>
          <p:nvPr/>
        </p:nvGrpSpPr>
        <p:grpSpPr>
          <a:xfrm>
            <a:off x="3563775" y="2660957"/>
            <a:ext cx="423069" cy="420796"/>
            <a:chOff x="-4931075" y="2765725"/>
            <a:chExt cx="293025" cy="291450"/>
          </a:xfrm>
        </p:grpSpPr>
        <p:sp>
          <p:nvSpPr>
            <p:cNvPr id="10680" name="Google Shape;10680;p6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67"/>
          <p:cNvGrpSpPr/>
          <p:nvPr/>
        </p:nvGrpSpPr>
        <p:grpSpPr>
          <a:xfrm>
            <a:off x="6269343" y="1656289"/>
            <a:ext cx="420796" cy="370732"/>
            <a:chOff x="-3137650" y="2067900"/>
            <a:chExt cx="291450" cy="256775"/>
          </a:xfrm>
        </p:grpSpPr>
        <p:sp>
          <p:nvSpPr>
            <p:cNvPr id="10683" name="Google Shape;10683;p6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67"/>
          <p:cNvGrpSpPr/>
          <p:nvPr/>
        </p:nvGrpSpPr>
        <p:grpSpPr>
          <a:xfrm>
            <a:off x="6269343" y="2139926"/>
            <a:ext cx="420796" cy="421770"/>
            <a:chOff x="-3137650" y="2408950"/>
            <a:chExt cx="291450" cy="292125"/>
          </a:xfrm>
        </p:grpSpPr>
        <p:sp>
          <p:nvSpPr>
            <p:cNvPr id="10687" name="Google Shape;10687;p6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67"/>
          <p:cNvGrpSpPr/>
          <p:nvPr/>
        </p:nvGrpSpPr>
        <p:grpSpPr>
          <a:xfrm>
            <a:off x="6281274" y="2685412"/>
            <a:ext cx="420796" cy="371887"/>
            <a:chOff x="-3137650" y="2787000"/>
            <a:chExt cx="291450" cy="257575"/>
          </a:xfrm>
        </p:grpSpPr>
        <p:sp>
          <p:nvSpPr>
            <p:cNvPr id="10693" name="Google Shape;10693;p6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1" name="Google Shape;10701;p67"/>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7"/>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7"/>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4" name="Google Shape;10704;p67"/>
          <p:cNvGrpSpPr/>
          <p:nvPr/>
        </p:nvGrpSpPr>
        <p:grpSpPr>
          <a:xfrm>
            <a:off x="1399451" y="2660397"/>
            <a:ext cx="421914" cy="421914"/>
            <a:chOff x="-6354300" y="2757075"/>
            <a:chExt cx="292225" cy="292225"/>
          </a:xfrm>
        </p:grpSpPr>
        <p:sp>
          <p:nvSpPr>
            <p:cNvPr id="10705" name="Google Shape;10705;p6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7"/>
          <p:cNvGrpSpPr/>
          <p:nvPr/>
        </p:nvGrpSpPr>
        <p:grpSpPr>
          <a:xfrm>
            <a:off x="4093454" y="1629560"/>
            <a:ext cx="424188" cy="424188"/>
            <a:chOff x="-4573475" y="2045850"/>
            <a:chExt cx="293800" cy="293800"/>
          </a:xfrm>
        </p:grpSpPr>
        <p:sp>
          <p:nvSpPr>
            <p:cNvPr id="10710" name="Google Shape;10710;p6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67"/>
          <p:cNvGrpSpPr/>
          <p:nvPr/>
        </p:nvGrpSpPr>
        <p:grpSpPr>
          <a:xfrm>
            <a:off x="4092877" y="2138699"/>
            <a:ext cx="425343" cy="424225"/>
            <a:chOff x="-4570325" y="2405775"/>
            <a:chExt cx="294600" cy="293825"/>
          </a:xfrm>
        </p:grpSpPr>
        <p:sp>
          <p:nvSpPr>
            <p:cNvPr id="10713" name="Google Shape;10713;p6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67"/>
          <p:cNvGrpSpPr/>
          <p:nvPr/>
        </p:nvGrpSpPr>
        <p:grpSpPr>
          <a:xfrm>
            <a:off x="4105945" y="2659838"/>
            <a:ext cx="423069" cy="423033"/>
            <a:chOff x="-4572700" y="2764950"/>
            <a:chExt cx="293025" cy="293000"/>
          </a:xfrm>
        </p:grpSpPr>
        <p:sp>
          <p:nvSpPr>
            <p:cNvPr id="10716" name="Google Shape;10716;p6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67"/>
          <p:cNvGrpSpPr/>
          <p:nvPr/>
        </p:nvGrpSpPr>
        <p:grpSpPr>
          <a:xfrm>
            <a:off x="6824707" y="1631239"/>
            <a:ext cx="414840" cy="420832"/>
            <a:chOff x="-2777700" y="2049775"/>
            <a:chExt cx="287325" cy="291475"/>
          </a:xfrm>
        </p:grpSpPr>
        <p:sp>
          <p:nvSpPr>
            <p:cNvPr id="10722" name="Google Shape;10722;p6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67"/>
          <p:cNvGrpSpPr/>
          <p:nvPr/>
        </p:nvGrpSpPr>
        <p:grpSpPr>
          <a:xfrm>
            <a:off x="6821170" y="2140431"/>
            <a:ext cx="421914" cy="420759"/>
            <a:chOff x="-2571737" y="2403625"/>
            <a:chExt cx="292225" cy="291425"/>
          </a:xfrm>
        </p:grpSpPr>
        <p:sp>
          <p:nvSpPr>
            <p:cNvPr id="10726" name="Google Shape;10726;p6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67"/>
          <p:cNvGrpSpPr/>
          <p:nvPr/>
        </p:nvGrpSpPr>
        <p:grpSpPr>
          <a:xfrm>
            <a:off x="6821170" y="2661534"/>
            <a:ext cx="421914" cy="419640"/>
            <a:chOff x="-2571737" y="2764550"/>
            <a:chExt cx="292225" cy="290650"/>
          </a:xfrm>
        </p:grpSpPr>
        <p:sp>
          <p:nvSpPr>
            <p:cNvPr id="10734" name="Google Shape;10734;p6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67"/>
          <p:cNvGrpSpPr/>
          <p:nvPr/>
        </p:nvGrpSpPr>
        <p:grpSpPr>
          <a:xfrm>
            <a:off x="3020671" y="3230538"/>
            <a:ext cx="421914" cy="423864"/>
            <a:chOff x="-1333975" y="2365850"/>
            <a:chExt cx="292225" cy="293575"/>
          </a:xfrm>
        </p:grpSpPr>
        <p:sp>
          <p:nvSpPr>
            <p:cNvPr id="10738" name="Google Shape;10738;p6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67"/>
          <p:cNvGrpSpPr/>
          <p:nvPr/>
        </p:nvGrpSpPr>
        <p:grpSpPr>
          <a:xfrm>
            <a:off x="1954146" y="2660397"/>
            <a:ext cx="398020" cy="421914"/>
            <a:chOff x="-5995925" y="2757850"/>
            <a:chExt cx="275675" cy="292225"/>
          </a:xfrm>
        </p:grpSpPr>
        <p:sp>
          <p:nvSpPr>
            <p:cNvPr id="10747" name="Google Shape;10747;p6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67"/>
          <p:cNvGrpSpPr/>
          <p:nvPr/>
        </p:nvGrpSpPr>
        <p:grpSpPr>
          <a:xfrm>
            <a:off x="4634433" y="1631816"/>
            <a:ext cx="421951" cy="419677"/>
            <a:chOff x="-4211975" y="2046625"/>
            <a:chExt cx="292250" cy="290675"/>
          </a:xfrm>
        </p:grpSpPr>
        <p:sp>
          <p:nvSpPr>
            <p:cNvPr id="10757" name="Google Shape;10757;p6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7"/>
          <p:cNvGrpSpPr/>
          <p:nvPr/>
        </p:nvGrpSpPr>
        <p:grpSpPr>
          <a:xfrm>
            <a:off x="4684479" y="2138699"/>
            <a:ext cx="321859" cy="424225"/>
            <a:chOff x="-4178875" y="2405775"/>
            <a:chExt cx="222925" cy="293825"/>
          </a:xfrm>
        </p:grpSpPr>
        <p:sp>
          <p:nvSpPr>
            <p:cNvPr id="10760" name="Google Shape;10760;p6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7"/>
          <p:cNvGrpSpPr/>
          <p:nvPr/>
        </p:nvGrpSpPr>
        <p:grpSpPr>
          <a:xfrm>
            <a:off x="4646942" y="2673483"/>
            <a:ext cx="420796" cy="395746"/>
            <a:chOff x="-4211975" y="2783850"/>
            <a:chExt cx="291450" cy="274100"/>
          </a:xfrm>
        </p:grpSpPr>
        <p:sp>
          <p:nvSpPr>
            <p:cNvPr id="10764" name="Google Shape;10764;p6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7" name="Google Shape;10767;p67"/>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8" name="Google Shape;10768;p67"/>
          <p:cNvGrpSpPr/>
          <p:nvPr/>
        </p:nvGrpSpPr>
        <p:grpSpPr>
          <a:xfrm>
            <a:off x="7351871" y="2140413"/>
            <a:ext cx="420796" cy="420796"/>
            <a:chOff x="-2419325" y="2408150"/>
            <a:chExt cx="291450" cy="291450"/>
          </a:xfrm>
        </p:grpSpPr>
        <p:sp>
          <p:nvSpPr>
            <p:cNvPr id="10769" name="Google Shape;10769;p6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6" name="Google Shape;10776;p67"/>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7" name="Google Shape;10777;p67"/>
          <p:cNvGrpSpPr/>
          <p:nvPr/>
        </p:nvGrpSpPr>
        <p:grpSpPr>
          <a:xfrm>
            <a:off x="4673396" y="3231514"/>
            <a:ext cx="420796" cy="421914"/>
            <a:chOff x="-1333200" y="2770450"/>
            <a:chExt cx="291450" cy="292225"/>
          </a:xfrm>
        </p:grpSpPr>
        <p:sp>
          <p:nvSpPr>
            <p:cNvPr id="10778" name="Google Shape;10778;p6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7"/>
          <p:cNvGrpSpPr/>
          <p:nvPr/>
        </p:nvGrpSpPr>
        <p:grpSpPr>
          <a:xfrm>
            <a:off x="2470009" y="1631256"/>
            <a:ext cx="423069" cy="420796"/>
            <a:chOff x="-5635200" y="2037975"/>
            <a:chExt cx="293025" cy="291450"/>
          </a:xfrm>
        </p:grpSpPr>
        <p:sp>
          <p:nvSpPr>
            <p:cNvPr id="10781" name="Google Shape;10781;p6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7"/>
          <p:cNvGrpSpPr/>
          <p:nvPr/>
        </p:nvGrpSpPr>
        <p:grpSpPr>
          <a:xfrm>
            <a:off x="2468295" y="2140412"/>
            <a:ext cx="426499" cy="420796"/>
            <a:chOff x="-5637575" y="2397900"/>
            <a:chExt cx="295400" cy="291450"/>
          </a:xfrm>
        </p:grpSpPr>
        <p:sp>
          <p:nvSpPr>
            <p:cNvPr id="10784" name="Google Shape;10784;p6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67"/>
          <p:cNvGrpSpPr/>
          <p:nvPr/>
        </p:nvGrpSpPr>
        <p:grpSpPr>
          <a:xfrm>
            <a:off x="2481958" y="2660397"/>
            <a:ext cx="423033" cy="421914"/>
            <a:chOff x="-5635975" y="2757075"/>
            <a:chExt cx="293000" cy="292225"/>
          </a:xfrm>
        </p:grpSpPr>
        <p:sp>
          <p:nvSpPr>
            <p:cNvPr id="10789" name="Google Shape;10789;p6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67"/>
          <p:cNvGrpSpPr/>
          <p:nvPr/>
        </p:nvGrpSpPr>
        <p:grpSpPr>
          <a:xfrm>
            <a:off x="5165893" y="1631256"/>
            <a:ext cx="423069" cy="420796"/>
            <a:chOff x="-3854375" y="2046625"/>
            <a:chExt cx="293025" cy="291450"/>
          </a:xfrm>
        </p:grpSpPr>
        <p:sp>
          <p:nvSpPr>
            <p:cNvPr id="10792" name="Google Shape;10792;p6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67"/>
          <p:cNvGrpSpPr/>
          <p:nvPr/>
        </p:nvGrpSpPr>
        <p:grpSpPr>
          <a:xfrm>
            <a:off x="5164756" y="2138717"/>
            <a:ext cx="425343" cy="424188"/>
            <a:chOff x="-3854375" y="2405000"/>
            <a:chExt cx="294600" cy="293800"/>
          </a:xfrm>
        </p:grpSpPr>
        <p:sp>
          <p:nvSpPr>
            <p:cNvPr id="10795" name="Google Shape;10795;p6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67"/>
          <p:cNvGrpSpPr/>
          <p:nvPr/>
        </p:nvGrpSpPr>
        <p:grpSpPr>
          <a:xfrm>
            <a:off x="5178961" y="2659838"/>
            <a:ext cx="420796" cy="423033"/>
            <a:chOff x="-3852025" y="2764950"/>
            <a:chExt cx="291450" cy="293000"/>
          </a:xfrm>
        </p:grpSpPr>
        <p:sp>
          <p:nvSpPr>
            <p:cNvPr id="10798" name="Google Shape;10798;p6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0" name="Google Shape;10800;p67"/>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7"/>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2" name="Google Shape;10802;p67"/>
          <p:cNvGrpSpPr/>
          <p:nvPr/>
        </p:nvGrpSpPr>
        <p:grpSpPr>
          <a:xfrm>
            <a:off x="7901550" y="2660398"/>
            <a:ext cx="420796" cy="421914"/>
            <a:chOff x="-2060175" y="2768875"/>
            <a:chExt cx="291450" cy="292225"/>
          </a:xfrm>
        </p:grpSpPr>
        <p:sp>
          <p:nvSpPr>
            <p:cNvPr id="10803" name="Google Shape;10803;p6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67"/>
          <p:cNvGrpSpPr/>
          <p:nvPr/>
        </p:nvGrpSpPr>
        <p:grpSpPr>
          <a:xfrm>
            <a:off x="1915160" y="3232071"/>
            <a:ext cx="421914" cy="420796"/>
            <a:chOff x="-937025" y="2064750"/>
            <a:chExt cx="292225" cy="291450"/>
          </a:xfrm>
        </p:grpSpPr>
        <p:sp>
          <p:nvSpPr>
            <p:cNvPr id="10806" name="Google Shape;10806;p6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67"/>
          <p:cNvGrpSpPr/>
          <p:nvPr/>
        </p:nvGrpSpPr>
        <p:grpSpPr>
          <a:xfrm>
            <a:off x="3018323" y="1630697"/>
            <a:ext cx="421951" cy="421914"/>
            <a:chOff x="-5276050" y="2037975"/>
            <a:chExt cx="292250" cy="292225"/>
          </a:xfrm>
        </p:grpSpPr>
        <p:sp>
          <p:nvSpPr>
            <p:cNvPr id="10810" name="Google Shape;10810;p6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3" name="Google Shape;10813;p67"/>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7"/>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5" name="Google Shape;10815;p67"/>
          <p:cNvGrpSpPr/>
          <p:nvPr/>
        </p:nvGrpSpPr>
        <p:grpSpPr>
          <a:xfrm>
            <a:off x="5777136" y="1631256"/>
            <a:ext cx="324133" cy="420796"/>
            <a:chOff x="-3462150" y="2046625"/>
            <a:chExt cx="224500" cy="291450"/>
          </a:xfrm>
        </p:grpSpPr>
        <p:sp>
          <p:nvSpPr>
            <p:cNvPr id="10816" name="Google Shape;10816;p6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67"/>
          <p:cNvGrpSpPr/>
          <p:nvPr/>
        </p:nvGrpSpPr>
        <p:grpSpPr>
          <a:xfrm>
            <a:off x="5752700" y="2139276"/>
            <a:ext cx="373006" cy="423069"/>
            <a:chOff x="-3478675" y="2405775"/>
            <a:chExt cx="258350" cy="293025"/>
          </a:xfrm>
        </p:grpSpPr>
        <p:sp>
          <p:nvSpPr>
            <p:cNvPr id="10824" name="Google Shape;10824;p6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67"/>
          <p:cNvGrpSpPr/>
          <p:nvPr/>
        </p:nvGrpSpPr>
        <p:grpSpPr>
          <a:xfrm>
            <a:off x="5815218" y="2660398"/>
            <a:ext cx="271831" cy="421914"/>
            <a:chOff x="-3443250" y="2765725"/>
            <a:chExt cx="188275" cy="292225"/>
          </a:xfrm>
        </p:grpSpPr>
        <p:sp>
          <p:nvSpPr>
            <p:cNvPr id="10829" name="Google Shape;10829;p6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67"/>
          <p:cNvGrpSpPr/>
          <p:nvPr/>
        </p:nvGrpSpPr>
        <p:grpSpPr>
          <a:xfrm>
            <a:off x="844114" y="3230934"/>
            <a:ext cx="371887" cy="423069"/>
            <a:chOff x="-1684475" y="2049000"/>
            <a:chExt cx="257575" cy="293025"/>
          </a:xfrm>
        </p:grpSpPr>
        <p:sp>
          <p:nvSpPr>
            <p:cNvPr id="10834" name="Google Shape;10834;p6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8" name="Google Shape;10838;p67"/>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9" name="Google Shape;10839;p67"/>
          <p:cNvGrpSpPr/>
          <p:nvPr/>
        </p:nvGrpSpPr>
        <p:grpSpPr>
          <a:xfrm>
            <a:off x="4134007" y="3231514"/>
            <a:ext cx="420796" cy="421914"/>
            <a:chOff x="-1700225" y="2768875"/>
            <a:chExt cx="291450" cy="292225"/>
          </a:xfrm>
        </p:grpSpPr>
        <p:sp>
          <p:nvSpPr>
            <p:cNvPr id="10840" name="Google Shape;10840;p6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67"/>
          <p:cNvGrpSpPr/>
          <p:nvPr/>
        </p:nvGrpSpPr>
        <p:grpSpPr>
          <a:xfrm>
            <a:off x="3602355" y="3230935"/>
            <a:ext cx="371887" cy="423069"/>
            <a:chOff x="-919700" y="2420750"/>
            <a:chExt cx="257575" cy="293025"/>
          </a:xfrm>
        </p:grpSpPr>
        <p:sp>
          <p:nvSpPr>
            <p:cNvPr id="10847" name="Google Shape;10847;p6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67"/>
          <p:cNvGrpSpPr/>
          <p:nvPr/>
        </p:nvGrpSpPr>
        <p:grpSpPr>
          <a:xfrm>
            <a:off x="1937547" y="1645950"/>
            <a:ext cx="409531" cy="410617"/>
            <a:chOff x="6679825" y="2693700"/>
            <a:chExt cx="257875" cy="258575"/>
          </a:xfrm>
        </p:grpSpPr>
        <p:sp>
          <p:nvSpPr>
            <p:cNvPr id="10851" name="Google Shape;10851;p6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7"/>
          <p:cNvGrpSpPr/>
          <p:nvPr/>
        </p:nvGrpSpPr>
        <p:grpSpPr>
          <a:xfrm>
            <a:off x="1927121" y="2142110"/>
            <a:ext cx="420531" cy="417262"/>
            <a:chOff x="6790450" y="3119050"/>
            <a:chExt cx="262750" cy="260675"/>
          </a:xfrm>
        </p:grpSpPr>
        <p:sp>
          <p:nvSpPr>
            <p:cNvPr id="10854" name="Google Shape;10854;p6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7"/>
          <p:cNvGrpSpPr/>
          <p:nvPr/>
        </p:nvGrpSpPr>
        <p:grpSpPr>
          <a:xfrm>
            <a:off x="6554233" y="3755436"/>
            <a:ext cx="358093" cy="407391"/>
            <a:chOff x="7660859" y="2571753"/>
            <a:chExt cx="366561" cy="417024"/>
          </a:xfrm>
        </p:grpSpPr>
        <p:sp>
          <p:nvSpPr>
            <p:cNvPr id="10857" name="Google Shape;10857;p6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67"/>
          <p:cNvGrpSpPr/>
          <p:nvPr/>
        </p:nvGrpSpPr>
        <p:grpSpPr>
          <a:xfrm>
            <a:off x="4088914" y="3755436"/>
            <a:ext cx="407391" cy="407391"/>
            <a:chOff x="5566722" y="2571753"/>
            <a:chExt cx="417024" cy="417024"/>
          </a:xfrm>
        </p:grpSpPr>
        <p:sp>
          <p:nvSpPr>
            <p:cNvPr id="10861" name="Google Shape;10861;p6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7"/>
          <p:cNvGrpSpPr/>
          <p:nvPr/>
        </p:nvGrpSpPr>
        <p:grpSpPr>
          <a:xfrm>
            <a:off x="4705247" y="3857692"/>
            <a:ext cx="407381" cy="202880"/>
            <a:chOff x="6090251" y="2676413"/>
            <a:chExt cx="417014" cy="207677"/>
          </a:xfrm>
        </p:grpSpPr>
        <p:sp>
          <p:nvSpPr>
            <p:cNvPr id="10864" name="Google Shape;10864;p6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67"/>
          <p:cNvGrpSpPr/>
          <p:nvPr/>
        </p:nvGrpSpPr>
        <p:grpSpPr>
          <a:xfrm>
            <a:off x="5937901" y="3755436"/>
            <a:ext cx="407391" cy="407391"/>
            <a:chOff x="7137330" y="2571753"/>
            <a:chExt cx="417024" cy="417024"/>
          </a:xfrm>
        </p:grpSpPr>
        <p:sp>
          <p:nvSpPr>
            <p:cNvPr id="10869" name="Google Shape;10869;p6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67"/>
          <p:cNvGrpSpPr/>
          <p:nvPr/>
        </p:nvGrpSpPr>
        <p:grpSpPr>
          <a:xfrm>
            <a:off x="5321569" y="3755436"/>
            <a:ext cx="407391" cy="407391"/>
            <a:chOff x="6613801" y="2571753"/>
            <a:chExt cx="417024" cy="417024"/>
          </a:xfrm>
        </p:grpSpPr>
        <p:sp>
          <p:nvSpPr>
            <p:cNvPr id="10873" name="Google Shape;10873;p6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67"/>
          <p:cNvGrpSpPr/>
          <p:nvPr/>
        </p:nvGrpSpPr>
        <p:grpSpPr>
          <a:xfrm>
            <a:off x="7908242" y="3238780"/>
            <a:ext cx="407411" cy="407411"/>
            <a:chOff x="2964567" y="2571753"/>
            <a:chExt cx="417045" cy="417045"/>
          </a:xfrm>
        </p:grpSpPr>
        <p:sp>
          <p:nvSpPr>
            <p:cNvPr id="10879" name="Google Shape;10879;p6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67"/>
          <p:cNvGrpSpPr/>
          <p:nvPr/>
        </p:nvGrpSpPr>
        <p:grpSpPr>
          <a:xfrm>
            <a:off x="1623565" y="3815897"/>
            <a:ext cx="407391" cy="286470"/>
            <a:chOff x="3476576" y="2633631"/>
            <a:chExt cx="417024" cy="293244"/>
          </a:xfrm>
        </p:grpSpPr>
        <p:sp>
          <p:nvSpPr>
            <p:cNvPr id="10882" name="Google Shape;10882;p6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67"/>
          <p:cNvGrpSpPr/>
          <p:nvPr/>
        </p:nvGrpSpPr>
        <p:grpSpPr>
          <a:xfrm>
            <a:off x="2239897" y="3755508"/>
            <a:ext cx="407411" cy="407248"/>
            <a:chOff x="3988564" y="2571836"/>
            <a:chExt cx="417045" cy="416878"/>
          </a:xfrm>
        </p:grpSpPr>
        <p:sp>
          <p:nvSpPr>
            <p:cNvPr id="10885" name="Google Shape;10885;p6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67"/>
          <p:cNvGrpSpPr/>
          <p:nvPr/>
        </p:nvGrpSpPr>
        <p:grpSpPr>
          <a:xfrm>
            <a:off x="2856250" y="3755436"/>
            <a:ext cx="407391" cy="407391"/>
            <a:chOff x="4500573" y="2571753"/>
            <a:chExt cx="417024" cy="417024"/>
          </a:xfrm>
        </p:grpSpPr>
        <p:sp>
          <p:nvSpPr>
            <p:cNvPr id="10888" name="Google Shape;10888;p6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67"/>
          <p:cNvGrpSpPr/>
          <p:nvPr/>
        </p:nvGrpSpPr>
        <p:grpSpPr>
          <a:xfrm>
            <a:off x="3472582" y="3755436"/>
            <a:ext cx="407391" cy="407391"/>
            <a:chOff x="5012603" y="2571753"/>
            <a:chExt cx="417024" cy="417024"/>
          </a:xfrm>
        </p:grpSpPr>
        <p:sp>
          <p:nvSpPr>
            <p:cNvPr id="10891" name="Google Shape;10891;p6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3" name="Google Shape;10893;p67"/>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4" name="Google Shape;10894;p67"/>
          <p:cNvGrpSpPr/>
          <p:nvPr/>
        </p:nvGrpSpPr>
        <p:grpSpPr>
          <a:xfrm>
            <a:off x="5733329" y="3238790"/>
            <a:ext cx="407432" cy="407391"/>
            <a:chOff x="812101" y="2571761"/>
            <a:chExt cx="417066" cy="417024"/>
          </a:xfrm>
        </p:grpSpPr>
        <p:sp>
          <p:nvSpPr>
            <p:cNvPr id="10895" name="Google Shape;10895;p6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7"/>
          <p:cNvGrpSpPr/>
          <p:nvPr/>
        </p:nvGrpSpPr>
        <p:grpSpPr>
          <a:xfrm>
            <a:off x="6253923" y="3238790"/>
            <a:ext cx="407391" cy="407391"/>
            <a:chOff x="1323129" y="2571761"/>
            <a:chExt cx="417024" cy="417024"/>
          </a:xfrm>
        </p:grpSpPr>
        <p:sp>
          <p:nvSpPr>
            <p:cNvPr id="10900" name="Google Shape;10900;p6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4" name="Google Shape;10904;p67"/>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5" name="Google Shape;10905;p67"/>
          <p:cNvGrpSpPr/>
          <p:nvPr/>
        </p:nvGrpSpPr>
        <p:grpSpPr>
          <a:xfrm>
            <a:off x="7390398" y="3238843"/>
            <a:ext cx="408023" cy="407411"/>
            <a:chOff x="2344476" y="2571761"/>
            <a:chExt cx="417671" cy="417045"/>
          </a:xfrm>
        </p:grpSpPr>
        <p:sp>
          <p:nvSpPr>
            <p:cNvPr id="10906" name="Google Shape;10906;p6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67"/>
          <p:cNvGrpSpPr/>
          <p:nvPr/>
        </p:nvGrpSpPr>
        <p:grpSpPr>
          <a:xfrm>
            <a:off x="7121258" y="3759535"/>
            <a:ext cx="399178" cy="399178"/>
            <a:chOff x="2038375" y="3798025"/>
            <a:chExt cx="841792" cy="841792"/>
          </a:xfrm>
        </p:grpSpPr>
        <p:sp>
          <p:nvSpPr>
            <p:cNvPr id="10909" name="Google Shape;10909;p67"/>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7"/>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14" name="Shape 10914"/>
        <p:cNvGrpSpPr/>
        <p:nvPr/>
      </p:nvGrpSpPr>
      <p:grpSpPr>
        <a:xfrm>
          <a:off x="0" y="0"/>
          <a:ext cx="0" cy="0"/>
          <a:chOff x="0" y="0"/>
          <a:chExt cx="0" cy="0"/>
        </a:xfrm>
      </p:grpSpPr>
      <p:pic>
        <p:nvPicPr>
          <p:cNvPr id="10915" name="Google Shape;10915;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Watercolor Style Minitheme by Slidesgo">
  <a:themeElements>
    <a:clrScheme name="Simple Light">
      <a:dk1>
        <a:srgbClr val="01333D"/>
      </a:dk1>
      <a:lt1>
        <a:srgbClr val="F8F7F3"/>
      </a:lt1>
      <a:dk2>
        <a:srgbClr val="FFFFFF"/>
      </a:dk2>
      <a:lt2>
        <a:srgbClr val="FFFFFF"/>
      </a:lt2>
      <a:accent1>
        <a:srgbClr val="FFFFFF"/>
      </a:accent1>
      <a:accent2>
        <a:srgbClr val="FFFFFF"/>
      </a:accent2>
      <a:accent3>
        <a:srgbClr val="FFFFFF"/>
      </a:accent3>
      <a:accent4>
        <a:srgbClr val="FFFFFF"/>
      </a:accent4>
      <a:accent5>
        <a:srgbClr val="FFFFFF"/>
      </a:accent5>
      <a:accent6>
        <a:srgbClr val="FFFFFF"/>
      </a:accent6>
      <a:hlink>
        <a:srgbClr val="0133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